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4"/>
  </p:notesMasterIdLst>
  <p:sldIdLst>
    <p:sldId id="349" r:id="rId2"/>
    <p:sldId id="353" r:id="rId3"/>
  </p:sldIdLst>
  <p:sldSz cx="9144000" cy="5143500" type="screen16x9"/>
  <p:notesSz cx="9144000" cy="685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5" autoAdjust="0"/>
    <p:restoredTop sz="94803" autoAdjust="0"/>
  </p:normalViewPr>
  <p:slideViewPr>
    <p:cSldViewPr snapToGrid="0">
      <p:cViewPr varScale="1">
        <p:scale>
          <a:sx n="93" d="100"/>
          <a:sy n="93" d="100"/>
        </p:scale>
        <p:origin x="378" y="78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2546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2519594" y="1906873"/>
            <a:ext cx="6157218" cy="664879"/>
          </a:xfrm>
        </p:spPr>
        <p:txBody>
          <a:bodyPr anchor="b">
            <a:noAutofit/>
          </a:bodyPr>
          <a:lstStyle>
            <a:lvl1pPr algn="l">
              <a:lnSpc>
                <a:spcPts val="4500"/>
              </a:lnSpc>
              <a:defRPr sz="2400" baseline="0">
                <a:latin typeface="Aleo-BoldItalic" pitchFamily="34" charset="0"/>
              </a:defRPr>
            </a:lvl1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2519596" y="2468049"/>
            <a:ext cx="5077005" cy="283722"/>
          </a:xfrm>
        </p:spPr>
        <p:txBody>
          <a:bodyPr>
            <a:noAutofit/>
          </a:bodyPr>
          <a:lstStyle>
            <a:lvl1pPr marL="0" indent="0" algn="l">
              <a:lnSpc>
                <a:spcPts val="1500"/>
              </a:lnSpc>
              <a:buNone/>
              <a:defRPr sz="1500" i="0" baseline="0">
                <a:solidFill>
                  <a:schemeClr val="tx1">
                    <a:tint val="75000"/>
                  </a:schemeClr>
                </a:solidFill>
                <a:latin typeface="Aleo-LightItalic" pitchFamily="34" charset="0"/>
              </a:defRPr>
            </a:lvl1pPr>
            <a:lvl2pPr marL="408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ja-JP" dirty="0"/>
              <a:t>Text</a:t>
            </a:r>
            <a:endParaRPr lang="en-US" dirty="0"/>
          </a:p>
        </p:txBody>
      </p:sp>
      <p:sp>
        <p:nvSpPr>
          <p:cNvPr id="8" name="正方形/長方形 7"/>
          <p:cNvSpPr/>
          <p:nvPr userDrawn="1"/>
        </p:nvSpPr>
        <p:spPr>
          <a:xfrm rot="18000000">
            <a:off x="-2687656" y="2028997"/>
            <a:ext cx="9192006" cy="2340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/>
          </a:p>
        </p:txBody>
      </p:sp>
      <p:sp>
        <p:nvSpPr>
          <p:cNvPr id="9" name="正方形/長方形 8"/>
          <p:cNvSpPr/>
          <p:nvPr userDrawn="1"/>
        </p:nvSpPr>
        <p:spPr>
          <a:xfrm rot="18000000">
            <a:off x="-3551558" y="2120975"/>
            <a:ext cx="9181480" cy="701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 rot="18000000">
            <a:off x="-4053022" y="2021993"/>
            <a:ext cx="9192006" cy="1080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正方形/長方形 10"/>
          <p:cNvSpPr/>
          <p:nvPr userDrawn="1"/>
        </p:nvSpPr>
        <p:spPr>
          <a:xfrm rot="18000000">
            <a:off x="-4533062" y="1962163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" name="正方形/長方形 13"/>
          <p:cNvSpPr/>
          <p:nvPr userDrawn="1"/>
        </p:nvSpPr>
        <p:spPr>
          <a:xfrm rot="18000000">
            <a:off x="5267316" y="2987579"/>
            <a:ext cx="9181480" cy="7019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正方形/長方形 14"/>
          <p:cNvSpPr/>
          <p:nvPr userDrawn="1"/>
        </p:nvSpPr>
        <p:spPr>
          <a:xfrm rot="18000000">
            <a:off x="4765850" y="2904199"/>
            <a:ext cx="9192006" cy="1080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正方形/長方形 15"/>
          <p:cNvSpPr/>
          <p:nvPr userDrawn="1"/>
        </p:nvSpPr>
        <p:spPr>
          <a:xfrm rot="18000000">
            <a:off x="4285812" y="2844368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 rot="18000000">
            <a:off x="-11123020" y="2038363"/>
            <a:ext cx="9169702" cy="30868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2" name="正方形/長方形 21"/>
          <p:cNvSpPr/>
          <p:nvPr userDrawn="1"/>
        </p:nvSpPr>
        <p:spPr>
          <a:xfrm rot="18000000">
            <a:off x="-10298972" y="1958986"/>
            <a:ext cx="9192006" cy="2340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7" tIns="22859" rIns="45717" bIns="22859" rtlCol="0" anchor="ctr"/>
          <a:lstStyle/>
          <a:p>
            <a:pPr algn="ctr"/>
            <a:endParaRPr lang="en-US"/>
          </a:p>
        </p:txBody>
      </p:sp>
      <p:sp>
        <p:nvSpPr>
          <p:cNvPr id="17" name="テキスト プレースホルダー 22"/>
          <p:cNvSpPr>
            <a:spLocks noGrp="1"/>
          </p:cNvSpPr>
          <p:nvPr>
            <p:ph type="body" sz="quarter" idx="13" hasCustomPrompt="1"/>
          </p:nvPr>
        </p:nvSpPr>
        <p:spPr>
          <a:xfrm>
            <a:off x="2627618" y="4047915"/>
            <a:ext cx="4644919" cy="900100"/>
          </a:xfrm>
        </p:spPr>
        <p:txBody>
          <a:bodyPr anchor="b">
            <a:normAutofit/>
          </a:bodyPr>
          <a:lstStyle>
            <a:lvl1pPr algn="r">
              <a:defRPr sz="1200">
                <a:latin typeface="+mn-lt"/>
              </a:defRPr>
            </a:lvl1pPr>
          </a:lstStyle>
          <a:p>
            <a:pPr lvl="0"/>
            <a:r>
              <a:rPr lang="en-US" dirty="0"/>
              <a:t>“Text Here”</a:t>
            </a:r>
          </a:p>
        </p:txBody>
      </p:sp>
    </p:spTree>
    <p:extLst>
      <p:ext uri="{BB962C8B-B14F-4D97-AF65-F5344CB8AC3E}">
        <p14:creationId xmlns:p14="http://schemas.microsoft.com/office/powerpoint/2010/main" val="11353640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20" grpId="0" animBg="1"/>
      <p:bldP spid="22" grpId="0" animBg="1"/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tr-TR"/>
              <a:t>Asıl başlık stili için tıklatın</a:t>
            </a:r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874766" y="-1217414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463780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272780" y="-609600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rgbClr val="51515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714013" y="1928808"/>
            <a:ext cx="7465919" cy="1154162"/>
          </a:xfrm>
          <a:prstGeom prst="rect">
            <a:avLst/>
          </a:prstGeom>
          <a:noFill/>
        </p:spPr>
        <p:txBody>
          <a:bodyPr wrap="square" lIns="45720" tIns="22860" rIns="45720" bIns="22860" rtlCol="0">
            <a:spAutoFit/>
          </a:bodyPr>
          <a:lstStyle/>
          <a:p>
            <a:pPr algn="ctr"/>
            <a:r>
              <a:rPr lang="tr-TR" sz="27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BAŞLIK</a:t>
            </a:r>
            <a:endParaRPr lang="tr-TR" sz="27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tr-TR" sz="27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tr-TR" sz="1800" b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KONUŞMACILAR:</a:t>
            </a:r>
            <a:endParaRPr lang="tr-TR" sz="18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1220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8632" y="857692"/>
            <a:ext cx="2085303" cy="36852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5566</TotalTime>
  <Words>3</Words>
  <Application>Microsoft Office PowerPoint</Application>
  <PresentationFormat>On-screen Show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Aleo-BoldItalic</vt:lpstr>
      <vt:lpstr>Aleo-LightItalic</vt:lpstr>
      <vt:lpstr>Arial</vt:lpstr>
      <vt:lpstr>Calibri</vt:lpstr>
      <vt:lpstr>Tahoma</vt:lpstr>
      <vt:lpstr>Office 主题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</dc:title>
  <dc:creator>Tosh</dc:creator>
  <cp:lastModifiedBy>Automation 9</cp:lastModifiedBy>
  <cp:revision>131</cp:revision>
  <dcterms:modified xsi:type="dcterms:W3CDTF">2023-08-16T17:08:54Z</dcterms:modified>
</cp:coreProperties>
</file>