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media/image3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8" r:id="rId2"/>
    <p:sldId id="260" r:id="rId3"/>
    <p:sldId id="259" r:id="rId4"/>
    <p:sldId id="261" r:id="rId5"/>
    <p:sldId id="262" r:id="rId6"/>
    <p:sldId id="263" r:id="rId7"/>
    <p:sldId id="269" r:id="rId8"/>
    <p:sldId id="268" r:id="rId9"/>
    <p:sldId id="267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-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fif"/><Relationship Id="rId1" Type="http://schemas.openxmlformats.org/officeDocument/2006/relationships/image" Target="../media/image3.jp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fif"/><Relationship Id="rId1" Type="http://schemas.openxmlformats.org/officeDocument/2006/relationships/image" Target="../media/image3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36288D9-6A3D-4240-B2EB-ED6342CC4ACC}" type="doc">
      <dgm:prSet loTypeId="urn:microsoft.com/office/officeart/2005/8/layout/venn2" loCatId="relationship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tr-TR"/>
        </a:p>
      </dgm:t>
    </dgm:pt>
    <dgm:pt modelId="{23EE21B4-75C1-4B2A-885C-43A3B1B56282}">
      <dgm:prSet phldrT="[Metin]" custT="1"/>
      <dgm:spPr>
        <a:xfrm>
          <a:off x="1296161" y="0"/>
          <a:ext cx="6296247" cy="6296247"/>
        </a:xfrm>
        <a:gradFill rotWithShape="0">
          <a:gsLst>
            <a:gs pos="0">
              <a:srgbClr val="C0504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C0504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C0504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/>
        <a:lstStyle/>
        <a:p>
          <a:r>
            <a:rPr lang="tr-TR" sz="1600" b="1" dirty="0">
              <a:solidFill>
                <a:sysClr val="window" lastClr="FFFFFF"/>
              </a:solidFill>
              <a:latin typeface="Palatino Linotype"/>
              <a:ea typeface=""/>
              <a:cs typeface=""/>
            </a:rPr>
            <a:t>Önleme</a:t>
          </a:r>
        </a:p>
      </dgm:t>
    </dgm:pt>
    <dgm:pt modelId="{03947B29-DAE8-4C99-98C3-B2508EE455F8}" type="parTrans" cxnId="{AFD849AC-BEA7-4936-BB09-9BBC1A8662C8}">
      <dgm:prSet/>
      <dgm:spPr/>
      <dgm:t>
        <a:bodyPr/>
        <a:lstStyle/>
        <a:p>
          <a:endParaRPr lang="tr-TR" sz="1600"/>
        </a:p>
      </dgm:t>
    </dgm:pt>
    <dgm:pt modelId="{7DF89614-D147-45C0-BF0F-C460AC8A62D5}" type="sibTrans" cxnId="{AFD849AC-BEA7-4936-BB09-9BBC1A8662C8}">
      <dgm:prSet/>
      <dgm:spPr/>
      <dgm:t>
        <a:bodyPr/>
        <a:lstStyle/>
        <a:p>
          <a:endParaRPr lang="tr-TR" sz="1600"/>
        </a:p>
      </dgm:t>
    </dgm:pt>
    <dgm:pt modelId="{AA6FF1B3-BE4D-481F-B7BB-47F531359487}">
      <dgm:prSet phldrT="[Metin]" custT="1"/>
      <dgm:spPr>
        <a:xfrm>
          <a:off x="1788590" y="944437"/>
          <a:ext cx="5351810" cy="5351810"/>
        </a:xfrm>
        <a:gradFill rotWithShape="0">
          <a:gsLst>
            <a:gs pos="0">
              <a:srgbClr val="9BBB59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9BBB59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9BBB59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/>
        <a:lstStyle/>
        <a:p>
          <a:r>
            <a:rPr lang="tr-TR" sz="1600" b="1" dirty="0">
              <a:solidFill>
                <a:sysClr val="window" lastClr="FFFFFF"/>
              </a:solidFill>
              <a:latin typeface="Palatino Linotype"/>
              <a:ea typeface=""/>
              <a:cs typeface=""/>
            </a:rPr>
            <a:t>Döngüsel Kaynak Kullanımı</a:t>
          </a:r>
        </a:p>
      </dgm:t>
    </dgm:pt>
    <dgm:pt modelId="{C2341FE5-35BF-4A68-8C1E-BF3CCA6BF14C}" type="parTrans" cxnId="{211091D9-A793-4BFF-ADD8-5A49ADB21D42}">
      <dgm:prSet/>
      <dgm:spPr/>
      <dgm:t>
        <a:bodyPr/>
        <a:lstStyle/>
        <a:p>
          <a:endParaRPr lang="tr-TR" sz="1600"/>
        </a:p>
      </dgm:t>
    </dgm:pt>
    <dgm:pt modelId="{F173E155-22BC-46E7-ACE7-DA02E811C96E}" type="sibTrans" cxnId="{211091D9-A793-4BFF-ADD8-5A49ADB21D42}">
      <dgm:prSet/>
      <dgm:spPr/>
      <dgm:t>
        <a:bodyPr/>
        <a:lstStyle/>
        <a:p>
          <a:endParaRPr lang="tr-TR" sz="1600"/>
        </a:p>
      </dgm:t>
    </dgm:pt>
    <dgm:pt modelId="{B904DFD1-D92A-4AC3-A22E-E8877134BA17}">
      <dgm:prSet phldrT="[Metin]" custT="1"/>
      <dgm:spPr>
        <a:xfrm>
          <a:off x="2260809" y="1888874"/>
          <a:ext cx="4407373" cy="4407373"/>
        </a:xfrm>
        <a:gradFill rotWithShape="0">
          <a:gsLst>
            <a:gs pos="0">
              <a:srgbClr val="8064A2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8064A2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8064A2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/>
        <a:lstStyle/>
        <a:p>
          <a:r>
            <a:rPr lang="tr-TR" sz="1600" b="1" dirty="0">
              <a:solidFill>
                <a:sysClr val="window" lastClr="FFFFFF"/>
              </a:solidFill>
              <a:latin typeface="Palatino Linotype"/>
              <a:ea typeface=""/>
              <a:cs typeface=""/>
            </a:rPr>
            <a:t>Sürdürülebilir Ürün Tercihi</a:t>
          </a:r>
        </a:p>
      </dgm:t>
    </dgm:pt>
    <dgm:pt modelId="{6FF56D36-F727-4B72-9C7E-DE16371936A0}" type="parTrans" cxnId="{B4BA5228-C11D-406B-B950-9381670B0208}">
      <dgm:prSet/>
      <dgm:spPr/>
      <dgm:t>
        <a:bodyPr/>
        <a:lstStyle/>
        <a:p>
          <a:endParaRPr lang="tr-TR" sz="1600"/>
        </a:p>
      </dgm:t>
    </dgm:pt>
    <dgm:pt modelId="{B6CD8CED-9253-49F7-8351-9B65C8A5C672}" type="sibTrans" cxnId="{B4BA5228-C11D-406B-B950-9381670B0208}">
      <dgm:prSet/>
      <dgm:spPr/>
      <dgm:t>
        <a:bodyPr/>
        <a:lstStyle/>
        <a:p>
          <a:endParaRPr lang="tr-TR" sz="1600"/>
        </a:p>
      </dgm:t>
    </dgm:pt>
    <dgm:pt modelId="{6F1C9E48-470E-49A0-B8ED-DA1E2F433F7E}">
      <dgm:prSet phldrT="[Metin]" custT="1"/>
      <dgm:spPr>
        <a:xfrm>
          <a:off x="2733027" y="2833311"/>
          <a:ext cx="3462936" cy="3462936"/>
        </a:xfrm>
        <a:gradFill rotWithShape="0">
          <a:gsLst>
            <a:gs pos="0">
              <a:srgbClr val="4BACC6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BACC6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BACC6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/>
        <a:lstStyle/>
        <a:p>
          <a:r>
            <a:rPr lang="tr-TR" sz="1600" b="1" dirty="0">
              <a:solidFill>
                <a:sysClr val="window" lastClr="FFFFFF"/>
              </a:solidFill>
              <a:latin typeface="Palatino Linotype"/>
              <a:ea typeface=""/>
              <a:cs typeface=""/>
            </a:rPr>
            <a:t>Yeniden Kullanım</a:t>
          </a:r>
        </a:p>
      </dgm:t>
    </dgm:pt>
    <dgm:pt modelId="{0E7E002C-0416-4EDC-8A61-B56CAC280FD5}" type="parTrans" cxnId="{C579FDD7-4DB2-4E22-8260-4E7F3855976A}">
      <dgm:prSet/>
      <dgm:spPr/>
      <dgm:t>
        <a:bodyPr/>
        <a:lstStyle/>
        <a:p>
          <a:endParaRPr lang="tr-TR" sz="1600"/>
        </a:p>
      </dgm:t>
    </dgm:pt>
    <dgm:pt modelId="{6A6DAA74-AE03-41FD-862B-959FC41AF5C2}" type="sibTrans" cxnId="{C579FDD7-4DB2-4E22-8260-4E7F3855976A}">
      <dgm:prSet/>
      <dgm:spPr/>
      <dgm:t>
        <a:bodyPr/>
        <a:lstStyle/>
        <a:p>
          <a:endParaRPr lang="tr-TR" sz="1600"/>
        </a:p>
      </dgm:t>
    </dgm:pt>
    <dgm:pt modelId="{EB6B943C-1E3A-4286-A2CB-A32ABE0D39D3}">
      <dgm:prSet phldrT="[Metin]" custT="1"/>
      <dgm:spPr>
        <a:xfrm>
          <a:off x="3205246" y="3777748"/>
          <a:ext cx="2518499" cy="2518499"/>
        </a:xfrm>
        <a:gradFill rotWithShape="0">
          <a:gsLst>
            <a:gs pos="0">
              <a:srgbClr val="F79646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F79646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F79646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/>
        <a:lstStyle/>
        <a:p>
          <a:r>
            <a:rPr lang="tr-TR" sz="1600" b="1" dirty="0">
              <a:solidFill>
                <a:sysClr val="window" lastClr="FFFFFF"/>
              </a:solidFill>
              <a:latin typeface="Palatino Linotype"/>
              <a:ea typeface=""/>
              <a:cs typeface=""/>
            </a:rPr>
            <a:t>Geri Dönüşüm</a:t>
          </a:r>
        </a:p>
      </dgm:t>
    </dgm:pt>
    <dgm:pt modelId="{3E8334FA-5737-404E-8F55-9474D72CBDEC}" type="parTrans" cxnId="{5AB181BA-9C0B-4926-AE16-C12320846613}">
      <dgm:prSet/>
      <dgm:spPr/>
      <dgm:t>
        <a:bodyPr/>
        <a:lstStyle/>
        <a:p>
          <a:endParaRPr lang="tr-TR" sz="1600"/>
        </a:p>
      </dgm:t>
    </dgm:pt>
    <dgm:pt modelId="{CA483222-1273-4DE2-9ECE-9EC97AA50F39}" type="sibTrans" cxnId="{5AB181BA-9C0B-4926-AE16-C12320846613}">
      <dgm:prSet/>
      <dgm:spPr/>
      <dgm:t>
        <a:bodyPr/>
        <a:lstStyle/>
        <a:p>
          <a:endParaRPr lang="tr-TR" sz="1600"/>
        </a:p>
      </dgm:t>
    </dgm:pt>
    <dgm:pt modelId="{8D17D951-A963-4F4B-B2A1-5F9F6C8ACB9D}">
      <dgm:prSet phldrT="[Metin]" custT="1"/>
      <dgm:spPr>
        <a:xfrm>
          <a:off x="3677465" y="4722186"/>
          <a:ext cx="1574061" cy="1574061"/>
        </a:xfrm>
        <a:solidFill>
          <a:sysClr val="windowText" lastClr="00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/>
        <a:lstStyle/>
        <a:p>
          <a:r>
            <a:rPr lang="tr-TR" sz="1600" b="1" dirty="0">
              <a:solidFill>
                <a:sysClr val="window" lastClr="FFFFFF"/>
              </a:solidFill>
              <a:latin typeface="Palatino Linotype"/>
              <a:ea typeface=""/>
              <a:cs typeface=""/>
            </a:rPr>
            <a:t>Enerji Bertaraf</a:t>
          </a:r>
        </a:p>
      </dgm:t>
    </dgm:pt>
    <dgm:pt modelId="{45B1B8D8-7835-45A4-BE28-E7D1F9A9F36C}" type="parTrans" cxnId="{C9FDC8B7-504E-4315-ADF4-839355B01B3C}">
      <dgm:prSet/>
      <dgm:spPr/>
      <dgm:t>
        <a:bodyPr/>
        <a:lstStyle/>
        <a:p>
          <a:endParaRPr lang="tr-TR" sz="1600"/>
        </a:p>
      </dgm:t>
    </dgm:pt>
    <dgm:pt modelId="{99B3EE44-D86C-47D3-A4A3-D217E4399744}" type="sibTrans" cxnId="{C9FDC8B7-504E-4315-ADF4-839355B01B3C}">
      <dgm:prSet/>
      <dgm:spPr/>
      <dgm:t>
        <a:bodyPr/>
        <a:lstStyle/>
        <a:p>
          <a:endParaRPr lang="tr-TR" sz="1600"/>
        </a:p>
      </dgm:t>
    </dgm:pt>
    <dgm:pt modelId="{1BA5DB0E-542B-48B8-8EB0-1F82F45F406F}" type="pres">
      <dgm:prSet presAssocID="{E36288D9-6A3D-4240-B2EB-ED6342CC4ACC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8965BEF-879E-4395-BEB6-ACBA22830148}" type="pres">
      <dgm:prSet presAssocID="{E36288D9-6A3D-4240-B2EB-ED6342CC4ACC}" presName="comp1" presStyleCnt="0"/>
      <dgm:spPr/>
    </dgm:pt>
    <dgm:pt modelId="{98529A93-07B5-4489-B81F-87A0C01BE031}" type="pres">
      <dgm:prSet presAssocID="{E36288D9-6A3D-4240-B2EB-ED6342CC4ACC}" presName="circle1" presStyleLbl="node1" presStyleIdx="0" presStyleCnt="6" custLinFactNeighborX="-321" custLinFactNeighborY="175"/>
      <dgm:spPr>
        <a:prstGeom prst="ellipse">
          <a:avLst/>
        </a:prstGeom>
      </dgm:spPr>
      <dgm:t>
        <a:bodyPr/>
        <a:lstStyle/>
        <a:p>
          <a:endParaRPr lang="en-US"/>
        </a:p>
      </dgm:t>
    </dgm:pt>
    <dgm:pt modelId="{D92E9586-3A68-4000-97CE-6219B527C394}" type="pres">
      <dgm:prSet presAssocID="{E36288D9-6A3D-4240-B2EB-ED6342CC4ACC}" presName="c1text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1045110-70E2-4916-B4AD-D3B7C984404D}" type="pres">
      <dgm:prSet presAssocID="{E36288D9-6A3D-4240-B2EB-ED6342CC4ACC}" presName="comp2" presStyleCnt="0"/>
      <dgm:spPr/>
    </dgm:pt>
    <dgm:pt modelId="{1EDDEC29-BCA5-4C55-84D2-DB8AC4E30CF5}" type="pres">
      <dgm:prSet presAssocID="{E36288D9-6A3D-4240-B2EB-ED6342CC4ACC}" presName="circle2" presStyleLbl="node1" presStyleIdx="1" presStyleCnt="6" custScaleY="106065"/>
      <dgm:spPr>
        <a:prstGeom prst="ellipse">
          <a:avLst/>
        </a:prstGeom>
      </dgm:spPr>
      <dgm:t>
        <a:bodyPr/>
        <a:lstStyle/>
        <a:p>
          <a:endParaRPr lang="en-US"/>
        </a:p>
      </dgm:t>
    </dgm:pt>
    <dgm:pt modelId="{5B89A585-881C-4D1E-A83F-B06188732365}" type="pres">
      <dgm:prSet presAssocID="{E36288D9-6A3D-4240-B2EB-ED6342CC4ACC}" presName="c2text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60E5B92-0C25-4A3B-9FD5-A76E8B7A47A2}" type="pres">
      <dgm:prSet presAssocID="{E36288D9-6A3D-4240-B2EB-ED6342CC4ACC}" presName="comp3" presStyleCnt="0"/>
      <dgm:spPr/>
    </dgm:pt>
    <dgm:pt modelId="{E7B1C4DB-9FED-4760-93BF-B6A19ECEE6A5}" type="pres">
      <dgm:prSet presAssocID="{E36288D9-6A3D-4240-B2EB-ED6342CC4ACC}" presName="circle3" presStyleLbl="node1" presStyleIdx="2" presStyleCnt="6"/>
      <dgm:spPr>
        <a:prstGeom prst="ellipse">
          <a:avLst/>
        </a:prstGeom>
      </dgm:spPr>
      <dgm:t>
        <a:bodyPr/>
        <a:lstStyle/>
        <a:p>
          <a:endParaRPr lang="en-US"/>
        </a:p>
      </dgm:t>
    </dgm:pt>
    <dgm:pt modelId="{15481C70-BA21-42E8-BE7A-B437B502DBF1}" type="pres">
      <dgm:prSet presAssocID="{E36288D9-6A3D-4240-B2EB-ED6342CC4ACC}" presName="c3text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70D8274-0989-4798-A465-11E86D6CB71D}" type="pres">
      <dgm:prSet presAssocID="{E36288D9-6A3D-4240-B2EB-ED6342CC4ACC}" presName="comp4" presStyleCnt="0"/>
      <dgm:spPr/>
    </dgm:pt>
    <dgm:pt modelId="{651A4A28-30F3-4E11-8F88-D463F1B66CB6}" type="pres">
      <dgm:prSet presAssocID="{E36288D9-6A3D-4240-B2EB-ED6342CC4ACC}" presName="circle4" presStyleLbl="node1" presStyleIdx="3" presStyleCnt="6"/>
      <dgm:spPr>
        <a:prstGeom prst="ellipse">
          <a:avLst/>
        </a:prstGeom>
      </dgm:spPr>
      <dgm:t>
        <a:bodyPr/>
        <a:lstStyle/>
        <a:p>
          <a:endParaRPr lang="en-US"/>
        </a:p>
      </dgm:t>
    </dgm:pt>
    <dgm:pt modelId="{9B6D2C4E-B8FB-4C58-B3AD-D09EF4722858}" type="pres">
      <dgm:prSet presAssocID="{E36288D9-6A3D-4240-B2EB-ED6342CC4ACC}" presName="c4text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CA81C55-1F07-4772-96E1-C189CFEA7D8E}" type="pres">
      <dgm:prSet presAssocID="{E36288D9-6A3D-4240-B2EB-ED6342CC4ACC}" presName="comp5" presStyleCnt="0"/>
      <dgm:spPr/>
    </dgm:pt>
    <dgm:pt modelId="{31BCDE7A-B7B6-4C6F-B03D-51DCC7AE898B}" type="pres">
      <dgm:prSet presAssocID="{E36288D9-6A3D-4240-B2EB-ED6342CC4ACC}" presName="circle5" presStyleLbl="node1" presStyleIdx="4" presStyleCnt="6"/>
      <dgm:spPr>
        <a:prstGeom prst="ellipse">
          <a:avLst/>
        </a:prstGeom>
      </dgm:spPr>
      <dgm:t>
        <a:bodyPr/>
        <a:lstStyle/>
        <a:p>
          <a:endParaRPr lang="en-US"/>
        </a:p>
      </dgm:t>
    </dgm:pt>
    <dgm:pt modelId="{B026696E-0E88-46FD-9931-1273E3830D85}" type="pres">
      <dgm:prSet presAssocID="{E36288D9-6A3D-4240-B2EB-ED6342CC4ACC}" presName="c5text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648C7FE-91C4-4F86-83AC-9C9787B58468}" type="pres">
      <dgm:prSet presAssocID="{E36288D9-6A3D-4240-B2EB-ED6342CC4ACC}" presName="comp6" presStyleCnt="0"/>
      <dgm:spPr/>
    </dgm:pt>
    <dgm:pt modelId="{B2E09653-4C1E-4D33-94ED-2450FD60EF82}" type="pres">
      <dgm:prSet presAssocID="{E36288D9-6A3D-4240-B2EB-ED6342CC4ACC}" presName="circle6" presStyleLbl="node1" presStyleIdx="5" presStyleCnt="6" custScaleX="128632"/>
      <dgm:spPr>
        <a:prstGeom prst="ellipse">
          <a:avLst/>
        </a:prstGeom>
      </dgm:spPr>
      <dgm:t>
        <a:bodyPr/>
        <a:lstStyle/>
        <a:p>
          <a:endParaRPr lang="en-US"/>
        </a:p>
      </dgm:t>
    </dgm:pt>
    <dgm:pt modelId="{567AB303-CD21-4545-9B9D-0FC1796B533B}" type="pres">
      <dgm:prSet presAssocID="{E36288D9-6A3D-4240-B2EB-ED6342CC4ACC}" presName="c6text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AB181BA-9C0B-4926-AE16-C12320846613}" srcId="{E36288D9-6A3D-4240-B2EB-ED6342CC4ACC}" destId="{EB6B943C-1E3A-4286-A2CB-A32ABE0D39D3}" srcOrd="4" destOrd="0" parTransId="{3E8334FA-5737-404E-8F55-9474D72CBDEC}" sibTransId="{CA483222-1273-4DE2-9ECE-9EC97AA50F39}"/>
    <dgm:cxn modelId="{063D2158-8337-4B0A-B76C-0680516E5C94}" type="presOf" srcId="{8D17D951-A963-4F4B-B2A1-5F9F6C8ACB9D}" destId="{B2E09653-4C1E-4D33-94ED-2450FD60EF82}" srcOrd="0" destOrd="0" presId="urn:microsoft.com/office/officeart/2005/8/layout/venn2"/>
    <dgm:cxn modelId="{A6C138F1-0345-4787-8D45-C03080F382A8}" type="presOf" srcId="{AA6FF1B3-BE4D-481F-B7BB-47F531359487}" destId="{5B89A585-881C-4D1E-A83F-B06188732365}" srcOrd="1" destOrd="0" presId="urn:microsoft.com/office/officeart/2005/8/layout/venn2"/>
    <dgm:cxn modelId="{C9FDC8B7-504E-4315-ADF4-839355B01B3C}" srcId="{E36288D9-6A3D-4240-B2EB-ED6342CC4ACC}" destId="{8D17D951-A963-4F4B-B2A1-5F9F6C8ACB9D}" srcOrd="5" destOrd="0" parTransId="{45B1B8D8-7835-45A4-BE28-E7D1F9A9F36C}" sibTransId="{99B3EE44-D86C-47D3-A4A3-D217E4399744}"/>
    <dgm:cxn modelId="{E61AC114-25E0-4D2E-A3B6-243FADA3541E}" type="presOf" srcId="{8D17D951-A963-4F4B-B2A1-5F9F6C8ACB9D}" destId="{567AB303-CD21-4545-9B9D-0FC1796B533B}" srcOrd="1" destOrd="0" presId="urn:microsoft.com/office/officeart/2005/8/layout/venn2"/>
    <dgm:cxn modelId="{8A3492CC-87EC-4A4A-A09D-6B6408A1589B}" type="presOf" srcId="{B904DFD1-D92A-4AC3-A22E-E8877134BA17}" destId="{15481C70-BA21-42E8-BE7A-B437B502DBF1}" srcOrd="1" destOrd="0" presId="urn:microsoft.com/office/officeart/2005/8/layout/venn2"/>
    <dgm:cxn modelId="{192F553B-CA2B-40EA-AA66-A0E5C84CBA8C}" type="presOf" srcId="{B904DFD1-D92A-4AC3-A22E-E8877134BA17}" destId="{E7B1C4DB-9FED-4760-93BF-B6A19ECEE6A5}" srcOrd="0" destOrd="0" presId="urn:microsoft.com/office/officeart/2005/8/layout/venn2"/>
    <dgm:cxn modelId="{AFD849AC-BEA7-4936-BB09-9BBC1A8662C8}" srcId="{E36288D9-6A3D-4240-B2EB-ED6342CC4ACC}" destId="{23EE21B4-75C1-4B2A-885C-43A3B1B56282}" srcOrd="0" destOrd="0" parTransId="{03947B29-DAE8-4C99-98C3-B2508EE455F8}" sibTransId="{7DF89614-D147-45C0-BF0F-C460AC8A62D5}"/>
    <dgm:cxn modelId="{FDB03DD1-B1EA-4774-99AC-6571A19AEFA6}" type="presOf" srcId="{E36288D9-6A3D-4240-B2EB-ED6342CC4ACC}" destId="{1BA5DB0E-542B-48B8-8EB0-1F82F45F406F}" srcOrd="0" destOrd="0" presId="urn:microsoft.com/office/officeart/2005/8/layout/venn2"/>
    <dgm:cxn modelId="{1468487A-6B74-4832-948D-6ECB7B039DEF}" type="presOf" srcId="{6F1C9E48-470E-49A0-B8ED-DA1E2F433F7E}" destId="{9B6D2C4E-B8FB-4C58-B3AD-D09EF4722858}" srcOrd="1" destOrd="0" presId="urn:microsoft.com/office/officeart/2005/8/layout/venn2"/>
    <dgm:cxn modelId="{79DDB3FB-7EE8-42BE-B502-199AD24062B3}" type="presOf" srcId="{EB6B943C-1E3A-4286-A2CB-A32ABE0D39D3}" destId="{B026696E-0E88-46FD-9931-1273E3830D85}" srcOrd="1" destOrd="0" presId="urn:microsoft.com/office/officeart/2005/8/layout/venn2"/>
    <dgm:cxn modelId="{5EA57B95-BCA1-400D-B6E5-2A05C7510EE9}" type="presOf" srcId="{23EE21B4-75C1-4B2A-885C-43A3B1B56282}" destId="{98529A93-07B5-4489-B81F-87A0C01BE031}" srcOrd="0" destOrd="0" presId="urn:microsoft.com/office/officeart/2005/8/layout/venn2"/>
    <dgm:cxn modelId="{51799086-5819-4247-9CB8-0BD88832BA90}" type="presOf" srcId="{6F1C9E48-470E-49A0-B8ED-DA1E2F433F7E}" destId="{651A4A28-30F3-4E11-8F88-D463F1B66CB6}" srcOrd="0" destOrd="0" presId="urn:microsoft.com/office/officeart/2005/8/layout/venn2"/>
    <dgm:cxn modelId="{211091D9-A793-4BFF-ADD8-5A49ADB21D42}" srcId="{E36288D9-6A3D-4240-B2EB-ED6342CC4ACC}" destId="{AA6FF1B3-BE4D-481F-B7BB-47F531359487}" srcOrd="1" destOrd="0" parTransId="{C2341FE5-35BF-4A68-8C1E-BF3CCA6BF14C}" sibTransId="{F173E155-22BC-46E7-ACE7-DA02E811C96E}"/>
    <dgm:cxn modelId="{3DED1C94-1217-4E25-BBD0-9CDF10B172DA}" type="presOf" srcId="{AA6FF1B3-BE4D-481F-B7BB-47F531359487}" destId="{1EDDEC29-BCA5-4C55-84D2-DB8AC4E30CF5}" srcOrd="0" destOrd="0" presId="urn:microsoft.com/office/officeart/2005/8/layout/venn2"/>
    <dgm:cxn modelId="{C579FDD7-4DB2-4E22-8260-4E7F3855976A}" srcId="{E36288D9-6A3D-4240-B2EB-ED6342CC4ACC}" destId="{6F1C9E48-470E-49A0-B8ED-DA1E2F433F7E}" srcOrd="3" destOrd="0" parTransId="{0E7E002C-0416-4EDC-8A61-B56CAC280FD5}" sibTransId="{6A6DAA74-AE03-41FD-862B-959FC41AF5C2}"/>
    <dgm:cxn modelId="{685530ED-365D-4D36-8E4A-2AA258DF336D}" type="presOf" srcId="{23EE21B4-75C1-4B2A-885C-43A3B1B56282}" destId="{D92E9586-3A68-4000-97CE-6219B527C394}" srcOrd="1" destOrd="0" presId="urn:microsoft.com/office/officeart/2005/8/layout/venn2"/>
    <dgm:cxn modelId="{B4BA5228-C11D-406B-B950-9381670B0208}" srcId="{E36288D9-6A3D-4240-B2EB-ED6342CC4ACC}" destId="{B904DFD1-D92A-4AC3-A22E-E8877134BA17}" srcOrd="2" destOrd="0" parTransId="{6FF56D36-F727-4B72-9C7E-DE16371936A0}" sibTransId="{B6CD8CED-9253-49F7-8351-9B65C8A5C672}"/>
    <dgm:cxn modelId="{23E9FEF1-E14F-4034-A488-22731380E5D3}" type="presOf" srcId="{EB6B943C-1E3A-4286-A2CB-A32ABE0D39D3}" destId="{31BCDE7A-B7B6-4C6F-B03D-51DCC7AE898B}" srcOrd="0" destOrd="0" presId="urn:microsoft.com/office/officeart/2005/8/layout/venn2"/>
    <dgm:cxn modelId="{7A151BC1-EEE6-48F6-A24D-A9A836C2DD21}" type="presParOf" srcId="{1BA5DB0E-542B-48B8-8EB0-1F82F45F406F}" destId="{E8965BEF-879E-4395-BEB6-ACBA22830148}" srcOrd="0" destOrd="0" presId="urn:microsoft.com/office/officeart/2005/8/layout/venn2"/>
    <dgm:cxn modelId="{F93087F4-A84A-4D3B-B0C4-3FC2BD9AA468}" type="presParOf" srcId="{E8965BEF-879E-4395-BEB6-ACBA22830148}" destId="{98529A93-07B5-4489-B81F-87A0C01BE031}" srcOrd="0" destOrd="0" presId="urn:microsoft.com/office/officeart/2005/8/layout/venn2"/>
    <dgm:cxn modelId="{C47D6323-CE5B-4D00-86E0-96CF748E60C9}" type="presParOf" srcId="{E8965BEF-879E-4395-BEB6-ACBA22830148}" destId="{D92E9586-3A68-4000-97CE-6219B527C394}" srcOrd="1" destOrd="0" presId="urn:microsoft.com/office/officeart/2005/8/layout/venn2"/>
    <dgm:cxn modelId="{B1CA4117-A0FA-4473-9197-236AD829FA55}" type="presParOf" srcId="{1BA5DB0E-542B-48B8-8EB0-1F82F45F406F}" destId="{81045110-70E2-4916-B4AD-D3B7C984404D}" srcOrd="1" destOrd="0" presId="urn:microsoft.com/office/officeart/2005/8/layout/venn2"/>
    <dgm:cxn modelId="{57C8099F-2A79-45EA-8409-963C0EE68CE3}" type="presParOf" srcId="{81045110-70E2-4916-B4AD-D3B7C984404D}" destId="{1EDDEC29-BCA5-4C55-84D2-DB8AC4E30CF5}" srcOrd="0" destOrd="0" presId="urn:microsoft.com/office/officeart/2005/8/layout/venn2"/>
    <dgm:cxn modelId="{7D0FBB53-D24D-4673-95F2-7359E2F3F871}" type="presParOf" srcId="{81045110-70E2-4916-B4AD-D3B7C984404D}" destId="{5B89A585-881C-4D1E-A83F-B06188732365}" srcOrd="1" destOrd="0" presId="urn:microsoft.com/office/officeart/2005/8/layout/venn2"/>
    <dgm:cxn modelId="{B5942423-A1DF-4A8C-9113-E406B4AC603A}" type="presParOf" srcId="{1BA5DB0E-542B-48B8-8EB0-1F82F45F406F}" destId="{C60E5B92-0C25-4A3B-9FD5-A76E8B7A47A2}" srcOrd="2" destOrd="0" presId="urn:microsoft.com/office/officeart/2005/8/layout/venn2"/>
    <dgm:cxn modelId="{5B5AB533-BA6E-4FF2-9B0E-182FA3C9862C}" type="presParOf" srcId="{C60E5B92-0C25-4A3B-9FD5-A76E8B7A47A2}" destId="{E7B1C4DB-9FED-4760-93BF-B6A19ECEE6A5}" srcOrd="0" destOrd="0" presId="urn:microsoft.com/office/officeart/2005/8/layout/venn2"/>
    <dgm:cxn modelId="{70D32D7E-8203-4EA5-B102-918A1145A2BC}" type="presParOf" srcId="{C60E5B92-0C25-4A3B-9FD5-A76E8B7A47A2}" destId="{15481C70-BA21-42E8-BE7A-B437B502DBF1}" srcOrd="1" destOrd="0" presId="urn:microsoft.com/office/officeart/2005/8/layout/venn2"/>
    <dgm:cxn modelId="{605F7CB7-05C0-4EA7-BD52-89CB22019980}" type="presParOf" srcId="{1BA5DB0E-542B-48B8-8EB0-1F82F45F406F}" destId="{970D8274-0989-4798-A465-11E86D6CB71D}" srcOrd="3" destOrd="0" presId="urn:microsoft.com/office/officeart/2005/8/layout/venn2"/>
    <dgm:cxn modelId="{0EEA6537-7354-4FDE-959D-AB287D3711E6}" type="presParOf" srcId="{970D8274-0989-4798-A465-11E86D6CB71D}" destId="{651A4A28-30F3-4E11-8F88-D463F1B66CB6}" srcOrd="0" destOrd="0" presId="urn:microsoft.com/office/officeart/2005/8/layout/venn2"/>
    <dgm:cxn modelId="{B070B10C-15F4-4B0F-946D-EA41FABCF2F8}" type="presParOf" srcId="{970D8274-0989-4798-A465-11E86D6CB71D}" destId="{9B6D2C4E-B8FB-4C58-B3AD-D09EF4722858}" srcOrd="1" destOrd="0" presId="urn:microsoft.com/office/officeart/2005/8/layout/venn2"/>
    <dgm:cxn modelId="{C00E8FC1-A9A4-4841-AAC1-D84234DE1894}" type="presParOf" srcId="{1BA5DB0E-542B-48B8-8EB0-1F82F45F406F}" destId="{4CA81C55-1F07-4772-96E1-C189CFEA7D8E}" srcOrd="4" destOrd="0" presId="urn:microsoft.com/office/officeart/2005/8/layout/venn2"/>
    <dgm:cxn modelId="{B8539848-5676-4DA4-9624-78788E28694C}" type="presParOf" srcId="{4CA81C55-1F07-4772-96E1-C189CFEA7D8E}" destId="{31BCDE7A-B7B6-4C6F-B03D-51DCC7AE898B}" srcOrd="0" destOrd="0" presId="urn:microsoft.com/office/officeart/2005/8/layout/venn2"/>
    <dgm:cxn modelId="{03342F2D-186B-4856-BEB4-86D8AEE334E3}" type="presParOf" srcId="{4CA81C55-1F07-4772-96E1-C189CFEA7D8E}" destId="{B026696E-0E88-46FD-9931-1273E3830D85}" srcOrd="1" destOrd="0" presId="urn:microsoft.com/office/officeart/2005/8/layout/venn2"/>
    <dgm:cxn modelId="{789A9248-9D1B-4DC9-AAF6-9C36060E9F4F}" type="presParOf" srcId="{1BA5DB0E-542B-48B8-8EB0-1F82F45F406F}" destId="{3648C7FE-91C4-4F86-83AC-9C9787B58468}" srcOrd="5" destOrd="0" presId="urn:microsoft.com/office/officeart/2005/8/layout/venn2"/>
    <dgm:cxn modelId="{75B8551B-B988-4143-A158-EC23789A86ED}" type="presParOf" srcId="{3648C7FE-91C4-4F86-83AC-9C9787B58468}" destId="{B2E09653-4C1E-4D33-94ED-2450FD60EF82}" srcOrd="0" destOrd="0" presId="urn:microsoft.com/office/officeart/2005/8/layout/venn2"/>
    <dgm:cxn modelId="{E0659E87-4D2E-4F37-8FF8-DC7E9AF001CE}" type="presParOf" srcId="{3648C7FE-91C4-4F86-83AC-9C9787B58468}" destId="{567AB303-CD21-4545-9B9D-0FC1796B533B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4E3CB9D-8370-4FE8-9C9C-22EC398C6949}" type="doc">
      <dgm:prSet loTypeId="urn:microsoft.com/office/officeart/2005/8/layout/hList7" loCatId="process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51B2F53-C167-4D69-9877-652AA0B1D670}">
      <dgm:prSet phldrT="[Text]"/>
      <dgm:spPr/>
      <dgm:t>
        <a:bodyPr/>
        <a:lstStyle/>
        <a:p>
          <a:r>
            <a:rPr lang="tr-TR" dirty="0" smtClean="0">
              <a:latin typeface="Calibri" pitchFamily="34" charset="0"/>
              <a:cs typeface="Calibri" pitchFamily="34" charset="0"/>
            </a:rPr>
            <a:t>EVSEL ATIKLAR</a:t>
          </a:r>
          <a:endParaRPr lang="en-US" dirty="0">
            <a:latin typeface="Calibri" pitchFamily="34" charset="0"/>
            <a:cs typeface="Calibri" pitchFamily="34" charset="0"/>
          </a:endParaRPr>
        </a:p>
      </dgm:t>
    </dgm:pt>
    <dgm:pt modelId="{27144BC8-33E9-4941-A021-27D305A8E604}" type="parTrans" cxnId="{77DC9D77-233B-4A80-89A2-A93EB42500A6}">
      <dgm:prSet/>
      <dgm:spPr/>
      <dgm:t>
        <a:bodyPr/>
        <a:lstStyle/>
        <a:p>
          <a:endParaRPr lang="en-US"/>
        </a:p>
      </dgm:t>
    </dgm:pt>
    <dgm:pt modelId="{FCC0272C-8927-4A0A-8EDA-03B5EF739827}" type="sibTrans" cxnId="{77DC9D77-233B-4A80-89A2-A93EB42500A6}">
      <dgm:prSet/>
      <dgm:spPr/>
      <dgm:t>
        <a:bodyPr/>
        <a:lstStyle/>
        <a:p>
          <a:endParaRPr lang="en-US"/>
        </a:p>
      </dgm:t>
    </dgm:pt>
    <dgm:pt modelId="{97FD4CF7-0401-450B-994F-4AE5DC9339AD}">
      <dgm:prSet phldrT="[Text]"/>
      <dgm:spPr/>
      <dgm:t>
        <a:bodyPr/>
        <a:lstStyle/>
        <a:p>
          <a:r>
            <a:rPr lang="tr-TR" dirty="0" smtClean="0">
              <a:latin typeface="Calibri" pitchFamily="34" charset="0"/>
              <a:cs typeface="Calibri" pitchFamily="34" charset="0"/>
            </a:rPr>
            <a:t>TIBBİ ATIKLAR</a:t>
          </a:r>
          <a:endParaRPr lang="en-US" dirty="0">
            <a:latin typeface="Calibri" pitchFamily="34" charset="0"/>
            <a:cs typeface="Calibri" pitchFamily="34" charset="0"/>
          </a:endParaRPr>
        </a:p>
      </dgm:t>
    </dgm:pt>
    <dgm:pt modelId="{1DA72618-860C-41FD-8D50-BF7A01F6AD34}" type="parTrans" cxnId="{5A66D670-51B5-4885-88CA-757014D5F773}">
      <dgm:prSet/>
      <dgm:spPr/>
      <dgm:t>
        <a:bodyPr/>
        <a:lstStyle/>
        <a:p>
          <a:endParaRPr lang="en-US"/>
        </a:p>
      </dgm:t>
    </dgm:pt>
    <dgm:pt modelId="{DC11C6FD-6674-4D1B-86BD-2A095A82F0B6}" type="sibTrans" cxnId="{5A66D670-51B5-4885-88CA-757014D5F773}">
      <dgm:prSet/>
      <dgm:spPr/>
      <dgm:t>
        <a:bodyPr/>
        <a:lstStyle/>
        <a:p>
          <a:endParaRPr lang="en-US"/>
        </a:p>
      </dgm:t>
    </dgm:pt>
    <dgm:pt modelId="{C47921A4-6B4B-487C-8BAF-31D85B6C95D5}">
      <dgm:prSet phldrT="[Text]"/>
      <dgm:spPr/>
      <dgm:t>
        <a:bodyPr/>
        <a:lstStyle/>
        <a:p>
          <a:pPr algn="l"/>
          <a:r>
            <a:rPr lang="tr-TR" dirty="0" smtClean="0">
              <a:latin typeface="Calibri" pitchFamily="34" charset="0"/>
              <a:cs typeface="Calibri" pitchFamily="34" charset="0"/>
            </a:rPr>
            <a:t>GERİ DÖNÜŞÜMSEL </a:t>
          </a:r>
          <a:endParaRPr lang="en-US" dirty="0">
            <a:latin typeface="Calibri" pitchFamily="34" charset="0"/>
            <a:cs typeface="Calibri" pitchFamily="34" charset="0"/>
          </a:endParaRPr>
        </a:p>
      </dgm:t>
    </dgm:pt>
    <dgm:pt modelId="{03F0AE2A-7CE5-42B7-ADE8-D27450F9DBA3}" type="parTrans" cxnId="{65772146-BDCF-40E6-A99B-4249EF1E2F7A}">
      <dgm:prSet/>
      <dgm:spPr/>
      <dgm:t>
        <a:bodyPr/>
        <a:lstStyle/>
        <a:p>
          <a:endParaRPr lang="en-US"/>
        </a:p>
      </dgm:t>
    </dgm:pt>
    <dgm:pt modelId="{5AE64836-CCF5-4B5C-8639-50053156D941}" type="sibTrans" cxnId="{65772146-BDCF-40E6-A99B-4249EF1E2F7A}">
      <dgm:prSet/>
      <dgm:spPr/>
      <dgm:t>
        <a:bodyPr/>
        <a:lstStyle/>
        <a:p>
          <a:endParaRPr lang="en-US"/>
        </a:p>
      </dgm:t>
    </dgm:pt>
    <dgm:pt modelId="{A2B86ADC-0576-4DC9-A212-7126ABEFD51B}" type="pres">
      <dgm:prSet presAssocID="{E4E3CB9D-8370-4FE8-9C9C-22EC398C6949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1060F81-E169-464E-869E-13A9206B93BD}" type="pres">
      <dgm:prSet presAssocID="{E4E3CB9D-8370-4FE8-9C9C-22EC398C6949}" presName="fgShape" presStyleLbl="fgShp" presStyleIdx="0" presStyleCnt="1"/>
      <dgm:spPr/>
    </dgm:pt>
    <dgm:pt modelId="{8A2B4CEC-20A0-4FEF-9F7A-639E9E65086B}" type="pres">
      <dgm:prSet presAssocID="{E4E3CB9D-8370-4FE8-9C9C-22EC398C6949}" presName="linComp" presStyleCnt="0"/>
      <dgm:spPr/>
    </dgm:pt>
    <dgm:pt modelId="{1FCDD6F7-7095-4F0C-9E5F-B14F0E730A32}" type="pres">
      <dgm:prSet presAssocID="{F51B2F53-C167-4D69-9877-652AA0B1D670}" presName="compNode" presStyleCnt="0"/>
      <dgm:spPr/>
    </dgm:pt>
    <dgm:pt modelId="{214CDC55-50F3-47D8-A147-72E8ACEA7B09}" type="pres">
      <dgm:prSet presAssocID="{F51B2F53-C167-4D69-9877-652AA0B1D670}" presName="bkgdShape" presStyleLbl="node1" presStyleIdx="0" presStyleCnt="3"/>
      <dgm:spPr/>
      <dgm:t>
        <a:bodyPr/>
        <a:lstStyle/>
        <a:p>
          <a:endParaRPr lang="en-US"/>
        </a:p>
      </dgm:t>
    </dgm:pt>
    <dgm:pt modelId="{66C18146-F829-4024-8AF2-1F67E1D0937C}" type="pres">
      <dgm:prSet presAssocID="{F51B2F53-C167-4D69-9877-652AA0B1D670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24CABBE-7D39-4A8D-91E4-801E1573266B}" type="pres">
      <dgm:prSet presAssocID="{F51B2F53-C167-4D69-9877-652AA0B1D670}" presName="invisiNode" presStyleLbl="node1" presStyleIdx="0" presStyleCnt="3"/>
      <dgm:spPr/>
    </dgm:pt>
    <dgm:pt modelId="{F1E065D2-3990-46D7-8B90-FB90D6B8F300}" type="pres">
      <dgm:prSet presAssocID="{F51B2F53-C167-4D69-9877-652AA0B1D670}" presName="imagNode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7000" r="-57000"/>
          </a:stretch>
        </a:blipFill>
      </dgm:spPr>
      <dgm:t>
        <a:bodyPr/>
        <a:lstStyle/>
        <a:p>
          <a:endParaRPr lang="en-US"/>
        </a:p>
      </dgm:t>
    </dgm:pt>
    <dgm:pt modelId="{CD9C3D48-DED6-469C-BE9C-B0A4FFBE14CB}" type="pres">
      <dgm:prSet presAssocID="{FCC0272C-8927-4A0A-8EDA-03B5EF739827}" presName="sibTrans" presStyleLbl="sibTrans2D1" presStyleIdx="0" presStyleCnt="0"/>
      <dgm:spPr/>
      <dgm:t>
        <a:bodyPr/>
        <a:lstStyle/>
        <a:p>
          <a:endParaRPr lang="en-US"/>
        </a:p>
      </dgm:t>
    </dgm:pt>
    <dgm:pt modelId="{48FC875C-9EA6-4B78-9CAF-B987998D5B06}" type="pres">
      <dgm:prSet presAssocID="{97FD4CF7-0401-450B-994F-4AE5DC9339AD}" presName="compNode" presStyleCnt="0"/>
      <dgm:spPr/>
    </dgm:pt>
    <dgm:pt modelId="{03FA379E-3367-4FC3-BEAE-15EC7A1BE83D}" type="pres">
      <dgm:prSet presAssocID="{97FD4CF7-0401-450B-994F-4AE5DC9339AD}" presName="bkgdShape" presStyleLbl="node1" presStyleIdx="1" presStyleCnt="3"/>
      <dgm:spPr/>
      <dgm:t>
        <a:bodyPr/>
        <a:lstStyle/>
        <a:p>
          <a:endParaRPr lang="en-US"/>
        </a:p>
      </dgm:t>
    </dgm:pt>
    <dgm:pt modelId="{0A22EA54-799E-439A-BE11-F33C853A39C0}" type="pres">
      <dgm:prSet presAssocID="{97FD4CF7-0401-450B-994F-4AE5DC9339AD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8598E3C-26E2-4F3A-93A1-14922D0E0710}" type="pres">
      <dgm:prSet presAssocID="{97FD4CF7-0401-450B-994F-4AE5DC9339AD}" presName="invisiNode" presStyleLbl="node1" presStyleIdx="1" presStyleCnt="3"/>
      <dgm:spPr/>
    </dgm:pt>
    <dgm:pt modelId="{04CC7A00-7D9E-45D6-A8CB-26D9C355D0EB}" type="pres">
      <dgm:prSet presAssocID="{97FD4CF7-0401-450B-994F-4AE5DC9339AD}" presName="imagNode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8000" r="-18000"/>
          </a:stretch>
        </a:blipFill>
      </dgm:spPr>
      <dgm:t>
        <a:bodyPr/>
        <a:lstStyle/>
        <a:p>
          <a:endParaRPr lang="en-US"/>
        </a:p>
      </dgm:t>
    </dgm:pt>
    <dgm:pt modelId="{BCFFD808-0985-43AE-BDA7-31299220D12A}" type="pres">
      <dgm:prSet presAssocID="{DC11C6FD-6674-4D1B-86BD-2A095A82F0B6}" presName="sibTrans" presStyleLbl="sibTrans2D1" presStyleIdx="0" presStyleCnt="0"/>
      <dgm:spPr/>
      <dgm:t>
        <a:bodyPr/>
        <a:lstStyle/>
        <a:p>
          <a:endParaRPr lang="en-US"/>
        </a:p>
      </dgm:t>
    </dgm:pt>
    <dgm:pt modelId="{5AF1AF21-10AA-48C0-BBEC-86A03077EDC9}" type="pres">
      <dgm:prSet presAssocID="{C47921A4-6B4B-487C-8BAF-31D85B6C95D5}" presName="compNode" presStyleCnt="0"/>
      <dgm:spPr/>
    </dgm:pt>
    <dgm:pt modelId="{BDDB2AEA-DEE7-41D3-B936-DADCA248AB0B}" type="pres">
      <dgm:prSet presAssocID="{C47921A4-6B4B-487C-8BAF-31D85B6C95D5}" presName="bkgdShape" presStyleLbl="node1" presStyleIdx="2" presStyleCnt="3" custScaleX="100860"/>
      <dgm:spPr/>
      <dgm:t>
        <a:bodyPr/>
        <a:lstStyle/>
        <a:p>
          <a:endParaRPr lang="en-US"/>
        </a:p>
      </dgm:t>
    </dgm:pt>
    <dgm:pt modelId="{39C5D6F1-329B-413B-BFFF-83AF36CC771F}" type="pres">
      <dgm:prSet presAssocID="{C47921A4-6B4B-487C-8BAF-31D85B6C95D5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936E6D8-5E1F-4154-AF63-30F72CA6AD0E}" type="pres">
      <dgm:prSet presAssocID="{C47921A4-6B4B-487C-8BAF-31D85B6C95D5}" presName="invisiNode" presStyleLbl="node1" presStyleIdx="2" presStyleCnt="3"/>
      <dgm:spPr/>
    </dgm:pt>
    <dgm:pt modelId="{B37F58EA-9A9F-4B49-8076-E4DC2631768D}" type="pres">
      <dgm:prSet presAssocID="{C47921A4-6B4B-487C-8BAF-31D85B6C95D5}" presName="imagNode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6000" r="-16000"/>
          </a:stretch>
        </a:blipFill>
      </dgm:spPr>
      <dgm:t>
        <a:bodyPr/>
        <a:lstStyle/>
        <a:p>
          <a:endParaRPr lang="en-US"/>
        </a:p>
      </dgm:t>
    </dgm:pt>
  </dgm:ptLst>
  <dgm:cxnLst>
    <dgm:cxn modelId="{77DC9D77-233B-4A80-89A2-A93EB42500A6}" srcId="{E4E3CB9D-8370-4FE8-9C9C-22EC398C6949}" destId="{F51B2F53-C167-4D69-9877-652AA0B1D670}" srcOrd="0" destOrd="0" parTransId="{27144BC8-33E9-4941-A021-27D305A8E604}" sibTransId="{FCC0272C-8927-4A0A-8EDA-03B5EF739827}"/>
    <dgm:cxn modelId="{45E5F41F-23EE-405C-9A2F-691586B6310F}" type="presOf" srcId="{F51B2F53-C167-4D69-9877-652AA0B1D670}" destId="{66C18146-F829-4024-8AF2-1F67E1D0937C}" srcOrd="1" destOrd="0" presId="urn:microsoft.com/office/officeart/2005/8/layout/hList7"/>
    <dgm:cxn modelId="{A801BC44-DA2C-4E2B-A2EE-D55F7C8376F5}" type="presOf" srcId="{F51B2F53-C167-4D69-9877-652AA0B1D670}" destId="{214CDC55-50F3-47D8-A147-72E8ACEA7B09}" srcOrd="0" destOrd="0" presId="urn:microsoft.com/office/officeart/2005/8/layout/hList7"/>
    <dgm:cxn modelId="{65772146-BDCF-40E6-A99B-4249EF1E2F7A}" srcId="{E4E3CB9D-8370-4FE8-9C9C-22EC398C6949}" destId="{C47921A4-6B4B-487C-8BAF-31D85B6C95D5}" srcOrd="2" destOrd="0" parTransId="{03F0AE2A-7CE5-42B7-ADE8-D27450F9DBA3}" sibTransId="{5AE64836-CCF5-4B5C-8639-50053156D941}"/>
    <dgm:cxn modelId="{1CC31539-E51F-4342-AA89-08808D28CCA8}" type="presOf" srcId="{97FD4CF7-0401-450B-994F-4AE5DC9339AD}" destId="{03FA379E-3367-4FC3-BEAE-15EC7A1BE83D}" srcOrd="0" destOrd="0" presId="urn:microsoft.com/office/officeart/2005/8/layout/hList7"/>
    <dgm:cxn modelId="{874CAC4E-6010-4DAC-A50D-29D139FFC1EE}" type="presOf" srcId="{FCC0272C-8927-4A0A-8EDA-03B5EF739827}" destId="{CD9C3D48-DED6-469C-BE9C-B0A4FFBE14CB}" srcOrd="0" destOrd="0" presId="urn:microsoft.com/office/officeart/2005/8/layout/hList7"/>
    <dgm:cxn modelId="{E05C3EF4-C368-45AC-9051-BB9B641E3722}" type="presOf" srcId="{C47921A4-6B4B-487C-8BAF-31D85B6C95D5}" destId="{39C5D6F1-329B-413B-BFFF-83AF36CC771F}" srcOrd="1" destOrd="0" presId="urn:microsoft.com/office/officeart/2005/8/layout/hList7"/>
    <dgm:cxn modelId="{D594230A-DBEE-496F-81E5-AD7FDA2DEAF5}" type="presOf" srcId="{97FD4CF7-0401-450B-994F-4AE5DC9339AD}" destId="{0A22EA54-799E-439A-BE11-F33C853A39C0}" srcOrd="1" destOrd="0" presId="urn:microsoft.com/office/officeart/2005/8/layout/hList7"/>
    <dgm:cxn modelId="{5A66D670-51B5-4885-88CA-757014D5F773}" srcId="{E4E3CB9D-8370-4FE8-9C9C-22EC398C6949}" destId="{97FD4CF7-0401-450B-994F-4AE5DC9339AD}" srcOrd="1" destOrd="0" parTransId="{1DA72618-860C-41FD-8D50-BF7A01F6AD34}" sibTransId="{DC11C6FD-6674-4D1B-86BD-2A095A82F0B6}"/>
    <dgm:cxn modelId="{0E884682-5C8C-4082-98FE-1F50F0106FEC}" type="presOf" srcId="{C47921A4-6B4B-487C-8BAF-31D85B6C95D5}" destId="{BDDB2AEA-DEE7-41D3-B936-DADCA248AB0B}" srcOrd="0" destOrd="0" presId="urn:microsoft.com/office/officeart/2005/8/layout/hList7"/>
    <dgm:cxn modelId="{9DD1D8F4-2EDD-41BA-9981-59ABFBF1FF7C}" type="presOf" srcId="{DC11C6FD-6674-4D1B-86BD-2A095A82F0B6}" destId="{BCFFD808-0985-43AE-BDA7-31299220D12A}" srcOrd="0" destOrd="0" presId="urn:microsoft.com/office/officeart/2005/8/layout/hList7"/>
    <dgm:cxn modelId="{CE5ECC4B-AE8A-45FC-84E7-E69921499E68}" type="presOf" srcId="{E4E3CB9D-8370-4FE8-9C9C-22EC398C6949}" destId="{A2B86ADC-0576-4DC9-A212-7126ABEFD51B}" srcOrd="0" destOrd="0" presId="urn:microsoft.com/office/officeart/2005/8/layout/hList7"/>
    <dgm:cxn modelId="{0230DD40-2151-4B20-89FE-649E538351CB}" type="presParOf" srcId="{A2B86ADC-0576-4DC9-A212-7126ABEFD51B}" destId="{A1060F81-E169-464E-869E-13A9206B93BD}" srcOrd="0" destOrd="0" presId="urn:microsoft.com/office/officeart/2005/8/layout/hList7"/>
    <dgm:cxn modelId="{0682826B-BB34-4F52-8261-CD074B244599}" type="presParOf" srcId="{A2B86ADC-0576-4DC9-A212-7126ABEFD51B}" destId="{8A2B4CEC-20A0-4FEF-9F7A-639E9E65086B}" srcOrd="1" destOrd="0" presId="urn:microsoft.com/office/officeart/2005/8/layout/hList7"/>
    <dgm:cxn modelId="{B397087A-BB22-4583-8DFE-39AA6E633F9E}" type="presParOf" srcId="{8A2B4CEC-20A0-4FEF-9F7A-639E9E65086B}" destId="{1FCDD6F7-7095-4F0C-9E5F-B14F0E730A32}" srcOrd="0" destOrd="0" presId="urn:microsoft.com/office/officeart/2005/8/layout/hList7"/>
    <dgm:cxn modelId="{C7F4A2CD-DB83-4E9F-ADDA-86BC5ABAE1A9}" type="presParOf" srcId="{1FCDD6F7-7095-4F0C-9E5F-B14F0E730A32}" destId="{214CDC55-50F3-47D8-A147-72E8ACEA7B09}" srcOrd="0" destOrd="0" presId="urn:microsoft.com/office/officeart/2005/8/layout/hList7"/>
    <dgm:cxn modelId="{2C7A3A09-BD23-40BD-88F5-277A7C0EBF64}" type="presParOf" srcId="{1FCDD6F7-7095-4F0C-9E5F-B14F0E730A32}" destId="{66C18146-F829-4024-8AF2-1F67E1D0937C}" srcOrd="1" destOrd="0" presId="urn:microsoft.com/office/officeart/2005/8/layout/hList7"/>
    <dgm:cxn modelId="{9931F561-6B53-4C53-8D10-8018E8CFE196}" type="presParOf" srcId="{1FCDD6F7-7095-4F0C-9E5F-B14F0E730A32}" destId="{A24CABBE-7D39-4A8D-91E4-801E1573266B}" srcOrd="2" destOrd="0" presId="urn:microsoft.com/office/officeart/2005/8/layout/hList7"/>
    <dgm:cxn modelId="{965BBC54-6AAA-4FF4-8A3D-5783AFEE6515}" type="presParOf" srcId="{1FCDD6F7-7095-4F0C-9E5F-B14F0E730A32}" destId="{F1E065D2-3990-46D7-8B90-FB90D6B8F300}" srcOrd="3" destOrd="0" presId="urn:microsoft.com/office/officeart/2005/8/layout/hList7"/>
    <dgm:cxn modelId="{14B4F240-0C17-48F4-9BC6-7BF02F7633D8}" type="presParOf" srcId="{8A2B4CEC-20A0-4FEF-9F7A-639E9E65086B}" destId="{CD9C3D48-DED6-469C-BE9C-B0A4FFBE14CB}" srcOrd="1" destOrd="0" presId="urn:microsoft.com/office/officeart/2005/8/layout/hList7"/>
    <dgm:cxn modelId="{9BFC9462-682E-445E-8F6E-C0802ACAD432}" type="presParOf" srcId="{8A2B4CEC-20A0-4FEF-9F7A-639E9E65086B}" destId="{48FC875C-9EA6-4B78-9CAF-B987998D5B06}" srcOrd="2" destOrd="0" presId="urn:microsoft.com/office/officeart/2005/8/layout/hList7"/>
    <dgm:cxn modelId="{C29C1DB7-3470-49B5-BF2F-66248ED77BB6}" type="presParOf" srcId="{48FC875C-9EA6-4B78-9CAF-B987998D5B06}" destId="{03FA379E-3367-4FC3-BEAE-15EC7A1BE83D}" srcOrd="0" destOrd="0" presId="urn:microsoft.com/office/officeart/2005/8/layout/hList7"/>
    <dgm:cxn modelId="{D9998C65-D11F-431B-A05D-6C47A0711178}" type="presParOf" srcId="{48FC875C-9EA6-4B78-9CAF-B987998D5B06}" destId="{0A22EA54-799E-439A-BE11-F33C853A39C0}" srcOrd="1" destOrd="0" presId="urn:microsoft.com/office/officeart/2005/8/layout/hList7"/>
    <dgm:cxn modelId="{4E4F2C5E-8199-4F8F-9BE6-FB38334D03D7}" type="presParOf" srcId="{48FC875C-9EA6-4B78-9CAF-B987998D5B06}" destId="{58598E3C-26E2-4F3A-93A1-14922D0E0710}" srcOrd="2" destOrd="0" presId="urn:microsoft.com/office/officeart/2005/8/layout/hList7"/>
    <dgm:cxn modelId="{C32F890D-F543-4FE7-81FE-D8471EADBEB4}" type="presParOf" srcId="{48FC875C-9EA6-4B78-9CAF-B987998D5B06}" destId="{04CC7A00-7D9E-45D6-A8CB-26D9C355D0EB}" srcOrd="3" destOrd="0" presId="urn:microsoft.com/office/officeart/2005/8/layout/hList7"/>
    <dgm:cxn modelId="{85F76DDE-1F12-4E74-BDD5-93EFE3C6EF30}" type="presParOf" srcId="{8A2B4CEC-20A0-4FEF-9F7A-639E9E65086B}" destId="{BCFFD808-0985-43AE-BDA7-31299220D12A}" srcOrd="3" destOrd="0" presId="urn:microsoft.com/office/officeart/2005/8/layout/hList7"/>
    <dgm:cxn modelId="{EBAF7740-8F74-4C91-92E7-2DD80AD0C7E7}" type="presParOf" srcId="{8A2B4CEC-20A0-4FEF-9F7A-639E9E65086B}" destId="{5AF1AF21-10AA-48C0-BBEC-86A03077EDC9}" srcOrd="4" destOrd="0" presId="urn:microsoft.com/office/officeart/2005/8/layout/hList7"/>
    <dgm:cxn modelId="{38A2F876-6C98-4975-A1F4-0C9B45746378}" type="presParOf" srcId="{5AF1AF21-10AA-48C0-BBEC-86A03077EDC9}" destId="{BDDB2AEA-DEE7-41D3-B936-DADCA248AB0B}" srcOrd="0" destOrd="0" presId="urn:microsoft.com/office/officeart/2005/8/layout/hList7"/>
    <dgm:cxn modelId="{FEF1CAF7-B1E3-4DAC-97B4-644E0D3ED25B}" type="presParOf" srcId="{5AF1AF21-10AA-48C0-BBEC-86A03077EDC9}" destId="{39C5D6F1-329B-413B-BFFF-83AF36CC771F}" srcOrd="1" destOrd="0" presId="urn:microsoft.com/office/officeart/2005/8/layout/hList7"/>
    <dgm:cxn modelId="{D36452B6-EDC4-40C6-A141-235EA0C821F9}" type="presParOf" srcId="{5AF1AF21-10AA-48C0-BBEC-86A03077EDC9}" destId="{7936E6D8-5E1F-4154-AF63-30F72CA6AD0E}" srcOrd="2" destOrd="0" presId="urn:microsoft.com/office/officeart/2005/8/layout/hList7"/>
    <dgm:cxn modelId="{EEA5EC85-1874-4F5B-B392-AED548B252E8}" type="presParOf" srcId="{5AF1AF21-10AA-48C0-BBEC-86A03077EDC9}" destId="{B37F58EA-9A9F-4B49-8076-E4DC2631768D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529A93-07B5-4489-B81F-87A0C01BE031}">
      <dsp:nvSpPr>
        <dsp:cNvPr id="0" name=""/>
        <dsp:cNvSpPr/>
      </dsp:nvSpPr>
      <dsp:spPr>
        <a:xfrm>
          <a:off x="1432634" y="-52620"/>
          <a:ext cx="4724399" cy="4724399"/>
        </a:xfrm>
        <a:prstGeom prst="ellipse">
          <a:avLst/>
        </a:prstGeom>
        <a:gradFill rotWithShape="0">
          <a:gsLst>
            <a:gs pos="0">
              <a:srgbClr val="C0504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C0504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C0504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>
              <a:solidFill>
                <a:sysClr val="window" lastClr="FFFFFF"/>
              </a:solidFill>
              <a:latin typeface="Palatino Linotype"/>
              <a:ea typeface=""/>
              <a:cs typeface=""/>
            </a:rPr>
            <a:t>Önleme</a:t>
          </a:r>
        </a:p>
      </dsp:txBody>
      <dsp:txXfrm>
        <a:off x="2909009" y="183599"/>
        <a:ext cx="1771650" cy="472440"/>
      </dsp:txXfrm>
    </dsp:sp>
    <dsp:sp modelId="{1EDDEC29-BCA5-4C55-84D2-DB8AC4E30CF5}">
      <dsp:nvSpPr>
        <dsp:cNvPr id="0" name=""/>
        <dsp:cNvSpPr/>
      </dsp:nvSpPr>
      <dsp:spPr>
        <a:xfrm>
          <a:off x="1802130" y="525994"/>
          <a:ext cx="4015740" cy="4259294"/>
        </a:xfrm>
        <a:prstGeom prst="ellipse">
          <a:avLst/>
        </a:prstGeom>
        <a:gradFill rotWithShape="0">
          <a:gsLst>
            <a:gs pos="0">
              <a:srgbClr val="9BBB59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9BBB59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9BBB59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>
              <a:solidFill>
                <a:sysClr val="window" lastClr="FFFFFF"/>
              </a:solidFill>
              <a:latin typeface="Palatino Linotype"/>
              <a:ea typeface=""/>
              <a:cs typeface=""/>
            </a:rPr>
            <a:t>Döngüsel Kaynak Kullanımı</a:t>
          </a:r>
        </a:p>
      </dsp:txBody>
      <dsp:txXfrm>
        <a:off x="2944106" y="770903"/>
        <a:ext cx="1731787" cy="489818"/>
      </dsp:txXfrm>
    </dsp:sp>
    <dsp:sp modelId="{E7B1C4DB-9FED-4760-93BF-B6A19ECEE6A5}">
      <dsp:nvSpPr>
        <dsp:cNvPr id="0" name=""/>
        <dsp:cNvSpPr/>
      </dsp:nvSpPr>
      <dsp:spPr>
        <a:xfrm>
          <a:off x="2156460" y="1356431"/>
          <a:ext cx="3307080" cy="3307080"/>
        </a:xfrm>
        <a:prstGeom prst="ellipse">
          <a:avLst/>
        </a:prstGeom>
        <a:gradFill rotWithShape="0">
          <a:gsLst>
            <a:gs pos="0">
              <a:srgbClr val="8064A2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8064A2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8064A2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>
              <a:solidFill>
                <a:sysClr val="window" lastClr="FFFFFF"/>
              </a:solidFill>
              <a:latin typeface="Palatino Linotype"/>
              <a:ea typeface=""/>
              <a:cs typeface=""/>
            </a:rPr>
            <a:t>Sürdürülebilir Ürün Tercihi</a:t>
          </a:r>
        </a:p>
      </dsp:txBody>
      <dsp:txXfrm>
        <a:off x="2954293" y="1584619"/>
        <a:ext cx="1711413" cy="456377"/>
      </dsp:txXfrm>
    </dsp:sp>
    <dsp:sp modelId="{651A4A28-30F3-4E11-8F88-D463F1B66CB6}">
      <dsp:nvSpPr>
        <dsp:cNvPr id="0" name=""/>
        <dsp:cNvSpPr/>
      </dsp:nvSpPr>
      <dsp:spPr>
        <a:xfrm>
          <a:off x="2510790" y="2065091"/>
          <a:ext cx="2598419" cy="2598419"/>
        </a:xfrm>
        <a:prstGeom prst="ellipse">
          <a:avLst/>
        </a:prstGeom>
        <a:gradFill rotWithShape="0">
          <a:gsLst>
            <a:gs pos="0">
              <a:srgbClr val="4BACC6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BACC6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BACC6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>
              <a:solidFill>
                <a:sysClr val="window" lastClr="FFFFFF"/>
              </a:solidFill>
              <a:latin typeface="Palatino Linotype"/>
              <a:ea typeface=""/>
              <a:cs typeface=""/>
            </a:rPr>
            <a:t>Yeniden Kullanım</a:t>
          </a:r>
        </a:p>
      </dsp:txBody>
      <dsp:txXfrm>
        <a:off x="3108426" y="2298949"/>
        <a:ext cx="1403146" cy="467715"/>
      </dsp:txXfrm>
    </dsp:sp>
    <dsp:sp modelId="{31BCDE7A-B7B6-4C6F-B03D-51DCC7AE898B}">
      <dsp:nvSpPr>
        <dsp:cNvPr id="0" name=""/>
        <dsp:cNvSpPr/>
      </dsp:nvSpPr>
      <dsp:spPr>
        <a:xfrm>
          <a:off x="2865119" y="2773751"/>
          <a:ext cx="1889760" cy="1889760"/>
        </a:xfrm>
        <a:prstGeom prst="ellipse">
          <a:avLst/>
        </a:prstGeom>
        <a:gradFill rotWithShape="0">
          <a:gsLst>
            <a:gs pos="0">
              <a:srgbClr val="F79646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F79646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F79646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>
              <a:solidFill>
                <a:sysClr val="window" lastClr="FFFFFF"/>
              </a:solidFill>
              <a:latin typeface="Palatino Linotype"/>
              <a:ea typeface=""/>
              <a:cs typeface=""/>
            </a:rPr>
            <a:t>Geri Dönüşüm</a:t>
          </a:r>
        </a:p>
      </dsp:txBody>
      <dsp:txXfrm>
        <a:off x="3195828" y="3009971"/>
        <a:ext cx="1228344" cy="472440"/>
      </dsp:txXfrm>
    </dsp:sp>
    <dsp:sp modelId="{B2E09653-4C1E-4D33-94ED-2450FD60EF82}">
      <dsp:nvSpPr>
        <dsp:cNvPr id="0" name=""/>
        <dsp:cNvSpPr/>
      </dsp:nvSpPr>
      <dsp:spPr>
        <a:xfrm>
          <a:off x="3050363" y="3482411"/>
          <a:ext cx="1519272" cy="1181099"/>
        </a:xfrm>
        <a:prstGeom prst="ellipse">
          <a:avLst/>
        </a:prstGeom>
        <a:solidFill>
          <a:sysClr val="windowText" lastClr="00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>
              <a:solidFill>
                <a:sysClr val="window" lastClr="FFFFFF"/>
              </a:solidFill>
              <a:latin typeface="Palatino Linotype"/>
              <a:ea typeface=""/>
              <a:cs typeface=""/>
            </a:rPr>
            <a:t>Enerji Bertaraf</a:t>
          </a:r>
        </a:p>
      </dsp:txBody>
      <dsp:txXfrm>
        <a:off x="3272856" y="3777686"/>
        <a:ext cx="1074287" cy="59054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4CDC55-50F3-47D8-A147-72E8ACEA7B09}">
      <dsp:nvSpPr>
        <dsp:cNvPr id="0" name=""/>
        <dsp:cNvSpPr/>
      </dsp:nvSpPr>
      <dsp:spPr>
        <a:xfrm>
          <a:off x="2313" y="0"/>
          <a:ext cx="2481708" cy="52578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smtClean="0">
              <a:latin typeface="Calibri" pitchFamily="34" charset="0"/>
              <a:cs typeface="Calibri" pitchFamily="34" charset="0"/>
            </a:rPr>
            <a:t>EVSEL ATIKLAR</a:t>
          </a:r>
          <a:endParaRPr lang="en-US" sz="2800" kern="1200" dirty="0">
            <a:latin typeface="Calibri" pitchFamily="34" charset="0"/>
            <a:cs typeface="Calibri" pitchFamily="34" charset="0"/>
          </a:endParaRPr>
        </a:p>
      </dsp:txBody>
      <dsp:txXfrm>
        <a:off x="2313" y="2103120"/>
        <a:ext cx="2481708" cy="2103120"/>
      </dsp:txXfrm>
    </dsp:sp>
    <dsp:sp modelId="{F1E065D2-3990-46D7-8B90-FB90D6B8F300}">
      <dsp:nvSpPr>
        <dsp:cNvPr id="0" name=""/>
        <dsp:cNvSpPr/>
      </dsp:nvSpPr>
      <dsp:spPr>
        <a:xfrm>
          <a:off x="367744" y="315468"/>
          <a:ext cx="1750847" cy="1750847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7000" r="-57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03FA379E-3367-4FC3-BEAE-15EC7A1BE83D}">
      <dsp:nvSpPr>
        <dsp:cNvPr id="0" name=""/>
        <dsp:cNvSpPr/>
      </dsp:nvSpPr>
      <dsp:spPr>
        <a:xfrm>
          <a:off x="2558474" y="0"/>
          <a:ext cx="2481708" cy="52578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smtClean="0">
              <a:latin typeface="Calibri" pitchFamily="34" charset="0"/>
              <a:cs typeface="Calibri" pitchFamily="34" charset="0"/>
            </a:rPr>
            <a:t>TIBBİ ATIKLAR</a:t>
          </a:r>
          <a:endParaRPr lang="en-US" sz="2800" kern="1200" dirty="0">
            <a:latin typeface="Calibri" pitchFamily="34" charset="0"/>
            <a:cs typeface="Calibri" pitchFamily="34" charset="0"/>
          </a:endParaRPr>
        </a:p>
      </dsp:txBody>
      <dsp:txXfrm>
        <a:off x="2558474" y="2103120"/>
        <a:ext cx="2481708" cy="2103120"/>
      </dsp:txXfrm>
    </dsp:sp>
    <dsp:sp modelId="{04CC7A00-7D9E-45D6-A8CB-26D9C355D0EB}">
      <dsp:nvSpPr>
        <dsp:cNvPr id="0" name=""/>
        <dsp:cNvSpPr/>
      </dsp:nvSpPr>
      <dsp:spPr>
        <a:xfrm>
          <a:off x="2923904" y="315468"/>
          <a:ext cx="1750847" cy="1750847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8000" r="-18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BDDB2AEA-DEE7-41D3-B936-DADCA248AB0B}">
      <dsp:nvSpPr>
        <dsp:cNvPr id="0" name=""/>
        <dsp:cNvSpPr/>
      </dsp:nvSpPr>
      <dsp:spPr>
        <a:xfrm>
          <a:off x="5114634" y="0"/>
          <a:ext cx="2503051" cy="52578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smtClean="0">
              <a:latin typeface="Calibri" pitchFamily="34" charset="0"/>
              <a:cs typeface="Calibri" pitchFamily="34" charset="0"/>
            </a:rPr>
            <a:t>GERİ DÖNÜŞÜMSEL </a:t>
          </a:r>
          <a:endParaRPr lang="en-US" sz="2800" kern="1200" dirty="0">
            <a:latin typeface="Calibri" pitchFamily="34" charset="0"/>
            <a:cs typeface="Calibri" pitchFamily="34" charset="0"/>
          </a:endParaRPr>
        </a:p>
      </dsp:txBody>
      <dsp:txXfrm>
        <a:off x="5114634" y="2103120"/>
        <a:ext cx="2503051" cy="2103120"/>
      </dsp:txXfrm>
    </dsp:sp>
    <dsp:sp modelId="{B37F58EA-9A9F-4B49-8076-E4DC2631768D}">
      <dsp:nvSpPr>
        <dsp:cNvPr id="0" name=""/>
        <dsp:cNvSpPr/>
      </dsp:nvSpPr>
      <dsp:spPr>
        <a:xfrm>
          <a:off x="5490736" y="315468"/>
          <a:ext cx="1750847" cy="1750847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6000" r="-16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A1060F81-E169-464E-869E-13A9206B93BD}">
      <dsp:nvSpPr>
        <dsp:cNvPr id="0" name=""/>
        <dsp:cNvSpPr/>
      </dsp:nvSpPr>
      <dsp:spPr>
        <a:xfrm>
          <a:off x="304800" y="4206240"/>
          <a:ext cx="7010400" cy="788670"/>
        </a:xfrm>
        <a:prstGeom prst="leftRightArrow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774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367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1554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5498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587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598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493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9685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9039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563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32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184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ATIK AYRIŞIMI VE YÖNETİMİ</a:t>
            </a: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533400" y="3886200"/>
            <a:ext cx="7239000" cy="1752600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chemeClr val="tx1"/>
                </a:solidFill>
              </a:rPr>
              <a:t>YAKINDOĞU ÜNİVERSİTESİ HASTANESİ   ENFEKSİYON KONTROL </a:t>
            </a:r>
            <a:r>
              <a:rPr lang="tr-TR" b="1" dirty="0" smtClean="0">
                <a:solidFill>
                  <a:schemeClr val="tx1"/>
                </a:solidFill>
              </a:rPr>
              <a:t>HEMŞİRESİ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IŞILAY BOYACIOĞLU</a:t>
            </a:r>
            <a:endParaRPr lang="tr-TR" b="1" dirty="0">
              <a:solidFill>
                <a:schemeClr val="tx1"/>
              </a:solidFill>
            </a:endParaRPr>
          </a:p>
        </p:txBody>
      </p:sp>
      <p:pic>
        <p:nvPicPr>
          <p:cNvPr id="5" name="Picture 4" descr="C:\Users\NEUHISQ1\Desktop\NEU Hospital Logo (2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16216" y="1340768"/>
            <a:ext cx="2304256" cy="5760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08271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ATIK NEDİR 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2590800"/>
            <a:ext cx="6777317" cy="2860829"/>
          </a:xfrm>
        </p:spPr>
        <p:txBody>
          <a:bodyPr/>
          <a:lstStyle/>
          <a:p>
            <a:pPr marL="68580" indent="0" algn="ctr">
              <a:buNone/>
            </a:pPr>
            <a:r>
              <a:rPr lang="tr-TR" dirty="0" smtClean="0">
                <a:latin typeface="Calibri" pitchFamily="34" charset="0"/>
                <a:cs typeface="Calibri" pitchFamily="34" charset="0"/>
              </a:rPr>
              <a:t>Üretim ve kullanım faaliyetleri sonucu ortaya çıkan , insan ve çevre sağlığına zarar verecek şekilde doğrudan veya  dolaylı biçimde ortama verilmesi sakıncalı olan her türlü maddedir .</a:t>
            </a:r>
            <a:endParaRPr lang="en-US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92911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1143000"/>
            <a:ext cx="7024744" cy="1143000"/>
          </a:xfrm>
        </p:spPr>
        <p:txBody>
          <a:bodyPr/>
          <a:lstStyle/>
          <a:p>
            <a:r>
              <a:rPr lang="tr-TR" dirty="0" smtClean="0"/>
              <a:t>AMAÇ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2667000"/>
            <a:ext cx="6777317" cy="3508977"/>
          </a:xfrm>
        </p:spPr>
        <p:txBody>
          <a:bodyPr/>
          <a:lstStyle/>
          <a:p>
            <a:pPr marL="68580" indent="0" algn="ctr">
              <a:buNone/>
            </a:pPr>
            <a:r>
              <a:rPr lang="tr-TR" dirty="0" smtClean="0">
                <a:latin typeface="Calibri" pitchFamily="34" charset="0"/>
                <a:cs typeface="Calibri" pitchFamily="34" charset="0"/>
              </a:rPr>
              <a:t>Atık ayrışımında amacımız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üretilen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tüm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atıkların</a:t>
            </a:r>
            <a:r>
              <a:rPr lang="en-US" dirty="0">
                <a:latin typeface="Calibri" pitchFamily="34" charset="0"/>
                <a:cs typeface="Calibri" pitchFamily="34" charset="0"/>
              </a:rPr>
              <a:t> hasta, hasta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yakınları</a:t>
            </a:r>
            <a:r>
              <a:rPr lang="en-US" dirty="0">
                <a:latin typeface="Calibri" pitchFamily="34" charset="0"/>
                <a:cs typeface="Calibri" pitchFamily="34" charset="0"/>
              </a:rPr>
              <a:t>,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ziyaretçiler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ve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hastane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çalışanlarının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sağlığını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tehdit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etmeyecek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şekilde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toplanması</a:t>
            </a:r>
            <a:r>
              <a:rPr lang="en-US" dirty="0">
                <a:latin typeface="Calibri" pitchFamily="34" charset="0"/>
                <a:cs typeface="Calibri" pitchFamily="34" charset="0"/>
              </a:rPr>
              <a:t>,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taşınması</a:t>
            </a:r>
            <a:r>
              <a:rPr lang="en-US" dirty="0">
                <a:latin typeface="Calibri" pitchFamily="34" charset="0"/>
                <a:cs typeface="Calibri" pitchFamily="34" charset="0"/>
              </a:rPr>
              <a:t>,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ayrıştırılması</a:t>
            </a:r>
            <a:r>
              <a:rPr lang="en-US" dirty="0">
                <a:latin typeface="Calibri" pitchFamily="34" charset="0"/>
                <a:cs typeface="Calibri" pitchFamily="34" charset="0"/>
              </a:rPr>
              <a:t>,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geçici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depolanması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ve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  <a:cs typeface="Calibri" pitchFamily="34" charset="0"/>
              </a:rPr>
              <a:t>kurumdan</a:t>
            </a:r>
            <a:r>
              <a:rPr lang="en-US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uzaklaştırılmas</a:t>
            </a:r>
            <a:r>
              <a:rPr lang="tr-TR" dirty="0" smtClean="0">
                <a:latin typeface="Calibri" pitchFamily="34" charset="0"/>
                <a:cs typeface="Calibri" pitchFamily="34" charset="0"/>
              </a:rPr>
              <a:t>ıdır . </a:t>
            </a:r>
            <a:endParaRPr lang="en-US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36264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762000"/>
            <a:ext cx="7024744" cy="1143000"/>
          </a:xfrm>
        </p:spPr>
        <p:txBody>
          <a:bodyPr/>
          <a:lstStyle/>
          <a:p>
            <a:r>
              <a:rPr lang="tr-TR" dirty="0" smtClean="0"/>
              <a:t>ATIK YÖNETİMİ NEDİR 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2057400"/>
            <a:ext cx="6777317" cy="3775229"/>
          </a:xfrm>
        </p:spPr>
        <p:txBody>
          <a:bodyPr>
            <a:normAutofit fontScale="77500" lnSpcReduction="20000"/>
          </a:bodyPr>
          <a:lstStyle/>
          <a:p>
            <a:r>
              <a:rPr lang="tr-TR" dirty="0" smtClean="0"/>
              <a:t>Atıkların kaynağının azaltılması </a:t>
            </a:r>
          </a:p>
          <a:p>
            <a:r>
              <a:rPr lang="tr-TR" dirty="0" smtClean="0"/>
              <a:t>Atık niteliğinin iyi anlaşılması</a:t>
            </a:r>
          </a:p>
          <a:p>
            <a:r>
              <a:rPr lang="tr-TR" dirty="0" smtClean="0"/>
              <a:t>Kaynağında doğru ayrıştırılması</a:t>
            </a:r>
          </a:p>
          <a:p>
            <a:r>
              <a:rPr lang="tr-TR" dirty="0" smtClean="0"/>
              <a:t>Servis / Birimlerde toplanması</a:t>
            </a:r>
          </a:p>
          <a:p>
            <a:r>
              <a:rPr lang="tr-TR" dirty="0" smtClean="0"/>
              <a:t>Geçici depolama alanına taşınması</a:t>
            </a:r>
          </a:p>
          <a:p>
            <a:r>
              <a:rPr lang="tr-TR" dirty="0" smtClean="0"/>
              <a:t>Geri dönüşüm , geri kazanım</a:t>
            </a:r>
          </a:p>
          <a:p>
            <a:r>
              <a:rPr lang="tr-TR" dirty="0" smtClean="0"/>
              <a:t>Bertaraf etme </a:t>
            </a:r>
          </a:p>
          <a:p>
            <a:r>
              <a:rPr lang="tr-TR" dirty="0" smtClean="0"/>
              <a:t>Kayıt altına alma </a:t>
            </a:r>
          </a:p>
          <a:p>
            <a:r>
              <a:rPr lang="tr-TR" dirty="0" smtClean="0"/>
              <a:t>Bilinçlendirme , denetim ve izleme aşamalarının sistemli bir şekilde yürütülmesidir .</a:t>
            </a:r>
          </a:p>
        </p:txBody>
      </p:sp>
    </p:spTree>
    <p:extLst>
      <p:ext uri="{BB962C8B-B14F-4D97-AF65-F5344CB8AC3E}">
        <p14:creationId xmlns:p14="http://schemas.microsoft.com/office/powerpoint/2010/main" val="39681225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yagram 1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03878173"/>
              </p:ext>
            </p:extLst>
          </p:nvPr>
        </p:nvGraphicFramePr>
        <p:xfrm>
          <a:off x="762000" y="1219200"/>
          <a:ext cx="7620000" cy="472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692779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01308939"/>
              </p:ext>
            </p:extLst>
          </p:nvPr>
        </p:nvGraphicFramePr>
        <p:xfrm>
          <a:off x="914400" y="762000"/>
          <a:ext cx="7620000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871684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14606160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33600" y="1219200"/>
            <a:ext cx="4572000" cy="4108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063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örüntü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8035" y="1828800"/>
            <a:ext cx="4013965" cy="3581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4400" y="1828800"/>
            <a:ext cx="3453635" cy="358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48097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208</TotalTime>
  <Words>137</Words>
  <Application>Microsoft Office PowerPoint</Application>
  <PresentationFormat>On-screen Show (4:3)</PresentationFormat>
  <Paragraphs>26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ATIK AYRIŞIMI VE YÖNETİMİ</vt:lpstr>
      <vt:lpstr>ATIK NEDİR ?</vt:lpstr>
      <vt:lpstr>AMAÇ</vt:lpstr>
      <vt:lpstr>ATIK YÖNETİMİ NEDİR ?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HIS1222GYBHm</dc:creator>
  <cp:lastModifiedBy>HIS1222GYBHm</cp:lastModifiedBy>
  <cp:revision>16</cp:revision>
  <dcterms:created xsi:type="dcterms:W3CDTF">2006-08-16T00:00:00Z</dcterms:created>
  <dcterms:modified xsi:type="dcterms:W3CDTF">2025-01-13T13:12:32Z</dcterms:modified>
</cp:coreProperties>
</file>