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51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46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5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37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0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24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2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2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9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8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56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D63C-54DB-4E1F-B27B-AB024434AAC5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102B2-1C58-4689-B91C-8286BAE79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9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400" dirty="0"/>
              <a:t>DİYABET VE AYAK BAKIMI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DİYABET EĞİTİM HEMŞİRESİ HİLAL OZAN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96890"/>
            <a:ext cx="4147939" cy="2461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NEUHISQ1\Desktop\NEU Hospital Logo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192" y="1268760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1246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NASIL KORUNMALI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4500" dirty="0" err="1"/>
              <a:t>Ayaklar</a:t>
            </a:r>
            <a:r>
              <a:rPr lang="en-US" sz="4500" dirty="0"/>
              <a:t> her </a:t>
            </a:r>
            <a:r>
              <a:rPr lang="en-US" sz="4500" dirty="0" err="1"/>
              <a:t>gün</a:t>
            </a:r>
            <a:r>
              <a:rPr lang="en-US" sz="4500" dirty="0"/>
              <a:t> </a:t>
            </a:r>
            <a:r>
              <a:rPr lang="en-US" sz="4500" dirty="0" err="1"/>
              <a:t>kesik</a:t>
            </a:r>
            <a:r>
              <a:rPr lang="en-US" sz="4500" dirty="0"/>
              <a:t>, </a:t>
            </a:r>
            <a:r>
              <a:rPr lang="en-US" sz="4500" dirty="0" err="1"/>
              <a:t>sıyrık</a:t>
            </a:r>
            <a:r>
              <a:rPr lang="en-US" sz="4500" dirty="0"/>
              <a:t>, </a:t>
            </a:r>
            <a:r>
              <a:rPr lang="en-US" sz="4500" dirty="0" err="1"/>
              <a:t>kızarıklık</a:t>
            </a:r>
            <a:r>
              <a:rPr lang="en-US" sz="4500" dirty="0"/>
              <a:t>, </a:t>
            </a:r>
            <a:r>
              <a:rPr lang="en-US" sz="4500" dirty="0" err="1"/>
              <a:t>mantar</a:t>
            </a:r>
            <a:r>
              <a:rPr lang="en-US" sz="4500" dirty="0"/>
              <a:t> </a:t>
            </a:r>
            <a:r>
              <a:rPr lang="en-US" sz="4500" dirty="0" err="1"/>
              <a:t>ve</a:t>
            </a:r>
            <a:r>
              <a:rPr lang="en-US" sz="4500" dirty="0"/>
              <a:t> </a:t>
            </a:r>
            <a:r>
              <a:rPr lang="en-US" sz="4500" dirty="0" err="1"/>
              <a:t>nası</a:t>
            </a:r>
            <a:r>
              <a:rPr lang="tr-TR" sz="4500" dirty="0"/>
              <a:t>r</a:t>
            </a:r>
            <a:endParaRPr lang="en-US" sz="4500" dirty="0"/>
          </a:p>
          <a:p>
            <a:pPr marL="114300" indent="0">
              <a:lnSpc>
                <a:spcPct val="120000"/>
              </a:lnSpc>
              <a:buNone/>
            </a:pPr>
            <a:r>
              <a:rPr lang="tr-TR" sz="4500" dirty="0"/>
              <a:t>    </a:t>
            </a:r>
            <a:r>
              <a:rPr lang="en-US" sz="4500" dirty="0" err="1"/>
              <a:t>açısından</a:t>
            </a:r>
            <a:r>
              <a:rPr lang="en-US" sz="4500" dirty="0"/>
              <a:t> </a:t>
            </a:r>
            <a:r>
              <a:rPr lang="en-US" sz="4500" dirty="0" err="1"/>
              <a:t>kontrol</a:t>
            </a:r>
            <a:r>
              <a:rPr lang="en-US" sz="4500" dirty="0"/>
              <a:t> </a:t>
            </a:r>
            <a:r>
              <a:rPr lang="en-US" sz="4500" dirty="0" err="1"/>
              <a:t>edilmelidir</a:t>
            </a:r>
            <a:r>
              <a:rPr lang="en-US" sz="4500" dirty="0"/>
              <a:t>. </a:t>
            </a:r>
            <a:endParaRPr lang="tr-TR" sz="4500" dirty="0"/>
          </a:p>
          <a:p>
            <a:pPr>
              <a:lnSpc>
                <a:spcPct val="120000"/>
              </a:lnSpc>
            </a:pPr>
            <a:r>
              <a:rPr lang="en-US" sz="4500" dirty="0" err="1"/>
              <a:t>Gerekirse</a:t>
            </a:r>
            <a:r>
              <a:rPr lang="en-US" sz="4500" dirty="0"/>
              <a:t> </a:t>
            </a:r>
            <a:r>
              <a:rPr lang="en-US" sz="4500" dirty="0" err="1"/>
              <a:t>ayak</a:t>
            </a:r>
            <a:r>
              <a:rPr lang="en-US" sz="4500" dirty="0"/>
              <a:t> </a:t>
            </a:r>
            <a:r>
              <a:rPr lang="en-US" sz="4500" dirty="0" err="1"/>
              <a:t>tabanını</a:t>
            </a:r>
            <a:r>
              <a:rPr lang="en-US" sz="4500" dirty="0"/>
              <a:t> </a:t>
            </a:r>
            <a:r>
              <a:rPr lang="en-US" sz="4500" dirty="0" err="1"/>
              <a:t>görmek</a:t>
            </a:r>
            <a:r>
              <a:rPr lang="en-US" sz="4500" dirty="0"/>
              <a:t> </a:t>
            </a:r>
            <a:r>
              <a:rPr lang="tr-TR" sz="4500" dirty="0"/>
              <a:t>ayna  kullanılmalıdır.</a:t>
            </a:r>
          </a:p>
          <a:p>
            <a:pPr>
              <a:lnSpc>
                <a:spcPct val="120000"/>
              </a:lnSpc>
            </a:pPr>
            <a:r>
              <a:rPr lang="en-US" sz="4500" dirty="0" err="1"/>
              <a:t>Ayaklar</a:t>
            </a:r>
            <a:r>
              <a:rPr lang="en-US" sz="4500" dirty="0"/>
              <a:t> her </a:t>
            </a:r>
            <a:r>
              <a:rPr lang="en-US" sz="4500" dirty="0" err="1"/>
              <a:t>gün</a:t>
            </a:r>
            <a:r>
              <a:rPr lang="en-US" sz="4500" dirty="0"/>
              <a:t> </a:t>
            </a:r>
            <a:r>
              <a:rPr lang="en-US" sz="4500" dirty="0" err="1"/>
              <a:t>ılık</a:t>
            </a:r>
            <a:r>
              <a:rPr lang="en-US" sz="4500" dirty="0"/>
              <a:t> </a:t>
            </a:r>
            <a:r>
              <a:rPr lang="en-US" sz="4500" dirty="0" err="1"/>
              <a:t>ve</a:t>
            </a:r>
            <a:r>
              <a:rPr lang="en-US" sz="4500" dirty="0"/>
              <a:t> </a:t>
            </a:r>
            <a:r>
              <a:rPr lang="en-US" sz="4500" dirty="0" err="1"/>
              <a:t>sabunlu</a:t>
            </a:r>
            <a:r>
              <a:rPr lang="en-US" sz="4500" dirty="0"/>
              <a:t> </a:t>
            </a:r>
            <a:r>
              <a:rPr lang="en-US" sz="4500" dirty="0" err="1"/>
              <a:t>suyla</a:t>
            </a:r>
            <a:r>
              <a:rPr lang="en-US" sz="4500" dirty="0"/>
              <a:t> </a:t>
            </a:r>
            <a:r>
              <a:rPr lang="en-US" sz="4500" dirty="0" err="1"/>
              <a:t>yıkanmalı</a:t>
            </a:r>
            <a:r>
              <a:rPr lang="en-US" sz="4500" dirty="0"/>
              <a:t>, </a:t>
            </a:r>
            <a:r>
              <a:rPr lang="en-US" sz="4500" dirty="0" err="1"/>
              <a:t>özellikle</a:t>
            </a:r>
            <a:r>
              <a:rPr lang="en-US" sz="4500" dirty="0"/>
              <a:t> </a:t>
            </a:r>
          </a:p>
          <a:p>
            <a:pPr marL="114300" indent="0">
              <a:lnSpc>
                <a:spcPct val="120000"/>
              </a:lnSpc>
              <a:buNone/>
            </a:pPr>
            <a:r>
              <a:rPr lang="tr-TR" sz="4500" dirty="0"/>
              <a:t>    </a:t>
            </a:r>
            <a:r>
              <a:rPr lang="en-US" sz="4500" dirty="0" err="1"/>
              <a:t>parmak</a:t>
            </a:r>
            <a:r>
              <a:rPr lang="en-US" sz="4500" dirty="0"/>
              <a:t> </a:t>
            </a:r>
            <a:r>
              <a:rPr lang="en-US" sz="4500" dirty="0" err="1"/>
              <a:t>araları</a:t>
            </a:r>
            <a:r>
              <a:rPr lang="en-US" sz="4500" dirty="0"/>
              <a:t> </a:t>
            </a:r>
            <a:r>
              <a:rPr lang="en-US" sz="4500" dirty="0" err="1"/>
              <a:t>iyice</a:t>
            </a:r>
            <a:r>
              <a:rPr lang="en-US" sz="4500" dirty="0"/>
              <a:t> </a:t>
            </a:r>
            <a:r>
              <a:rPr lang="en-US" sz="4500" dirty="0" err="1"/>
              <a:t>kurutulmalıdır</a:t>
            </a:r>
            <a:r>
              <a:rPr lang="en-US" sz="45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4500" dirty="0" err="1"/>
              <a:t>Aşırı</a:t>
            </a:r>
            <a:r>
              <a:rPr lang="en-US" sz="4500" dirty="0"/>
              <a:t> </a:t>
            </a:r>
            <a:r>
              <a:rPr lang="en-US" sz="4500" dirty="0" err="1"/>
              <a:t>sıcaktan</a:t>
            </a:r>
            <a:r>
              <a:rPr lang="en-US" sz="4500" dirty="0"/>
              <a:t> </a:t>
            </a:r>
            <a:r>
              <a:rPr lang="en-US" sz="4500" dirty="0" err="1"/>
              <a:t>kaçınılmalıdır</a:t>
            </a:r>
            <a:r>
              <a:rPr lang="en-US" sz="4500" dirty="0"/>
              <a:t>. </a:t>
            </a:r>
            <a:r>
              <a:rPr lang="en-US" sz="4500" dirty="0" err="1"/>
              <a:t>Banyo</a:t>
            </a:r>
            <a:r>
              <a:rPr lang="en-US" sz="4500" dirty="0"/>
              <a:t> </a:t>
            </a:r>
            <a:r>
              <a:rPr lang="en-US" sz="4500" dirty="0" err="1"/>
              <a:t>suyunun</a:t>
            </a:r>
            <a:r>
              <a:rPr lang="en-US" sz="4500" dirty="0"/>
              <a:t> </a:t>
            </a:r>
            <a:r>
              <a:rPr lang="en-US" sz="4500" dirty="0" err="1"/>
              <a:t>sıcaklığı</a:t>
            </a:r>
            <a:r>
              <a:rPr lang="en-US" sz="4500" dirty="0"/>
              <a:t> el, </a:t>
            </a:r>
            <a:r>
              <a:rPr lang="en-US" sz="4500" dirty="0" err="1"/>
              <a:t>dirsek</a:t>
            </a:r>
            <a:r>
              <a:rPr lang="en-US" sz="4500" dirty="0"/>
              <a:t> </a:t>
            </a:r>
          </a:p>
          <a:p>
            <a:pPr marL="114300" indent="0">
              <a:lnSpc>
                <a:spcPct val="120000"/>
              </a:lnSpc>
              <a:buNone/>
            </a:pPr>
            <a:r>
              <a:rPr lang="tr-TR" sz="4500" dirty="0"/>
              <a:t>    </a:t>
            </a:r>
            <a:r>
              <a:rPr lang="en-US" sz="4500" dirty="0" err="1"/>
              <a:t>yada</a:t>
            </a:r>
            <a:r>
              <a:rPr lang="en-US" sz="4500" dirty="0"/>
              <a:t> </a:t>
            </a:r>
            <a:r>
              <a:rPr lang="en-US" sz="4500" dirty="0" err="1"/>
              <a:t>termometre</a:t>
            </a:r>
            <a:r>
              <a:rPr lang="en-US" sz="4500" dirty="0"/>
              <a:t> </a:t>
            </a:r>
            <a:r>
              <a:rPr lang="en-US" sz="4500" dirty="0" err="1"/>
              <a:t>ile</a:t>
            </a:r>
            <a:r>
              <a:rPr lang="en-US" sz="4500" dirty="0"/>
              <a:t> </a:t>
            </a:r>
            <a:r>
              <a:rPr lang="en-US" sz="4500" dirty="0" err="1"/>
              <a:t>kontrol</a:t>
            </a:r>
            <a:r>
              <a:rPr lang="en-US" sz="4500" dirty="0"/>
              <a:t> </a:t>
            </a:r>
            <a:r>
              <a:rPr lang="en-US" sz="4500" dirty="0" err="1"/>
              <a:t>edilmelidir</a:t>
            </a:r>
            <a:r>
              <a:rPr lang="en-US" sz="45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4500" dirty="0" err="1"/>
              <a:t>Ayaklar</a:t>
            </a:r>
            <a:r>
              <a:rPr lang="en-US" sz="4500" dirty="0"/>
              <a:t> </a:t>
            </a:r>
            <a:r>
              <a:rPr lang="en-US" sz="4500" dirty="0" err="1"/>
              <a:t>üşüdüğü</a:t>
            </a:r>
            <a:r>
              <a:rPr lang="en-US" sz="4500" dirty="0"/>
              <a:t> </a:t>
            </a:r>
            <a:r>
              <a:rPr lang="en-US" sz="4500" dirty="0" err="1"/>
              <a:t>takdirde</a:t>
            </a:r>
            <a:r>
              <a:rPr lang="en-US" sz="4500" dirty="0"/>
              <a:t> </a:t>
            </a:r>
            <a:r>
              <a:rPr lang="en-US" sz="4500" dirty="0" err="1"/>
              <a:t>mutlaka</a:t>
            </a:r>
            <a:r>
              <a:rPr lang="en-US" sz="4500" dirty="0"/>
              <a:t> </a:t>
            </a:r>
            <a:r>
              <a:rPr lang="en-US" sz="4500" dirty="0" err="1"/>
              <a:t>çorap</a:t>
            </a:r>
            <a:r>
              <a:rPr lang="en-US" sz="4500" dirty="0"/>
              <a:t> </a:t>
            </a:r>
            <a:r>
              <a:rPr lang="en-US" sz="4500" dirty="0" err="1"/>
              <a:t>giyilmelidir</a:t>
            </a:r>
            <a:r>
              <a:rPr lang="en-US" sz="4500" dirty="0"/>
              <a:t>, </a:t>
            </a:r>
            <a:r>
              <a:rPr lang="en-US" sz="4500" dirty="0" err="1"/>
              <a:t>tuğla</a:t>
            </a:r>
            <a:r>
              <a:rPr lang="en-US" sz="4500" dirty="0"/>
              <a:t>, </a:t>
            </a:r>
            <a:r>
              <a:rPr lang="en-US" sz="4500" dirty="0" err="1"/>
              <a:t>sıcak</a:t>
            </a:r>
            <a:r>
              <a:rPr lang="en-US" sz="4500" dirty="0"/>
              <a:t> </a:t>
            </a:r>
          </a:p>
          <a:p>
            <a:pPr marL="114300" indent="0">
              <a:lnSpc>
                <a:spcPct val="120000"/>
              </a:lnSpc>
              <a:buNone/>
            </a:pPr>
            <a:r>
              <a:rPr lang="tr-TR" sz="4500" dirty="0"/>
              <a:t>    </a:t>
            </a:r>
            <a:r>
              <a:rPr lang="en-US" sz="4500" dirty="0" err="1"/>
              <a:t>şişe</a:t>
            </a:r>
            <a:r>
              <a:rPr lang="en-US" sz="4500" dirty="0"/>
              <a:t>, </a:t>
            </a:r>
            <a:r>
              <a:rPr lang="en-US" sz="4500" dirty="0" err="1"/>
              <a:t>elektrikli</a:t>
            </a:r>
            <a:r>
              <a:rPr lang="en-US" sz="4500" dirty="0"/>
              <a:t> </a:t>
            </a:r>
            <a:r>
              <a:rPr lang="en-US" sz="4500" dirty="0" err="1"/>
              <a:t>ısıtıcı</a:t>
            </a:r>
            <a:r>
              <a:rPr lang="en-US" sz="4500" dirty="0"/>
              <a:t>, soba </a:t>
            </a:r>
            <a:r>
              <a:rPr lang="en-US" sz="4500" dirty="0" err="1"/>
              <a:t>bu</a:t>
            </a:r>
            <a:r>
              <a:rPr lang="en-US" sz="4500" dirty="0"/>
              <a:t> </a:t>
            </a:r>
            <a:r>
              <a:rPr lang="en-US" sz="4500" dirty="0" err="1"/>
              <a:t>amaçla</a:t>
            </a:r>
            <a:r>
              <a:rPr lang="en-US" sz="4500" dirty="0"/>
              <a:t> </a:t>
            </a:r>
            <a:r>
              <a:rPr lang="en-US" sz="4500" dirty="0" err="1"/>
              <a:t>kullanılmamalıdır</a:t>
            </a:r>
            <a:r>
              <a:rPr lang="en-US" sz="45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4500" dirty="0" err="1"/>
              <a:t>Çıplak</a:t>
            </a:r>
            <a:r>
              <a:rPr lang="en-US" sz="4500" dirty="0"/>
              <a:t> </a:t>
            </a:r>
            <a:r>
              <a:rPr lang="en-US" sz="4500" dirty="0" err="1"/>
              <a:t>ayakla</a:t>
            </a:r>
            <a:r>
              <a:rPr lang="en-US" sz="4500" dirty="0"/>
              <a:t> </a:t>
            </a:r>
            <a:r>
              <a:rPr lang="en-US" sz="4500" dirty="0" err="1"/>
              <a:t>kesinlikle</a:t>
            </a:r>
            <a:r>
              <a:rPr lang="en-US" sz="4500" dirty="0"/>
              <a:t> </a:t>
            </a:r>
            <a:r>
              <a:rPr lang="en-US" sz="4500" dirty="0" err="1"/>
              <a:t>yürünmemelidir</a:t>
            </a:r>
            <a:r>
              <a:rPr lang="en-US" sz="4500" dirty="0"/>
              <a:t>.</a:t>
            </a:r>
          </a:p>
          <a:p>
            <a:pPr marL="114300" indent="0">
              <a:lnSpc>
                <a:spcPct val="120000"/>
              </a:lnSpc>
              <a:buNone/>
            </a:pPr>
            <a:r>
              <a:rPr lang="en-US" sz="4500" dirty="0"/>
              <a:t/>
            </a:r>
            <a:br>
              <a:rPr lang="en-US" sz="45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192" y="1268760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8305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 err="1"/>
              <a:t>Ayaklardaki</a:t>
            </a:r>
            <a:r>
              <a:rPr lang="en-US" sz="2400" dirty="0"/>
              <a:t> </a:t>
            </a:r>
            <a:r>
              <a:rPr lang="en-US" sz="2400" dirty="0" err="1"/>
              <a:t>nasırlar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hiçbir</a:t>
            </a:r>
            <a:r>
              <a:rPr lang="en-US" sz="2400" dirty="0"/>
              <a:t> </a:t>
            </a:r>
            <a:r>
              <a:rPr lang="en-US" sz="2400" dirty="0" err="1"/>
              <a:t>zaman</a:t>
            </a:r>
            <a:r>
              <a:rPr lang="en-US" sz="2400" dirty="0"/>
              <a:t> </a:t>
            </a:r>
            <a:r>
              <a:rPr lang="en-US" sz="2400" dirty="0" err="1"/>
              <a:t>kimyasal</a:t>
            </a:r>
            <a:r>
              <a:rPr lang="en-US" sz="2400" dirty="0"/>
              <a:t> </a:t>
            </a:r>
            <a:r>
              <a:rPr lang="en-US" sz="2400" dirty="0" err="1"/>
              <a:t>maddeler</a:t>
            </a:r>
            <a:r>
              <a:rPr lang="en-US" sz="2400" dirty="0"/>
              <a:t>, </a:t>
            </a:r>
          </a:p>
          <a:p>
            <a:pPr marL="114300" indent="0">
              <a:lnSpc>
                <a:spcPct val="120000"/>
              </a:lnSpc>
              <a:buNone/>
            </a:pPr>
            <a:r>
              <a:rPr lang="tr-TR" sz="2400" dirty="0"/>
              <a:t>   </a:t>
            </a:r>
            <a:r>
              <a:rPr lang="en-US" sz="2400" dirty="0" err="1"/>
              <a:t>yakılar</a:t>
            </a:r>
            <a:r>
              <a:rPr lang="en-US" sz="2400" dirty="0"/>
              <a:t>, </a:t>
            </a:r>
            <a:r>
              <a:rPr lang="en-US" sz="2400" dirty="0" err="1"/>
              <a:t>nasır</a:t>
            </a:r>
            <a:r>
              <a:rPr lang="en-US" sz="2400" dirty="0"/>
              <a:t> </a:t>
            </a:r>
            <a:r>
              <a:rPr lang="en-US" sz="2400" dirty="0" err="1"/>
              <a:t>ilaçları</a:t>
            </a:r>
            <a:r>
              <a:rPr lang="en-US" sz="2400" dirty="0"/>
              <a:t>, </a:t>
            </a:r>
            <a:r>
              <a:rPr lang="en-US" sz="2400" dirty="0" err="1"/>
              <a:t>flasterler</a:t>
            </a:r>
            <a:r>
              <a:rPr lang="en-US" sz="2400" dirty="0"/>
              <a:t> </a:t>
            </a:r>
            <a:r>
              <a:rPr lang="en-US" sz="2400" dirty="0" err="1"/>
              <a:t>kullanılmamalıdır</a:t>
            </a:r>
            <a:r>
              <a:rPr lang="tr-TR" sz="2400" dirty="0"/>
              <a:t>.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 err="1"/>
              <a:t>Nasırlar</a:t>
            </a:r>
            <a:r>
              <a:rPr lang="en-US" sz="2400" dirty="0"/>
              <a:t> </a:t>
            </a:r>
            <a:r>
              <a:rPr lang="en-US" sz="2400" dirty="0" err="1"/>
              <a:t>kesilmemeli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konuda</a:t>
            </a:r>
            <a:r>
              <a:rPr lang="en-US" sz="2400" dirty="0"/>
              <a:t> </a:t>
            </a:r>
            <a:r>
              <a:rPr lang="en-US" sz="2400" dirty="0" err="1"/>
              <a:t>doktora</a:t>
            </a:r>
            <a:r>
              <a:rPr lang="en-US" sz="2400" dirty="0"/>
              <a:t> </a:t>
            </a:r>
            <a:r>
              <a:rPr lang="en-US" sz="2400" dirty="0" err="1"/>
              <a:t>danışılmalıdır</a:t>
            </a:r>
            <a:r>
              <a:rPr lang="en-US" sz="2400" dirty="0"/>
              <a:t>.</a:t>
            </a:r>
          </a:p>
          <a:p>
            <a:r>
              <a:rPr lang="en-US" dirty="0" err="1"/>
              <a:t>Ayakkabıların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giymeden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cisim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her </a:t>
            </a:r>
            <a:r>
              <a:rPr lang="en-US" dirty="0" err="1"/>
              <a:t>defasında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</a:t>
            </a:r>
          </a:p>
          <a:p>
            <a:r>
              <a:rPr lang="en-US" dirty="0" err="1"/>
              <a:t>Ayaklar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ıslak</a:t>
            </a:r>
            <a:r>
              <a:rPr lang="en-US" dirty="0"/>
              <a:t> </a:t>
            </a:r>
            <a:r>
              <a:rPr lang="en-US" dirty="0" err="1"/>
              <a:t>kalmamalıdır</a:t>
            </a:r>
            <a:r>
              <a:rPr lang="en-US" dirty="0"/>
              <a:t>.</a:t>
            </a:r>
          </a:p>
          <a:p>
            <a:r>
              <a:rPr lang="en-US" dirty="0" err="1"/>
              <a:t>Kuru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çatlamış</a:t>
            </a:r>
            <a:r>
              <a:rPr lang="en-US" dirty="0"/>
              <a:t> </a:t>
            </a:r>
            <a:r>
              <a:rPr lang="en-US" dirty="0" err="1"/>
              <a:t>ayaklar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krem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vazelin</a:t>
            </a:r>
            <a:r>
              <a:rPr lang="en-US" dirty="0"/>
              <a:t> </a:t>
            </a:r>
          </a:p>
          <a:p>
            <a:r>
              <a:rPr lang="en-US" dirty="0" err="1"/>
              <a:t>kullanılmalı,ancak</a:t>
            </a:r>
            <a:r>
              <a:rPr lang="en-US" dirty="0"/>
              <a:t> </a:t>
            </a:r>
            <a:r>
              <a:rPr lang="en-US" dirty="0" err="1"/>
              <a:t>parmak</a:t>
            </a:r>
            <a:r>
              <a:rPr lang="en-US" dirty="0"/>
              <a:t> </a:t>
            </a:r>
            <a:r>
              <a:rPr lang="en-US" dirty="0" err="1"/>
              <a:t>aralarına</a:t>
            </a:r>
            <a:r>
              <a:rPr lang="en-US" dirty="0"/>
              <a:t> </a:t>
            </a:r>
            <a:r>
              <a:rPr lang="en-US" dirty="0" err="1"/>
              <a:t>asla</a:t>
            </a:r>
            <a:r>
              <a:rPr lang="en-US" dirty="0"/>
              <a:t> </a:t>
            </a:r>
            <a:r>
              <a:rPr lang="en-US" dirty="0" err="1"/>
              <a:t>uygulanmamalıdır</a:t>
            </a:r>
            <a:r>
              <a:rPr lang="en-US" dirty="0"/>
              <a:t>.</a:t>
            </a:r>
          </a:p>
          <a:p>
            <a:r>
              <a:rPr lang="en-US" dirty="0" err="1"/>
              <a:t>Ayaklara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pamuklu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yün</a:t>
            </a:r>
            <a:r>
              <a:rPr lang="en-US" dirty="0"/>
              <a:t> </a:t>
            </a:r>
            <a:r>
              <a:rPr lang="en-US" dirty="0" err="1"/>
              <a:t>çorap</a:t>
            </a:r>
            <a:r>
              <a:rPr lang="en-US" dirty="0"/>
              <a:t> </a:t>
            </a:r>
            <a:r>
              <a:rPr lang="en-US" dirty="0" err="1"/>
              <a:t>giyilmeli</a:t>
            </a:r>
            <a:r>
              <a:rPr lang="en-US" dirty="0"/>
              <a:t>, </a:t>
            </a:r>
            <a:r>
              <a:rPr lang="en-US" dirty="0" err="1"/>
              <a:t>asla</a:t>
            </a:r>
            <a:r>
              <a:rPr lang="en-US" dirty="0"/>
              <a:t> </a:t>
            </a:r>
          </a:p>
          <a:p>
            <a:pPr marL="114300" indent="0">
              <a:buNone/>
            </a:pPr>
            <a:r>
              <a:rPr lang="tr-TR" dirty="0"/>
              <a:t>   </a:t>
            </a:r>
            <a:r>
              <a:rPr lang="en-US" dirty="0" err="1"/>
              <a:t>naylon</a:t>
            </a:r>
            <a:r>
              <a:rPr lang="en-US" dirty="0"/>
              <a:t>, </a:t>
            </a:r>
            <a:r>
              <a:rPr lang="en-US" dirty="0" err="1"/>
              <a:t>lastikleri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yırtık</a:t>
            </a:r>
            <a:r>
              <a:rPr lang="en-US" dirty="0"/>
              <a:t> </a:t>
            </a:r>
            <a:r>
              <a:rPr lang="en-US" dirty="0" err="1"/>
              <a:t>çorap</a:t>
            </a:r>
            <a:r>
              <a:rPr lang="en-US" dirty="0"/>
              <a:t> </a:t>
            </a:r>
            <a:r>
              <a:rPr lang="en-US" dirty="0" err="1"/>
              <a:t>giyilmemelidir</a:t>
            </a:r>
            <a:r>
              <a:rPr lang="en-US" dirty="0"/>
              <a:t>. </a:t>
            </a:r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192" y="1268760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1580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Çoraplar</a:t>
            </a:r>
            <a:r>
              <a:rPr lang="en-US" dirty="0"/>
              <a:t> her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değiştirilmeli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çorapsız</a:t>
            </a:r>
            <a:r>
              <a:rPr lang="en-US" dirty="0"/>
              <a:t> </a:t>
            </a:r>
            <a:r>
              <a:rPr lang="en-US" dirty="0" err="1"/>
              <a:t>ayakkabı</a:t>
            </a:r>
            <a:r>
              <a:rPr lang="en-US" dirty="0"/>
              <a:t> </a:t>
            </a:r>
          </a:p>
          <a:p>
            <a:pPr marL="114300" indent="0">
              <a:buNone/>
            </a:pPr>
            <a:r>
              <a:rPr lang="tr-TR" dirty="0"/>
              <a:t>   </a:t>
            </a:r>
            <a:r>
              <a:rPr lang="en-US" dirty="0" err="1"/>
              <a:t>giyilmemelidir</a:t>
            </a:r>
            <a:r>
              <a:rPr lang="en-US" dirty="0"/>
              <a:t>.</a:t>
            </a:r>
          </a:p>
          <a:p>
            <a:r>
              <a:rPr lang="en-US" dirty="0" err="1"/>
              <a:t>Parmak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terlik</a:t>
            </a:r>
            <a:r>
              <a:rPr lang="en-US" dirty="0"/>
              <a:t> </a:t>
            </a:r>
            <a:r>
              <a:rPr lang="en-US" dirty="0" err="1"/>
              <a:t>giyilmemelidir</a:t>
            </a:r>
            <a:r>
              <a:rPr lang="en-US" dirty="0"/>
              <a:t>.</a:t>
            </a:r>
          </a:p>
          <a:p>
            <a:r>
              <a:rPr lang="en-US" dirty="0" err="1"/>
              <a:t>Ayakkabılar</a:t>
            </a:r>
            <a:r>
              <a:rPr lang="en-US" dirty="0"/>
              <a:t> </a:t>
            </a:r>
            <a:r>
              <a:rPr lang="en-US" dirty="0" err="1"/>
              <a:t>ayağa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rahat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 </a:t>
            </a:r>
            <a:r>
              <a:rPr lang="en-US" dirty="0" err="1"/>
              <a:t>Sivri</a:t>
            </a:r>
            <a:r>
              <a:rPr lang="en-US" dirty="0"/>
              <a:t> </a:t>
            </a:r>
            <a:r>
              <a:rPr lang="en-US" dirty="0" err="1"/>
              <a:t>burunlu</a:t>
            </a:r>
            <a:r>
              <a:rPr lang="en-US" dirty="0"/>
              <a:t>, </a:t>
            </a:r>
            <a:r>
              <a:rPr lang="en-US" dirty="0" err="1"/>
              <a:t>önü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topuklu</a:t>
            </a:r>
            <a:r>
              <a:rPr lang="en-US" dirty="0"/>
              <a:t> </a:t>
            </a:r>
            <a:r>
              <a:rPr lang="en-US" dirty="0" err="1"/>
              <a:t>ayakkabılar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edilmemeli,tabanı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kalın</a:t>
            </a:r>
            <a:r>
              <a:rPr lang="en-US" dirty="0"/>
              <a:t> </a:t>
            </a:r>
            <a:r>
              <a:rPr lang="en-US" dirty="0" err="1"/>
              <a:t>ayakkabılar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 </a:t>
            </a:r>
          </a:p>
          <a:p>
            <a:r>
              <a:rPr lang="en-US" dirty="0"/>
              <a:t>Dar </a:t>
            </a:r>
            <a:r>
              <a:rPr lang="en-US" dirty="0" err="1"/>
              <a:t>ayakkabılar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</a:t>
            </a:r>
            <a:r>
              <a:rPr lang="en-US" dirty="0" err="1"/>
              <a:t>kullanılmamalıdır</a:t>
            </a:r>
            <a:r>
              <a:rPr lang="en-US" dirty="0"/>
              <a:t>.</a:t>
            </a:r>
          </a:p>
          <a:p>
            <a:r>
              <a:rPr lang="en-US" dirty="0" err="1"/>
              <a:t>Ayakkabı</a:t>
            </a:r>
            <a:r>
              <a:rPr lang="en-US" dirty="0"/>
              <a:t> </a:t>
            </a:r>
            <a:r>
              <a:rPr lang="en-US" dirty="0" err="1"/>
              <a:t>alımı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öğleden</a:t>
            </a:r>
            <a:r>
              <a:rPr lang="en-US" dirty="0"/>
              <a:t> </a:t>
            </a:r>
            <a:r>
              <a:rPr lang="en-US" dirty="0" err="1"/>
              <a:t>sonraki</a:t>
            </a:r>
            <a:r>
              <a:rPr lang="en-US" dirty="0"/>
              <a:t> </a:t>
            </a:r>
            <a:r>
              <a:rPr lang="en-US" dirty="0" err="1"/>
              <a:t>vakit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edilmeli</a:t>
            </a:r>
            <a:r>
              <a:rPr lang="en-US" dirty="0"/>
              <a:t>.</a:t>
            </a:r>
          </a:p>
          <a:p>
            <a:r>
              <a:rPr lang="en-US" dirty="0" err="1"/>
              <a:t>Ayakkabılar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boyanmalıdır</a:t>
            </a:r>
            <a:r>
              <a:rPr lang="en-US" dirty="0"/>
              <a:t>.</a:t>
            </a:r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192" y="1268760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9911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Ayak</a:t>
            </a:r>
            <a:r>
              <a:rPr lang="en-US" dirty="0"/>
              <a:t> </a:t>
            </a:r>
            <a:r>
              <a:rPr lang="en-US" dirty="0" err="1"/>
              <a:t>tırnakları</a:t>
            </a:r>
            <a:r>
              <a:rPr lang="en-US" dirty="0"/>
              <a:t> </a:t>
            </a:r>
            <a:r>
              <a:rPr lang="en-US" dirty="0" err="1"/>
              <a:t>düz</a:t>
            </a:r>
            <a:r>
              <a:rPr lang="en-US" dirty="0"/>
              <a:t> </a:t>
            </a:r>
            <a:r>
              <a:rPr lang="en-US" dirty="0" err="1"/>
              <a:t>kesilmeli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törpülenmelidir</a:t>
            </a:r>
            <a:r>
              <a:rPr lang="en-US" dirty="0"/>
              <a:t>.</a:t>
            </a:r>
          </a:p>
          <a:p>
            <a:r>
              <a:rPr lang="en-US" dirty="0" err="1"/>
              <a:t>Tırnaklar</a:t>
            </a:r>
            <a:r>
              <a:rPr lang="en-US" dirty="0"/>
              <a:t> </a:t>
            </a:r>
            <a:r>
              <a:rPr lang="en-US" dirty="0" err="1"/>
              <a:t>kesilirken</a:t>
            </a:r>
            <a:r>
              <a:rPr lang="en-US" dirty="0"/>
              <a:t> </a:t>
            </a:r>
            <a:r>
              <a:rPr lang="en-US" dirty="0" err="1"/>
              <a:t>derinin</a:t>
            </a:r>
            <a:r>
              <a:rPr lang="en-US" dirty="0"/>
              <a:t> </a:t>
            </a:r>
            <a:r>
              <a:rPr lang="en-US" dirty="0" err="1"/>
              <a:t>kesilmemesine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/>
              <a:t>gösterilmelidir</a:t>
            </a:r>
            <a:r>
              <a:rPr lang="en-US" dirty="0"/>
              <a:t>.</a:t>
            </a:r>
          </a:p>
          <a:p>
            <a:r>
              <a:rPr lang="en-US" dirty="0"/>
              <a:t>En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yılda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kez</a:t>
            </a:r>
            <a:r>
              <a:rPr lang="en-US" dirty="0"/>
              <a:t> </a:t>
            </a:r>
            <a:r>
              <a:rPr lang="en-US" dirty="0" err="1"/>
              <a:t>ayak</a:t>
            </a:r>
            <a:r>
              <a:rPr lang="en-US" dirty="0"/>
              <a:t> </a:t>
            </a:r>
            <a:r>
              <a:rPr lang="en-US" dirty="0" err="1"/>
              <a:t>muayenesi</a:t>
            </a:r>
            <a:r>
              <a:rPr lang="en-US" dirty="0"/>
              <a:t> </a:t>
            </a:r>
            <a:r>
              <a:rPr lang="en-US" dirty="0" err="1"/>
              <a:t>yaptırılmalıdır</a:t>
            </a:r>
            <a:r>
              <a:rPr lang="en-US" dirty="0"/>
              <a:t>.</a:t>
            </a:r>
          </a:p>
          <a:p>
            <a:r>
              <a:rPr lang="en-US" dirty="0" err="1"/>
              <a:t>Ayaklarda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kabarcık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anormal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görüldüğünde</a:t>
            </a:r>
            <a:r>
              <a:rPr lang="en-US" dirty="0"/>
              <a:t> </a:t>
            </a:r>
          </a:p>
          <a:p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doktora</a:t>
            </a:r>
            <a:r>
              <a:rPr lang="en-US" dirty="0"/>
              <a:t> </a:t>
            </a:r>
            <a:r>
              <a:rPr lang="en-US" dirty="0" err="1"/>
              <a:t>haber</a:t>
            </a:r>
            <a:r>
              <a:rPr lang="en-US" dirty="0"/>
              <a:t> </a:t>
            </a:r>
            <a:r>
              <a:rPr lang="en-US" dirty="0" err="1"/>
              <a:t>verilmelidir</a:t>
            </a:r>
            <a:r>
              <a:rPr lang="en-US" dirty="0"/>
              <a:t>.</a:t>
            </a:r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192" y="1268760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040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SAĞLIKLI GÜNLER...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192" y="1268760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7074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271</Words>
  <Application>Microsoft Office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DİYABET VE AYAK BAKIMI</vt:lpstr>
      <vt:lpstr>NASIL KORUNMALI</vt:lpstr>
      <vt:lpstr>PowerPoint Presentation</vt:lpstr>
      <vt:lpstr>PowerPoint Presentation</vt:lpstr>
      <vt:lpstr>PowerPoint Presentation</vt:lpstr>
      <vt:lpstr>SAĞLIKLI GÜNLER...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HIST  DAHİLYE HMŞİRE</dc:creator>
  <cp:lastModifiedBy>HIS1222GYBHm</cp:lastModifiedBy>
  <cp:revision>8</cp:revision>
  <dcterms:created xsi:type="dcterms:W3CDTF">2023-06-13T09:53:37Z</dcterms:created>
  <dcterms:modified xsi:type="dcterms:W3CDTF">2023-07-18T07:16:26Z</dcterms:modified>
</cp:coreProperties>
</file>