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2"/>
  </p:notesMasterIdLst>
  <p:sldIdLst>
    <p:sldId id="256" r:id="rId2"/>
    <p:sldId id="310" r:id="rId3"/>
    <p:sldId id="259" r:id="rId4"/>
    <p:sldId id="313" r:id="rId5"/>
    <p:sldId id="260" r:id="rId6"/>
    <p:sldId id="261" r:id="rId7"/>
    <p:sldId id="262" r:id="rId8"/>
    <p:sldId id="265" r:id="rId9"/>
    <p:sldId id="267" r:id="rId10"/>
    <p:sldId id="268" r:id="rId11"/>
    <p:sldId id="270" r:id="rId12"/>
    <p:sldId id="271" r:id="rId13"/>
    <p:sldId id="272" r:id="rId14"/>
    <p:sldId id="273" r:id="rId15"/>
    <p:sldId id="316" r:id="rId16"/>
    <p:sldId id="318" r:id="rId17"/>
    <p:sldId id="312" r:id="rId18"/>
    <p:sldId id="278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279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280" r:id="rId39"/>
    <p:sldId id="311" r:id="rId40"/>
    <p:sldId id="291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E4BF85-FAB7-414F-B116-512AA888F47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9762EC7-0B18-4B8C-B263-911F8FAD9F01}">
      <dgm:prSet/>
      <dgm:spPr/>
      <dgm:t>
        <a:bodyPr/>
        <a:lstStyle/>
        <a:p>
          <a:pPr rtl="0"/>
          <a:r>
            <a:rPr lang="tr-TR" dirty="0" smtClean="0"/>
            <a:t>ERKEK CİNSİYET</a:t>
          </a:r>
          <a:endParaRPr lang="tr-TR" dirty="0"/>
        </a:p>
      </dgm:t>
    </dgm:pt>
    <dgm:pt modelId="{31EE1E9D-1761-436F-B8DE-2551060C6539}" type="parTrans" cxnId="{7A97F302-CFA6-4BBA-93B5-C258AE1C5D21}">
      <dgm:prSet/>
      <dgm:spPr/>
      <dgm:t>
        <a:bodyPr/>
        <a:lstStyle/>
        <a:p>
          <a:endParaRPr lang="tr-TR"/>
        </a:p>
      </dgm:t>
    </dgm:pt>
    <dgm:pt modelId="{C3FFD3FC-6130-48FB-94DE-0C3AC119C6C8}" type="sibTrans" cxnId="{7A97F302-CFA6-4BBA-93B5-C258AE1C5D21}">
      <dgm:prSet/>
      <dgm:spPr/>
      <dgm:t>
        <a:bodyPr/>
        <a:lstStyle/>
        <a:p>
          <a:endParaRPr lang="tr-TR"/>
        </a:p>
      </dgm:t>
    </dgm:pt>
    <dgm:pt modelId="{7EF0C369-61B0-4570-BAB3-C7989672F184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0"/>
          <a:r>
            <a:rPr lang="tr-TR" dirty="0" smtClean="0"/>
            <a:t>ENDİKASYON SIKLIĞININ %5 /SAAT FAZLA OLMASI</a:t>
          </a:r>
          <a:endParaRPr lang="tr-TR" dirty="0"/>
        </a:p>
      </dgm:t>
    </dgm:pt>
    <dgm:pt modelId="{EEDC890A-32FD-457C-8850-05AABDC48A66}" type="parTrans" cxnId="{57D8C57C-D7AF-46D6-8409-D9A169C480AA}">
      <dgm:prSet/>
      <dgm:spPr/>
      <dgm:t>
        <a:bodyPr/>
        <a:lstStyle/>
        <a:p>
          <a:endParaRPr lang="tr-TR"/>
        </a:p>
      </dgm:t>
    </dgm:pt>
    <dgm:pt modelId="{871BF926-F103-4B94-8B70-72B3078F1770}" type="sibTrans" cxnId="{57D8C57C-D7AF-46D6-8409-D9A169C480AA}">
      <dgm:prSet/>
      <dgm:spPr/>
      <dgm:t>
        <a:bodyPr/>
        <a:lstStyle/>
        <a:p>
          <a:endParaRPr lang="tr-TR"/>
        </a:p>
      </dgm:t>
    </dgm:pt>
    <dgm:pt modelId="{FCD65269-8354-4061-A4D1-C98A03623510}">
      <dgm:prSet/>
      <dgm:spPr/>
      <dgm:t>
        <a:bodyPr/>
        <a:lstStyle/>
        <a:p>
          <a:pPr rtl="0"/>
          <a:r>
            <a:rPr lang="tr-TR" dirty="0" smtClean="0"/>
            <a:t>ELDİVEN KULLANIMI</a:t>
          </a:r>
          <a:endParaRPr lang="tr-TR" dirty="0"/>
        </a:p>
      </dgm:t>
    </dgm:pt>
    <dgm:pt modelId="{1CCB3807-3C2B-4A33-826A-411C6C632F61}" type="parTrans" cxnId="{E7BDD30E-0F14-4709-A3EC-2C6EEA0B5BF3}">
      <dgm:prSet/>
      <dgm:spPr/>
      <dgm:t>
        <a:bodyPr/>
        <a:lstStyle/>
        <a:p>
          <a:endParaRPr lang="tr-TR"/>
        </a:p>
      </dgm:t>
    </dgm:pt>
    <dgm:pt modelId="{B038AC77-57F7-44B5-B869-7679E140D6FA}" type="sibTrans" cxnId="{E7BDD30E-0F14-4709-A3EC-2C6EEA0B5BF3}">
      <dgm:prSet/>
      <dgm:spPr/>
      <dgm:t>
        <a:bodyPr/>
        <a:lstStyle/>
        <a:p>
          <a:endParaRPr lang="tr-TR"/>
        </a:p>
      </dgm:t>
    </dgm:pt>
    <dgm:pt modelId="{7C687AF8-A311-4315-A7FA-42AA4DC6E462}">
      <dgm:prSet/>
      <dgm:spPr/>
      <dgm:t>
        <a:bodyPr/>
        <a:lstStyle/>
        <a:p>
          <a:pPr rtl="0"/>
          <a:r>
            <a:rPr lang="tr-TR" dirty="0" smtClean="0"/>
            <a:t>KIDEM ARTIŞI</a:t>
          </a:r>
          <a:endParaRPr lang="tr-TR" dirty="0"/>
        </a:p>
      </dgm:t>
    </dgm:pt>
    <dgm:pt modelId="{71417F68-FB4B-4D74-9A9C-2D55FDE94925}" type="parTrans" cxnId="{2C6D09DF-F2E6-44DB-BCA4-29B52A97B670}">
      <dgm:prSet/>
      <dgm:spPr/>
      <dgm:t>
        <a:bodyPr/>
        <a:lstStyle/>
        <a:p>
          <a:endParaRPr lang="tr-TR"/>
        </a:p>
      </dgm:t>
    </dgm:pt>
    <dgm:pt modelId="{369FFB5E-B2D1-4DD3-A0E3-445BB58EBACC}" type="sibTrans" cxnId="{2C6D09DF-F2E6-44DB-BCA4-29B52A97B670}">
      <dgm:prSet/>
      <dgm:spPr/>
      <dgm:t>
        <a:bodyPr/>
        <a:lstStyle/>
        <a:p>
          <a:endParaRPr lang="tr-TR"/>
        </a:p>
      </dgm:t>
    </dgm:pt>
    <dgm:pt modelId="{EBAE40C6-1F77-46B9-B71F-0A5D88C01BD5}">
      <dgm:prSet/>
      <dgm:spPr/>
      <dgm:t>
        <a:bodyPr/>
        <a:lstStyle/>
        <a:p>
          <a:pPr rtl="0"/>
          <a:r>
            <a:rPr lang="tr-TR" dirty="0" smtClean="0"/>
            <a:t>İLERİ YAŞ </a:t>
          </a:r>
          <a:endParaRPr lang="tr-TR" dirty="0"/>
        </a:p>
      </dgm:t>
    </dgm:pt>
    <dgm:pt modelId="{9E4BEE0D-D01E-4CEB-9CCA-B17912ACFF2D}" type="parTrans" cxnId="{B1322B71-7348-4CC5-B587-B8A43413CD70}">
      <dgm:prSet/>
      <dgm:spPr/>
      <dgm:t>
        <a:bodyPr/>
        <a:lstStyle/>
        <a:p>
          <a:endParaRPr lang="tr-TR"/>
        </a:p>
      </dgm:t>
    </dgm:pt>
    <dgm:pt modelId="{E902A66A-4E1A-446D-B254-6B85406F4E69}" type="sibTrans" cxnId="{B1322B71-7348-4CC5-B587-B8A43413CD70}">
      <dgm:prSet/>
      <dgm:spPr/>
      <dgm:t>
        <a:bodyPr/>
        <a:lstStyle/>
        <a:p>
          <a:endParaRPr lang="tr-TR"/>
        </a:p>
      </dgm:t>
    </dgm:pt>
    <dgm:pt modelId="{CB6AF3A5-1845-4286-8130-FD866CC6B70A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0"/>
          <a:r>
            <a:rPr lang="tr-TR" dirty="0" smtClean="0"/>
            <a:t>EL ANTİSEPTİĞİNİN YOKLUĞU</a:t>
          </a:r>
          <a:endParaRPr lang="tr-TR" dirty="0"/>
        </a:p>
      </dgm:t>
    </dgm:pt>
    <dgm:pt modelId="{7A2CC1BA-D0B7-4984-9940-08270C208666}" type="parTrans" cxnId="{FCF8B153-C5A2-4EE5-AF67-EEB6BD9D8999}">
      <dgm:prSet/>
      <dgm:spPr/>
      <dgm:t>
        <a:bodyPr/>
        <a:lstStyle/>
        <a:p>
          <a:endParaRPr lang="tr-TR"/>
        </a:p>
      </dgm:t>
    </dgm:pt>
    <dgm:pt modelId="{B51430CD-1277-4F37-A4AF-8E51598D5070}" type="sibTrans" cxnId="{FCF8B153-C5A2-4EE5-AF67-EEB6BD9D8999}">
      <dgm:prSet/>
      <dgm:spPr/>
      <dgm:t>
        <a:bodyPr/>
        <a:lstStyle/>
        <a:p>
          <a:endParaRPr lang="tr-TR"/>
        </a:p>
      </dgm:t>
    </dgm:pt>
    <dgm:pt modelId="{290859F3-0C1B-46B8-9ADD-241E81E6D3FA}" type="pres">
      <dgm:prSet presAssocID="{5CE4BF85-FAB7-414F-B116-512AA888F47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CAAC256-F2C6-4AA8-90D4-05AC956AD21E}" type="pres">
      <dgm:prSet presAssocID="{E9762EC7-0B18-4B8C-B263-911F8FAD9F01}" presName="circle1" presStyleLbl="node1" presStyleIdx="0" presStyleCnt="6"/>
      <dgm:spPr>
        <a:solidFill>
          <a:schemeClr val="accent4">
            <a:lumMod val="40000"/>
            <a:lumOff val="60000"/>
          </a:schemeClr>
        </a:solidFill>
      </dgm:spPr>
    </dgm:pt>
    <dgm:pt modelId="{9505481B-59D0-4744-9177-EE0C5617337E}" type="pres">
      <dgm:prSet presAssocID="{E9762EC7-0B18-4B8C-B263-911F8FAD9F01}" presName="space" presStyleCnt="0"/>
      <dgm:spPr/>
    </dgm:pt>
    <dgm:pt modelId="{5A72F64E-6AE6-4031-BD39-3DCF1C70D93A}" type="pres">
      <dgm:prSet presAssocID="{E9762EC7-0B18-4B8C-B263-911F8FAD9F01}" presName="rect1" presStyleLbl="alignAcc1" presStyleIdx="0" presStyleCnt="6" custLinFactNeighborX="282" custLinFactNeighborY="1553"/>
      <dgm:spPr/>
      <dgm:t>
        <a:bodyPr/>
        <a:lstStyle/>
        <a:p>
          <a:endParaRPr lang="tr-TR"/>
        </a:p>
      </dgm:t>
    </dgm:pt>
    <dgm:pt modelId="{EE21B21C-9A2D-46A6-B664-5C39AC647906}" type="pres">
      <dgm:prSet presAssocID="{7EF0C369-61B0-4570-BAB3-C7989672F184}" presName="vertSpace2" presStyleLbl="node1" presStyleIdx="0" presStyleCnt="6"/>
      <dgm:spPr/>
    </dgm:pt>
    <dgm:pt modelId="{BC015900-3DA8-440B-87E1-F33BD126DF2B}" type="pres">
      <dgm:prSet presAssocID="{7EF0C369-61B0-4570-BAB3-C7989672F184}" presName="circle2" presStyleLbl="node1" presStyleIdx="1" presStyleCnt="6"/>
      <dgm:spPr>
        <a:solidFill>
          <a:schemeClr val="accent4">
            <a:lumMod val="40000"/>
            <a:lumOff val="60000"/>
          </a:schemeClr>
        </a:solidFill>
      </dgm:spPr>
    </dgm:pt>
    <dgm:pt modelId="{E1241F08-81BF-4190-9CF1-4F25F176D058}" type="pres">
      <dgm:prSet presAssocID="{7EF0C369-61B0-4570-BAB3-C7989672F184}" presName="rect2" presStyleLbl="alignAcc1" presStyleIdx="1" presStyleCnt="6"/>
      <dgm:spPr/>
      <dgm:t>
        <a:bodyPr/>
        <a:lstStyle/>
        <a:p>
          <a:endParaRPr lang="tr-TR"/>
        </a:p>
      </dgm:t>
    </dgm:pt>
    <dgm:pt modelId="{4608E43E-8491-485B-BB04-C776627D9FF7}" type="pres">
      <dgm:prSet presAssocID="{FCD65269-8354-4061-A4D1-C98A03623510}" presName="vertSpace3" presStyleLbl="node1" presStyleIdx="1" presStyleCnt="6"/>
      <dgm:spPr/>
    </dgm:pt>
    <dgm:pt modelId="{C5FEE746-E654-4997-A5FC-CF708471E47A}" type="pres">
      <dgm:prSet presAssocID="{FCD65269-8354-4061-A4D1-C98A03623510}" presName="circle3" presStyleLbl="node1" presStyleIdx="2" presStyleCnt="6"/>
      <dgm:spPr>
        <a:solidFill>
          <a:schemeClr val="accent4">
            <a:lumMod val="40000"/>
            <a:lumOff val="60000"/>
          </a:schemeClr>
        </a:solidFill>
      </dgm:spPr>
    </dgm:pt>
    <dgm:pt modelId="{CD4B955D-F285-4279-8DF8-0AB734290DBE}" type="pres">
      <dgm:prSet presAssocID="{FCD65269-8354-4061-A4D1-C98A03623510}" presName="rect3" presStyleLbl="alignAcc1" presStyleIdx="2" presStyleCnt="6"/>
      <dgm:spPr/>
      <dgm:t>
        <a:bodyPr/>
        <a:lstStyle/>
        <a:p>
          <a:endParaRPr lang="tr-TR"/>
        </a:p>
      </dgm:t>
    </dgm:pt>
    <dgm:pt modelId="{13958A07-B542-4DA7-8292-FAAF5DBE9ED0}" type="pres">
      <dgm:prSet presAssocID="{7C687AF8-A311-4315-A7FA-42AA4DC6E462}" presName="vertSpace4" presStyleLbl="node1" presStyleIdx="2" presStyleCnt="6"/>
      <dgm:spPr/>
    </dgm:pt>
    <dgm:pt modelId="{3B3B69C1-E6AB-4BCC-80F6-2DADC3A34A0B}" type="pres">
      <dgm:prSet presAssocID="{7C687AF8-A311-4315-A7FA-42AA4DC6E462}" presName="circle4" presStyleLbl="node1" presStyleIdx="3" presStyleCnt="6"/>
      <dgm:spPr>
        <a:solidFill>
          <a:schemeClr val="accent4">
            <a:lumMod val="40000"/>
            <a:lumOff val="60000"/>
          </a:schemeClr>
        </a:solidFill>
      </dgm:spPr>
    </dgm:pt>
    <dgm:pt modelId="{A93C1FB8-5CAA-469D-AC39-25DB063BFE96}" type="pres">
      <dgm:prSet presAssocID="{7C687AF8-A311-4315-A7FA-42AA4DC6E462}" presName="rect4" presStyleLbl="alignAcc1" presStyleIdx="3" presStyleCnt="6" custLinFactNeighborX="1104" custLinFactNeighborY="-526"/>
      <dgm:spPr/>
      <dgm:t>
        <a:bodyPr/>
        <a:lstStyle/>
        <a:p>
          <a:endParaRPr lang="tr-TR"/>
        </a:p>
      </dgm:t>
    </dgm:pt>
    <dgm:pt modelId="{15431EA3-E905-47B3-AD46-B500696E98CD}" type="pres">
      <dgm:prSet presAssocID="{EBAE40C6-1F77-46B9-B71F-0A5D88C01BD5}" presName="vertSpace5" presStyleLbl="node1" presStyleIdx="3" presStyleCnt="6"/>
      <dgm:spPr/>
    </dgm:pt>
    <dgm:pt modelId="{F0E9891B-1D72-43FB-B585-DDCE6B559067}" type="pres">
      <dgm:prSet presAssocID="{EBAE40C6-1F77-46B9-B71F-0A5D88C01BD5}" presName="circle5" presStyleLbl="node1" presStyleIdx="4" presStyleCnt="6"/>
      <dgm:spPr>
        <a:solidFill>
          <a:schemeClr val="accent4">
            <a:lumMod val="40000"/>
            <a:lumOff val="60000"/>
          </a:schemeClr>
        </a:solidFill>
      </dgm:spPr>
    </dgm:pt>
    <dgm:pt modelId="{3F15D8B1-18A8-4E3B-A551-7949932A4B2A}" type="pres">
      <dgm:prSet presAssocID="{EBAE40C6-1F77-46B9-B71F-0A5D88C01BD5}" presName="rect5" presStyleLbl="alignAcc1" presStyleIdx="4" presStyleCnt="6" custScaleX="99437" custScaleY="94030"/>
      <dgm:spPr/>
      <dgm:t>
        <a:bodyPr/>
        <a:lstStyle/>
        <a:p>
          <a:endParaRPr lang="tr-TR"/>
        </a:p>
      </dgm:t>
    </dgm:pt>
    <dgm:pt modelId="{DB463E41-8ED3-438D-AD66-E7549FC406CC}" type="pres">
      <dgm:prSet presAssocID="{CB6AF3A5-1845-4286-8130-FD866CC6B70A}" presName="vertSpace6" presStyleLbl="node1" presStyleIdx="4" presStyleCnt="6"/>
      <dgm:spPr/>
    </dgm:pt>
    <dgm:pt modelId="{32C9CD74-9E1D-433E-A2B6-09C25301ECD1}" type="pres">
      <dgm:prSet presAssocID="{CB6AF3A5-1845-4286-8130-FD866CC6B70A}" presName="circle6" presStyleLbl="node1" presStyleIdx="5" presStyleCnt="6"/>
      <dgm:spPr>
        <a:solidFill>
          <a:schemeClr val="accent4">
            <a:lumMod val="40000"/>
            <a:lumOff val="60000"/>
          </a:schemeClr>
        </a:solidFill>
      </dgm:spPr>
    </dgm:pt>
    <dgm:pt modelId="{D3A69AB0-E254-40DF-9161-B0FCF32DBB16}" type="pres">
      <dgm:prSet presAssocID="{CB6AF3A5-1845-4286-8130-FD866CC6B70A}" presName="rect6" presStyleLbl="alignAcc1" presStyleIdx="5" presStyleCnt="6" custLinFactNeighborX="-145" custLinFactNeighborY="-6400"/>
      <dgm:spPr/>
      <dgm:t>
        <a:bodyPr/>
        <a:lstStyle/>
        <a:p>
          <a:endParaRPr lang="tr-TR"/>
        </a:p>
      </dgm:t>
    </dgm:pt>
    <dgm:pt modelId="{175A980F-86C8-4A3A-86AC-ED2238A065A6}" type="pres">
      <dgm:prSet presAssocID="{E9762EC7-0B18-4B8C-B263-911F8FAD9F01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4D6DAA-5E21-4BB9-A2B0-0BDAF29D7D8E}" type="pres">
      <dgm:prSet presAssocID="{7EF0C369-61B0-4570-BAB3-C7989672F184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1A87C6-54E0-480E-A73F-453A4C732827}" type="pres">
      <dgm:prSet presAssocID="{FCD65269-8354-4061-A4D1-C98A03623510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6D03B34-85A5-4702-9CB1-3434A0777036}" type="pres">
      <dgm:prSet presAssocID="{7C687AF8-A311-4315-A7FA-42AA4DC6E462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E5BBF28-8F60-4E1B-A5AC-2B6A2FA22867}" type="pres">
      <dgm:prSet presAssocID="{EBAE40C6-1F77-46B9-B71F-0A5D88C01BD5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2B011B3-FBA0-4BB8-AEF5-419070F79F59}" type="pres">
      <dgm:prSet presAssocID="{CB6AF3A5-1845-4286-8130-FD866CC6B70A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9A269BE-12FD-4496-B31B-54446F073525}" type="presOf" srcId="{FCD65269-8354-4061-A4D1-C98A03623510}" destId="{CD4B955D-F285-4279-8DF8-0AB734290DBE}" srcOrd="0" destOrd="0" presId="urn:microsoft.com/office/officeart/2005/8/layout/target3"/>
    <dgm:cxn modelId="{7A97F302-CFA6-4BBA-93B5-C258AE1C5D21}" srcId="{5CE4BF85-FAB7-414F-B116-512AA888F47A}" destId="{E9762EC7-0B18-4B8C-B263-911F8FAD9F01}" srcOrd="0" destOrd="0" parTransId="{31EE1E9D-1761-436F-B8DE-2551060C6539}" sibTransId="{C3FFD3FC-6130-48FB-94DE-0C3AC119C6C8}"/>
    <dgm:cxn modelId="{E7BDD30E-0F14-4709-A3EC-2C6EEA0B5BF3}" srcId="{5CE4BF85-FAB7-414F-B116-512AA888F47A}" destId="{FCD65269-8354-4061-A4D1-C98A03623510}" srcOrd="2" destOrd="0" parTransId="{1CCB3807-3C2B-4A33-826A-411C6C632F61}" sibTransId="{B038AC77-57F7-44B5-B869-7679E140D6FA}"/>
    <dgm:cxn modelId="{3435C88B-280D-4323-B0B3-FA5C8F5D5E65}" type="presOf" srcId="{5CE4BF85-FAB7-414F-B116-512AA888F47A}" destId="{290859F3-0C1B-46B8-9ADD-241E81E6D3FA}" srcOrd="0" destOrd="0" presId="urn:microsoft.com/office/officeart/2005/8/layout/target3"/>
    <dgm:cxn modelId="{C4079D8F-2FDA-41D6-9723-8D6F6F9BD487}" type="presOf" srcId="{FCD65269-8354-4061-A4D1-C98A03623510}" destId="{851A87C6-54E0-480E-A73F-453A4C732827}" srcOrd="1" destOrd="0" presId="urn:microsoft.com/office/officeart/2005/8/layout/target3"/>
    <dgm:cxn modelId="{D63073AB-45EB-4733-BEFE-F2019BC2A76C}" type="presOf" srcId="{7EF0C369-61B0-4570-BAB3-C7989672F184}" destId="{6A4D6DAA-5E21-4BB9-A2B0-0BDAF29D7D8E}" srcOrd="1" destOrd="0" presId="urn:microsoft.com/office/officeart/2005/8/layout/target3"/>
    <dgm:cxn modelId="{B1322B71-7348-4CC5-B587-B8A43413CD70}" srcId="{5CE4BF85-FAB7-414F-B116-512AA888F47A}" destId="{EBAE40C6-1F77-46B9-B71F-0A5D88C01BD5}" srcOrd="4" destOrd="0" parTransId="{9E4BEE0D-D01E-4CEB-9CCA-B17912ACFF2D}" sibTransId="{E902A66A-4E1A-446D-B254-6B85406F4E69}"/>
    <dgm:cxn modelId="{A5EC02E0-E268-45F0-9359-0167E932D5A5}" type="presOf" srcId="{7EF0C369-61B0-4570-BAB3-C7989672F184}" destId="{E1241F08-81BF-4190-9CF1-4F25F176D058}" srcOrd="0" destOrd="0" presId="urn:microsoft.com/office/officeart/2005/8/layout/target3"/>
    <dgm:cxn modelId="{956DB43B-4FA5-484D-B032-1F2EF542935E}" type="presOf" srcId="{E9762EC7-0B18-4B8C-B263-911F8FAD9F01}" destId="{5A72F64E-6AE6-4031-BD39-3DCF1C70D93A}" srcOrd="0" destOrd="0" presId="urn:microsoft.com/office/officeart/2005/8/layout/target3"/>
    <dgm:cxn modelId="{DD10D62F-FF5F-48F5-8414-EFFC3C2B755C}" type="presOf" srcId="{EBAE40C6-1F77-46B9-B71F-0A5D88C01BD5}" destId="{3F15D8B1-18A8-4E3B-A551-7949932A4B2A}" srcOrd="0" destOrd="0" presId="urn:microsoft.com/office/officeart/2005/8/layout/target3"/>
    <dgm:cxn modelId="{30DA43E7-547B-4355-88B1-6FA00F4D4165}" type="presOf" srcId="{E9762EC7-0B18-4B8C-B263-911F8FAD9F01}" destId="{175A980F-86C8-4A3A-86AC-ED2238A065A6}" srcOrd="1" destOrd="0" presId="urn:microsoft.com/office/officeart/2005/8/layout/target3"/>
    <dgm:cxn modelId="{57D8C57C-D7AF-46D6-8409-D9A169C480AA}" srcId="{5CE4BF85-FAB7-414F-B116-512AA888F47A}" destId="{7EF0C369-61B0-4570-BAB3-C7989672F184}" srcOrd="1" destOrd="0" parTransId="{EEDC890A-32FD-457C-8850-05AABDC48A66}" sibTransId="{871BF926-F103-4B94-8B70-72B3078F1770}"/>
    <dgm:cxn modelId="{C46FAE26-792F-4045-A1DB-031D48E89927}" type="presOf" srcId="{7C687AF8-A311-4315-A7FA-42AA4DC6E462}" destId="{56D03B34-85A5-4702-9CB1-3434A0777036}" srcOrd="1" destOrd="0" presId="urn:microsoft.com/office/officeart/2005/8/layout/target3"/>
    <dgm:cxn modelId="{2C6D09DF-F2E6-44DB-BCA4-29B52A97B670}" srcId="{5CE4BF85-FAB7-414F-B116-512AA888F47A}" destId="{7C687AF8-A311-4315-A7FA-42AA4DC6E462}" srcOrd="3" destOrd="0" parTransId="{71417F68-FB4B-4D74-9A9C-2D55FDE94925}" sibTransId="{369FFB5E-B2D1-4DD3-A0E3-445BB58EBACC}"/>
    <dgm:cxn modelId="{D43C52EB-2050-4AD7-946F-6C3A06BAE45E}" type="presOf" srcId="{7C687AF8-A311-4315-A7FA-42AA4DC6E462}" destId="{A93C1FB8-5CAA-469D-AC39-25DB063BFE96}" srcOrd="0" destOrd="0" presId="urn:microsoft.com/office/officeart/2005/8/layout/target3"/>
    <dgm:cxn modelId="{FCF8B153-C5A2-4EE5-AF67-EEB6BD9D8999}" srcId="{5CE4BF85-FAB7-414F-B116-512AA888F47A}" destId="{CB6AF3A5-1845-4286-8130-FD866CC6B70A}" srcOrd="5" destOrd="0" parTransId="{7A2CC1BA-D0B7-4984-9940-08270C208666}" sibTransId="{B51430CD-1277-4F37-A4AF-8E51598D5070}"/>
    <dgm:cxn modelId="{D197A007-8191-485F-8B9E-B33E09AB4B97}" type="presOf" srcId="{CB6AF3A5-1845-4286-8130-FD866CC6B70A}" destId="{52B011B3-FBA0-4BB8-AEF5-419070F79F59}" srcOrd="1" destOrd="0" presId="urn:microsoft.com/office/officeart/2005/8/layout/target3"/>
    <dgm:cxn modelId="{4FFF6E83-9D63-49D8-8DAA-1018B7B863F9}" type="presOf" srcId="{EBAE40C6-1F77-46B9-B71F-0A5D88C01BD5}" destId="{3E5BBF28-8F60-4E1B-A5AC-2B6A2FA22867}" srcOrd="1" destOrd="0" presId="urn:microsoft.com/office/officeart/2005/8/layout/target3"/>
    <dgm:cxn modelId="{2526ACBA-6436-4BBF-BFBB-58992F29DE38}" type="presOf" srcId="{CB6AF3A5-1845-4286-8130-FD866CC6B70A}" destId="{D3A69AB0-E254-40DF-9161-B0FCF32DBB16}" srcOrd="0" destOrd="0" presId="urn:microsoft.com/office/officeart/2005/8/layout/target3"/>
    <dgm:cxn modelId="{655A4E85-5424-4DA4-8EC5-2531E6CC9588}" type="presParOf" srcId="{290859F3-0C1B-46B8-9ADD-241E81E6D3FA}" destId="{3CAAC256-F2C6-4AA8-90D4-05AC956AD21E}" srcOrd="0" destOrd="0" presId="urn:microsoft.com/office/officeart/2005/8/layout/target3"/>
    <dgm:cxn modelId="{4BA27C32-8DD0-4820-997C-C5EC15608C2E}" type="presParOf" srcId="{290859F3-0C1B-46B8-9ADD-241E81E6D3FA}" destId="{9505481B-59D0-4744-9177-EE0C5617337E}" srcOrd="1" destOrd="0" presId="urn:microsoft.com/office/officeart/2005/8/layout/target3"/>
    <dgm:cxn modelId="{E7CDE5F2-63F3-4984-91FD-96E1C5E3966F}" type="presParOf" srcId="{290859F3-0C1B-46B8-9ADD-241E81E6D3FA}" destId="{5A72F64E-6AE6-4031-BD39-3DCF1C70D93A}" srcOrd="2" destOrd="0" presId="urn:microsoft.com/office/officeart/2005/8/layout/target3"/>
    <dgm:cxn modelId="{71E2934D-E397-455F-925C-14C3EB24A14B}" type="presParOf" srcId="{290859F3-0C1B-46B8-9ADD-241E81E6D3FA}" destId="{EE21B21C-9A2D-46A6-B664-5C39AC647906}" srcOrd="3" destOrd="0" presId="urn:microsoft.com/office/officeart/2005/8/layout/target3"/>
    <dgm:cxn modelId="{682E2F0E-EC6D-40AE-B0F7-91BF73058C85}" type="presParOf" srcId="{290859F3-0C1B-46B8-9ADD-241E81E6D3FA}" destId="{BC015900-3DA8-440B-87E1-F33BD126DF2B}" srcOrd="4" destOrd="0" presId="urn:microsoft.com/office/officeart/2005/8/layout/target3"/>
    <dgm:cxn modelId="{8D6B2AF8-D1BF-4BFC-B74E-A43326EE4DCE}" type="presParOf" srcId="{290859F3-0C1B-46B8-9ADD-241E81E6D3FA}" destId="{E1241F08-81BF-4190-9CF1-4F25F176D058}" srcOrd="5" destOrd="0" presId="urn:microsoft.com/office/officeart/2005/8/layout/target3"/>
    <dgm:cxn modelId="{582DA391-764D-496A-A8B6-56A0C4CABE7D}" type="presParOf" srcId="{290859F3-0C1B-46B8-9ADD-241E81E6D3FA}" destId="{4608E43E-8491-485B-BB04-C776627D9FF7}" srcOrd="6" destOrd="0" presId="urn:microsoft.com/office/officeart/2005/8/layout/target3"/>
    <dgm:cxn modelId="{925D2166-C030-4228-8657-FAE9EE2A32D6}" type="presParOf" srcId="{290859F3-0C1B-46B8-9ADD-241E81E6D3FA}" destId="{C5FEE746-E654-4997-A5FC-CF708471E47A}" srcOrd="7" destOrd="0" presId="urn:microsoft.com/office/officeart/2005/8/layout/target3"/>
    <dgm:cxn modelId="{22434683-D754-49FB-9895-7D2C6BFE215E}" type="presParOf" srcId="{290859F3-0C1B-46B8-9ADD-241E81E6D3FA}" destId="{CD4B955D-F285-4279-8DF8-0AB734290DBE}" srcOrd="8" destOrd="0" presId="urn:microsoft.com/office/officeart/2005/8/layout/target3"/>
    <dgm:cxn modelId="{DAD504D2-69C5-44B6-870B-7911294024B3}" type="presParOf" srcId="{290859F3-0C1B-46B8-9ADD-241E81E6D3FA}" destId="{13958A07-B542-4DA7-8292-FAAF5DBE9ED0}" srcOrd="9" destOrd="0" presId="urn:microsoft.com/office/officeart/2005/8/layout/target3"/>
    <dgm:cxn modelId="{C3D28212-C374-4550-9171-0C927897E41F}" type="presParOf" srcId="{290859F3-0C1B-46B8-9ADD-241E81E6D3FA}" destId="{3B3B69C1-E6AB-4BCC-80F6-2DADC3A34A0B}" srcOrd="10" destOrd="0" presId="urn:microsoft.com/office/officeart/2005/8/layout/target3"/>
    <dgm:cxn modelId="{83D54E7F-958B-4FFC-B169-E35D443BBFC2}" type="presParOf" srcId="{290859F3-0C1B-46B8-9ADD-241E81E6D3FA}" destId="{A93C1FB8-5CAA-469D-AC39-25DB063BFE96}" srcOrd="11" destOrd="0" presId="urn:microsoft.com/office/officeart/2005/8/layout/target3"/>
    <dgm:cxn modelId="{CD199EBE-0C65-402C-9DDE-D31EC5C5A9A9}" type="presParOf" srcId="{290859F3-0C1B-46B8-9ADD-241E81E6D3FA}" destId="{15431EA3-E905-47B3-AD46-B500696E98CD}" srcOrd="12" destOrd="0" presId="urn:microsoft.com/office/officeart/2005/8/layout/target3"/>
    <dgm:cxn modelId="{1DDC6114-CAD2-4D6D-AE30-FF35519E6476}" type="presParOf" srcId="{290859F3-0C1B-46B8-9ADD-241E81E6D3FA}" destId="{F0E9891B-1D72-43FB-B585-DDCE6B559067}" srcOrd="13" destOrd="0" presId="urn:microsoft.com/office/officeart/2005/8/layout/target3"/>
    <dgm:cxn modelId="{1EFAAE35-33B3-42BB-A11A-A9EFD3614260}" type="presParOf" srcId="{290859F3-0C1B-46B8-9ADD-241E81E6D3FA}" destId="{3F15D8B1-18A8-4E3B-A551-7949932A4B2A}" srcOrd="14" destOrd="0" presId="urn:microsoft.com/office/officeart/2005/8/layout/target3"/>
    <dgm:cxn modelId="{C5C8EC08-9059-4E39-9DEF-C436A80D0016}" type="presParOf" srcId="{290859F3-0C1B-46B8-9ADD-241E81E6D3FA}" destId="{DB463E41-8ED3-438D-AD66-E7549FC406CC}" srcOrd="15" destOrd="0" presId="urn:microsoft.com/office/officeart/2005/8/layout/target3"/>
    <dgm:cxn modelId="{60CC171E-1499-4C95-B420-6691A1191202}" type="presParOf" srcId="{290859F3-0C1B-46B8-9ADD-241E81E6D3FA}" destId="{32C9CD74-9E1D-433E-A2B6-09C25301ECD1}" srcOrd="16" destOrd="0" presId="urn:microsoft.com/office/officeart/2005/8/layout/target3"/>
    <dgm:cxn modelId="{22D73155-329B-4231-B064-210BB80408C9}" type="presParOf" srcId="{290859F3-0C1B-46B8-9ADD-241E81E6D3FA}" destId="{D3A69AB0-E254-40DF-9161-B0FCF32DBB16}" srcOrd="17" destOrd="0" presId="urn:microsoft.com/office/officeart/2005/8/layout/target3"/>
    <dgm:cxn modelId="{A58C0CD3-95CA-4D5B-B6C6-140B55D846AC}" type="presParOf" srcId="{290859F3-0C1B-46B8-9ADD-241E81E6D3FA}" destId="{175A980F-86C8-4A3A-86AC-ED2238A065A6}" srcOrd="18" destOrd="0" presId="urn:microsoft.com/office/officeart/2005/8/layout/target3"/>
    <dgm:cxn modelId="{1020A329-6868-466E-BE34-B5C26CDCAFC3}" type="presParOf" srcId="{290859F3-0C1B-46B8-9ADD-241E81E6D3FA}" destId="{6A4D6DAA-5E21-4BB9-A2B0-0BDAF29D7D8E}" srcOrd="19" destOrd="0" presId="urn:microsoft.com/office/officeart/2005/8/layout/target3"/>
    <dgm:cxn modelId="{9BE77ADB-D756-4647-844D-4D52006E20E8}" type="presParOf" srcId="{290859F3-0C1B-46B8-9ADD-241E81E6D3FA}" destId="{851A87C6-54E0-480E-A73F-453A4C732827}" srcOrd="20" destOrd="0" presId="urn:microsoft.com/office/officeart/2005/8/layout/target3"/>
    <dgm:cxn modelId="{04A06C95-4E7F-42B2-90FF-0458B39A68C3}" type="presParOf" srcId="{290859F3-0C1B-46B8-9ADD-241E81E6D3FA}" destId="{56D03B34-85A5-4702-9CB1-3434A0777036}" srcOrd="21" destOrd="0" presId="urn:microsoft.com/office/officeart/2005/8/layout/target3"/>
    <dgm:cxn modelId="{321A6F20-4EA2-4FE9-8E9D-20F5FA659EC6}" type="presParOf" srcId="{290859F3-0C1B-46B8-9ADD-241E81E6D3FA}" destId="{3E5BBF28-8F60-4E1B-A5AC-2B6A2FA22867}" srcOrd="22" destOrd="0" presId="urn:microsoft.com/office/officeart/2005/8/layout/target3"/>
    <dgm:cxn modelId="{1735B99D-D543-445D-9D7E-D23A22ABC65A}" type="presParOf" srcId="{290859F3-0C1B-46B8-9ADD-241E81E6D3FA}" destId="{52B011B3-FBA0-4BB8-AEF5-419070F79F59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AAB93F-EF71-4CA1-A5B7-6D820964987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EF9C730-8181-43C8-8784-41EFEAE40B95}">
      <dgm:prSet phldrT="[Metin]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r-TR" dirty="0" smtClean="0"/>
            <a:t>El hijyeni uyumsuzluğunun nedenleri</a:t>
          </a:r>
          <a:endParaRPr lang="tr-TR" dirty="0"/>
        </a:p>
      </dgm:t>
    </dgm:pt>
    <dgm:pt modelId="{5EBD4629-86C2-4183-BA1F-597DB5407545}" type="parTrans" cxnId="{9606C35A-2ADA-4C50-A361-375402F7CACA}">
      <dgm:prSet/>
      <dgm:spPr/>
      <dgm:t>
        <a:bodyPr/>
        <a:lstStyle/>
        <a:p>
          <a:endParaRPr lang="tr-TR"/>
        </a:p>
      </dgm:t>
    </dgm:pt>
    <dgm:pt modelId="{6ABB6462-6C88-478E-901A-49CCE5DBB8A0}" type="sibTrans" cxnId="{9606C35A-2ADA-4C50-A361-375402F7CACA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tr-TR"/>
        </a:p>
      </dgm:t>
    </dgm:pt>
    <dgm:pt modelId="{61FC735B-4F08-4241-AB64-EB3228046713}">
      <dgm:prSet phldrT="[Metin]"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unutkanlık</a:t>
          </a:r>
          <a:endParaRPr lang="tr-TR" dirty="0">
            <a:solidFill>
              <a:schemeClr val="tx1"/>
            </a:solidFill>
          </a:endParaRPr>
        </a:p>
      </dgm:t>
    </dgm:pt>
    <dgm:pt modelId="{435BA5A5-E7C8-45D7-9FD8-2C853829525C}" type="parTrans" cxnId="{48064BA8-73CB-4C7A-A95C-9335B9411BAA}">
      <dgm:prSet/>
      <dgm:spPr/>
      <dgm:t>
        <a:bodyPr/>
        <a:lstStyle/>
        <a:p>
          <a:endParaRPr lang="tr-TR"/>
        </a:p>
      </dgm:t>
    </dgm:pt>
    <dgm:pt modelId="{28FA85F8-DA9D-4EC2-B427-8516A016B020}" type="sibTrans" cxnId="{48064BA8-73CB-4C7A-A95C-9335B9411BAA}">
      <dgm:prSet/>
      <dgm:spPr/>
      <dgm:t>
        <a:bodyPr/>
        <a:lstStyle/>
        <a:p>
          <a:endParaRPr lang="tr-TR"/>
        </a:p>
      </dgm:t>
    </dgm:pt>
    <dgm:pt modelId="{FA166040-6609-4793-A6FF-13CECF06C9F3}">
      <dgm:prSet phldrT="[Metin]"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Rol modeli eksikliği</a:t>
          </a:r>
          <a:endParaRPr lang="tr-TR" dirty="0">
            <a:solidFill>
              <a:schemeClr val="tx1"/>
            </a:solidFill>
          </a:endParaRPr>
        </a:p>
      </dgm:t>
    </dgm:pt>
    <dgm:pt modelId="{F014C070-CB7B-48F5-92EE-97132F84CC3F}" type="parTrans" cxnId="{87160D09-14A3-4AB6-8B82-B2F74AF9E9FA}">
      <dgm:prSet/>
      <dgm:spPr/>
      <dgm:t>
        <a:bodyPr/>
        <a:lstStyle/>
        <a:p>
          <a:endParaRPr lang="tr-TR"/>
        </a:p>
      </dgm:t>
    </dgm:pt>
    <dgm:pt modelId="{592224AD-DBB9-42A4-B8AD-24E35B72979A}" type="sibTrans" cxnId="{87160D09-14A3-4AB6-8B82-B2F74AF9E9FA}">
      <dgm:prSet/>
      <dgm:spPr/>
      <dgm:t>
        <a:bodyPr/>
        <a:lstStyle/>
        <a:p>
          <a:endParaRPr lang="tr-TR"/>
        </a:p>
      </dgm:t>
    </dgm:pt>
    <dgm:pt modelId="{31E178FA-2092-4343-ADD0-825160151878}">
      <dgm:prSet phldrT="[Metin]"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Rehber yokluğu</a:t>
          </a:r>
          <a:endParaRPr lang="tr-TR" dirty="0">
            <a:solidFill>
              <a:schemeClr val="tx1"/>
            </a:solidFill>
          </a:endParaRPr>
        </a:p>
      </dgm:t>
    </dgm:pt>
    <dgm:pt modelId="{00546755-AC62-44F0-A193-77CC97AAFB46}" type="parTrans" cxnId="{56CD9C40-C321-4E04-A2B7-081512CE9622}">
      <dgm:prSet/>
      <dgm:spPr/>
      <dgm:t>
        <a:bodyPr/>
        <a:lstStyle/>
        <a:p>
          <a:endParaRPr lang="tr-TR"/>
        </a:p>
      </dgm:t>
    </dgm:pt>
    <dgm:pt modelId="{7E512100-4A6B-4A04-84E0-3355F71762B9}" type="sibTrans" cxnId="{56CD9C40-C321-4E04-A2B7-081512CE9622}">
      <dgm:prSet/>
      <dgm:spPr/>
      <dgm:t>
        <a:bodyPr/>
        <a:lstStyle/>
        <a:p>
          <a:endParaRPr lang="tr-TR"/>
        </a:p>
      </dgm:t>
    </dgm:pt>
    <dgm:pt modelId="{DCF8B0DC-6FD8-48BD-9030-8B19DAEE6DE3}">
      <dgm:prSet phldrT="[Metin]"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Cilt </a:t>
          </a:r>
          <a:r>
            <a:rPr lang="tr-TR" dirty="0" err="1" smtClean="0">
              <a:solidFill>
                <a:schemeClr val="tx1"/>
              </a:solidFill>
            </a:rPr>
            <a:t>irritasyonu</a:t>
          </a:r>
          <a:endParaRPr lang="tr-TR" dirty="0">
            <a:solidFill>
              <a:schemeClr val="tx1"/>
            </a:solidFill>
          </a:endParaRPr>
        </a:p>
      </dgm:t>
    </dgm:pt>
    <dgm:pt modelId="{B853020C-DABE-4877-990E-C9BA94244B6F}" type="parTrans" cxnId="{DE5123DD-7F51-4EB1-AF11-1C7EF52878D7}">
      <dgm:prSet/>
      <dgm:spPr/>
      <dgm:t>
        <a:bodyPr/>
        <a:lstStyle/>
        <a:p>
          <a:endParaRPr lang="tr-TR"/>
        </a:p>
      </dgm:t>
    </dgm:pt>
    <dgm:pt modelId="{BFB4ACD9-6EF4-40F4-9941-6A89F921EBBF}" type="sibTrans" cxnId="{DE5123DD-7F51-4EB1-AF11-1C7EF52878D7}">
      <dgm:prSet/>
      <dgm:spPr/>
      <dgm:t>
        <a:bodyPr/>
        <a:lstStyle/>
        <a:p>
          <a:endParaRPr lang="tr-TR"/>
        </a:p>
      </dgm:t>
    </dgm:pt>
    <dgm:pt modelId="{F27B6CAC-87C3-46DF-8EDA-BCEB5577F587}" type="pres">
      <dgm:prSet presAssocID="{6AAAB93F-EF71-4CA1-A5B7-6D82096498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0E2B70D-78AC-4745-A65E-29F00A64D12A}" type="pres">
      <dgm:prSet presAssocID="{6AAAB93F-EF71-4CA1-A5B7-6D820964987D}" presName="cycl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993E84B0-1006-4684-9234-06AF44AB859F}" type="pres">
      <dgm:prSet presAssocID="{EEF9C730-8181-43C8-8784-41EFEAE40B95}" presName="nodeFirstNode" presStyleLbl="node1" presStyleIdx="0" presStyleCnt="5" custScaleX="1531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3DBFDC-BC8B-4F05-9E8B-8533419857F6}" type="pres">
      <dgm:prSet presAssocID="{6ABB6462-6C88-478E-901A-49CCE5DBB8A0}" presName="sibTransFirstNode" presStyleLbl="bgShp" presStyleIdx="0" presStyleCnt="1"/>
      <dgm:spPr/>
      <dgm:t>
        <a:bodyPr/>
        <a:lstStyle/>
        <a:p>
          <a:endParaRPr lang="tr-TR"/>
        </a:p>
      </dgm:t>
    </dgm:pt>
    <dgm:pt modelId="{16883726-10E1-4215-BF68-0FFA8F3B34F0}" type="pres">
      <dgm:prSet presAssocID="{61FC735B-4F08-4241-AB64-EB3228046713}" presName="nodeFollowingNodes" presStyleLbl="node1" presStyleIdx="1" presStyleCnt="5" custRadScaleRad="96657" custRadScaleInc="-237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9327ED-D597-476D-B275-BF62E44A1934}" type="pres">
      <dgm:prSet presAssocID="{FA166040-6609-4793-A6FF-13CECF06C9F3}" presName="nodeFollowingNodes" presStyleLbl="node1" presStyleIdx="2" presStyleCnt="5" custRadScaleRad="100892" custRadScaleInc="-347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94B96C-7EE9-4A78-8184-7D3B921FBDDD}" type="pres">
      <dgm:prSet presAssocID="{31E178FA-2092-4343-ADD0-825160151878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8F6209-E947-4A30-9724-C63A4A137225}" type="pres">
      <dgm:prSet presAssocID="{DCF8B0DC-6FD8-48BD-9030-8B19DAEE6DE3}" presName="nodeFollowingNodes" presStyleLbl="node1" presStyleIdx="4" presStyleCnt="5" custRadScaleRad="103996" custRadScaleInc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6BD8908-0620-4E92-96E5-66E9B17C6944}" type="presOf" srcId="{DCF8B0DC-6FD8-48BD-9030-8B19DAEE6DE3}" destId="{7E8F6209-E947-4A30-9724-C63A4A137225}" srcOrd="0" destOrd="0" presId="urn:microsoft.com/office/officeart/2005/8/layout/cycle3"/>
    <dgm:cxn modelId="{9606C35A-2ADA-4C50-A361-375402F7CACA}" srcId="{6AAAB93F-EF71-4CA1-A5B7-6D820964987D}" destId="{EEF9C730-8181-43C8-8784-41EFEAE40B95}" srcOrd="0" destOrd="0" parTransId="{5EBD4629-86C2-4183-BA1F-597DB5407545}" sibTransId="{6ABB6462-6C88-478E-901A-49CCE5DBB8A0}"/>
    <dgm:cxn modelId="{87160D09-14A3-4AB6-8B82-B2F74AF9E9FA}" srcId="{6AAAB93F-EF71-4CA1-A5B7-6D820964987D}" destId="{FA166040-6609-4793-A6FF-13CECF06C9F3}" srcOrd="2" destOrd="0" parTransId="{F014C070-CB7B-48F5-92EE-97132F84CC3F}" sibTransId="{592224AD-DBB9-42A4-B8AD-24E35B72979A}"/>
    <dgm:cxn modelId="{9E3A5CCD-55DA-49B0-A471-8705C69F2F7F}" type="presOf" srcId="{6AAAB93F-EF71-4CA1-A5B7-6D820964987D}" destId="{F27B6CAC-87C3-46DF-8EDA-BCEB5577F587}" srcOrd="0" destOrd="0" presId="urn:microsoft.com/office/officeart/2005/8/layout/cycle3"/>
    <dgm:cxn modelId="{56CD9C40-C321-4E04-A2B7-081512CE9622}" srcId="{6AAAB93F-EF71-4CA1-A5B7-6D820964987D}" destId="{31E178FA-2092-4343-ADD0-825160151878}" srcOrd="3" destOrd="0" parTransId="{00546755-AC62-44F0-A193-77CC97AAFB46}" sibTransId="{7E512100-4A6B-4A04-84E0-3355F71762B9}"/>
    <dgm:cxn modelId="{FAF326B0-A07E-48BC-9489-ED1EE759C1A1}" type="presOf" srcId="{61FC735B-4F08-4241-AB64-EB3228046713}" destId="{16883726-10E1-4215-BF68-0FFA8F3B34F0}" srcOrd="0" destOrd="0" presId="urn:microsoft.com/office/officeart/2005/8/layout/cycle3"/>
    <dgm:cxn modelId="{DE5123DD-7F51-4EB1-AF11-1C7EF52878D7}" srcId="{6AAAB93F-EF71-4CA1-A5B7-6D820964987D}" destId="{DCF8B0DC-6FD8-48BD-9030-8B19DAEE6DE3}" srcOrd="4" destOrd="0" parTransId="{B853020C-DABE-4877-990E-C9BA94244B6F}" sibTransId="{BFB4ACD9-6EF4-40F4-9941-6A89F921EBBF}"/>
    <dgm:cxn modelId="{9C2B4209-1106-4702-B71C-05E847D42786}" type="presOf" srcId="{31E178FA-2092-4343-ADD0-825160151878}" destId="{1D94B96C-7EE9-4A78-8184-7D3B921FBDDD}" srcOrd="0" destOrd="0" presId="urn:microsoft.com/office/officeart/2005/8/layout/cycle3"/>
    <dgm:cxn modelId="{48064BA8-73CB-4C7A-A95C-9335B9411BAA}" srcId="{6AAAB93F-EF71-4CA1-A5B7-6D820964987D}" destId="{61FC735B-4F08-4241-AB64-EB3228046713}" srcOrd="1" destOrd="0" parTransId="{435BA5A5-E7C8-45D7-9FD8-2C853829525C}" sibTransId="{28FA85F8-DA9D-4EC2-B427-8516A016B020}"/>
    <dgm:cxn modelId="{0D4754B0-7BB0-4482-8E2B-B6550A8D6132}" type="presOf" srcId="{FA166040-6609-4793-A6FF-13CECF06C9F3}" destId="{CD9327ED-D597-476D-B275-BF62E44A1934}" srcOrd="0" destOrd="0" presId="urn:microsoft.com/office/officeart/2005/8/layout/cycle3"/>
    <dgm:cxn modelId="{AC135C69-00D1-426D-87E4-9879B0BF20C5}" type="presOf" srcId="{EEF9C730-8181-43C8-8784-41EFEAE40B95}" destId="{993E84B0-1006-4684-9234-06AF44AB859F}" srcOrd="0" destOrd="0" presId="urn:microsoft.com/office/officeart/2005/8/layout/cycle3"/>
    <dgm:cxn modelId="{ECD2314C-0997-4F7A-B193-70DC3C58EEA0}" type="presOf" srcId="{6ABB6462-6C88-478E-901A-49CCE5DBB8A0}" destId="{893DBFDC-BC8B-4F05-9E8B-8533419857F6}" srcOrd="0" destOrd="0" presId="urn:microsoft.com/office/officeart/2005/8/layout/cycle3"/>
    <dgm:cxn modelId="{04EE134C-E47D-47EA-9817-E25A02E27BFF}" type="presParOf" srcId="{F27B6CAC-87C3-46DF-8EDA-BCEB5577F587}" destId="{E0E2B70D-78AC-4745-A65E-29F00A64D12A}" srcOrd="0" destOrd="0" presId="urn:microsoft.com/office/officeart/2005/8/layout/cycle3"/>
    <dgm:cxn modelId="{D0FD1094-C056-42E6-A044-C949720A3C1D}" type="presParOf" srcId="{E0E2B70D-78AC-4745-A65E-29F00A64D12A}" destId="{993E84B0-1006-4684-9234-06AF44AB859F}" srcOrd="0" destOrd="0" presId="urn:microsoft.com/office/officeart/2005/8/layout/cycle3"/>
    <dgm:cxn modelId="{E670056D-D463-469E-BE95-879EDA553DF8}" type="presParOf" srcId="{E0E2B70D-78AC-4745-A65E-29F00A64D12A}" destId="{893DBFDC-BC8B-4F05-9E8B-8533419857F6}" srcOrd="1" destOrd="0" presId="urn:microsoft.com/office/officeart/2005/8/layout/cycle3"/>
    <dgm:cxn modelId="{5EADD955-F158-48DB-A41E-1D080ED01AF6}" type="presParOf" srcId="{E0E2B70D-78AC-4745-A65E-29F00A64D12A}" destId="{16883726-10E1-4215-BF68-0FFA8F3B34F0}" srcOrd="2" destOrd="0" presId="urn:microsoft.com/office/officeart/2005/8/layout/cycle3"/>
    <dgm:cxn modelId="{B1D1378E-D1D8-490B-BE3E-25C6E2E1D678}" type="presParOf" srcId="{E0E2B70D-78AC-4745-A65E-29F00A64D12A}" destId="{CD9327ED-D597-476D-B275-BF62E44A1934}" srcOrd="3" destOrd="0" presId="urn:microsoft.com/office/officeart/2005/8/layout/cycle3"/>
    <dgm:cxn modelId="{904C0518-BF0F-4986-A0FC-05138BEF17C7}" type="presParOf" srcId="{E0E2B70D-78AC-4745-A65E-29F00A64D12A}" destId="{1D94B96C-7EE9-4A78-8184-7D3B921FBDDD}" srcOrd="4" destOrd="0" presId="urn:microsoft.com/office/officeart/2005/8/layout/cycle3"/>
    <dgm:cxn modelId="{1E7CA256-0203-4958-91A6-312298C636B2}" type="presParOf" srcId="{E0E2B70D-78AC-4745-A65E-29F00A64D12A}" destId="{7E8F6209-E947-4A30-9724-C63A4A137225}" srcOrd="5" destOrd="0" presId="urn:microsoft.com/office/officeart/2005/8/layout/cycle3"/>
  </dgm:cxnLst>
  <dgm:bg>
    <a:blipFill>
      <a:blip xmlns:r="http://schemas.openxmlformats.org/officeDocument/2006/relationships" r:embed="rId1"/>
      <a:tile tx="0" ty="0" sx="100000" sy="100000" flip="none" algn="tl"/>
    </a:blipFill>
    <a:effectLst>
      <a:outerShdw blurRad="50800" dist="50800" dir="5400000" algn="ctr" rotWithShape="0">
        <a:srgbClr val="000000">
          <a:alpha val="55000"/>
        </a:srgb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83B175-4908-4810-8205-B380BC504EC1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002895A-4B94-477F-9D7C-9EF7627A6FD3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YETERSİZ YAPILANMA </a:t>
          </a:r>
          <a:endParaRPr lang="tr-TR" b="1" dirty="0">
            <a:solidFill>
              <a:schemeClr val="tx1"/>
            </a:solidFill>
          </a:endParaRPr>
        </a:p>
      </dgm:t>
    </dgm:pt>
    <dgm:pt modelId="{24B13437-654B-4195-B138-353C0003A2E1}" type="parTrans" cxnId="{59728696-0D12-47D2-B969-6D1AE2569751}">
      <dgm:prSet/>
      <dgm:spPr/>
      <dgm:t>
        <a:bodyPr/>
        <a:lstStyle/>
        <a:p>
          <a:endParaRPr lang="tr-TR"/>
        </a:p>
      </dgm:t>
    </dgm:pt>
    <dgm:pt modelId="{D6B054C4-2D55-4440-8A68-35A2C95B8FAC}" type="sibTrans" cxnId="{59728696-0D12-47D2-B969-6D1AE2569751}">
      <dgm:prSet/>
      <dgm:spPr/>
      <dgm:t>
        <a:bodyPr/>
        <a:lstStyle/>
        <a:p>
          <a:endParaRPr lang="tr-TR"/>
        </a:p>
      </dgm:t>
    </dgm:pt>
    <dgm:pt modelId="{F84F8E4F-8A69-4317-B345-5B640C1653B0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AŞIRI YORGUNLUK</a:t>
          </a:r>
          <a:endParaRPr lang="tr-TR" b="1" dirty="0">
            <a:solidFill>
              <a:schemeClr val="tx1"/>
            </a:solidFill>
          </a:endParaRPr>
        </a:p>
      </dgm:t>
    </dgm:pt>
    <dgm:pt modelId="{E75730BD-C001-4621-8376-5542AD03CB46}" type="parTrans" cxnId="{BF3EC96B-CACF-43E0-8545-015FBADFBFE6}">
      <dgm:prSet/>
      <dgm:spPr/>
      <dgm:t>
        <a:bodyPr/>
        <a:lstStyle/>
        <a:p>
          <a:endParaRPr lang="tr-TR"/>
        </a:p>
      </dgm:t>
    </dgm:pt>
    <dgm:pt modelId="{CE7D59F2-2694-4CF2-95CB-F35A6168167A}" type="sibTrans" cxnId="{BF3EC96B-CACF-43E0-8545-015FBADFBFE6}">
      <dgm:prSet/>
      <dgm:spPr/>
      <dgm:t>
        <a:bodyPr/>
        <a:lstStyle/>
        <a:p>
          <a:endParaRPr lang="tr-TR"/>
        </a:p>
      </dgm:t>
    </dgm:pt>
    <dgm:pt modelId="{9C3BDC50-D5B1-4586-B6CE-DB28A0E78A16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</a:rPr>
            <a:t>DAVRANIŞ KALIBI</a:t>
          </a:r>
          <a:endParaRPr lang="tr-TR" b="1" dirty="0">
            <a:solidFill>
              <a:schemeClr val="tx1"/>
            </a:solidFill>
          </a:endParaRPr>
        </a:p>
      </dgm:t>
    </dgm:pt>
    <dgm:pt modelId="{D984A6DF-70F4-455B-8666-FF8CA1F92C26}" type="parTrans" cxnId="{3E486FE5-E73F-446A-A1F0-5ECB73C3A59C}">
      <dgm:prSet/>
      <dgm:spPr/>
      <dgm:t>
        <a:bodyPr/>
        <a:lstStyle/>
        <a:p>
          <a:endParaRPr lang="tr-TR"/>
        </a:p>
      </dgm:t>
    </dgm:pt>
    <dgm:pt modelId="{47C7A2C5-4900-41F7-B4B3-258AB9BB8578}" type="sibTrans" cxnId="{3E486FE5-E73F-446A-A1F0-5ECB73C3A59C}">
      <dgm:prSet/>
      <dgm:spPr/>
      <dgm:t>
        <a:bodyPr/>
        <a:lstStyle/>
        <a:p>
          <a:endParaRPr lang="tr-TR"/>
        </a:p>
      </dgm:t>
    </dgm:pt>
    <dgm:pt modelId="{D0507588-2F8B-4980-91AD-D703BE589AE1}" type="pres">
      <dgm:prSet presAssocID="{BE83B175-4908-4810-8205-B380BC504E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E492543-A9E8-4507-8FA3-B340B80A478F}" type="pres">
      <dgm:prSet presAssocID="{BE83B175-4908-4810-8205-B380BC504EC1}" presName="fgShape" presStyleLbl="fgShp" presStyleIdx="0" presStyleCnt="1"/>
      <dgm:spPr/>
    </dgm:pt>
    <dgm:pt modelId="{D057BE59-F475-4E2E-AF17-651D9BBDE703}" type="pres">
      <dgm:prSet presAssocID="{BE83B175-4908-4810-8205-B380BC504EC1}" presName="linComp" presStyleCnt="0"/>
      <dgm:spPr/>
    </dgm:pt>
    <dgm:pt modelId="{988D9AF1-BEC0-444A-8534-B074A5F0D2A4}" type="pres">
      <dgm:prSet presAssocID="{D002895A-4B94-477F-9D7C-9EF7627A6FD3}" presName="compNode" presStyleCnt="0"/>
      <dgm:spPr/>
    </dgm:pt>
    <dgm:pt modelId="{021FD8ED-D579-4B65-A3A1-5C9EE913808B}" type="pres">
      <dgm:prSet presAssocID="{D002895A-4B94-477F-9D7C-9EF7627A6FD3}" presName="bkgdShape" presStyleLbl="node1" presStyleIdx="0" presStyleCnt="3" custLinFactNeighborX="-1128" custLinFactNeighborY="-632"/>
      <dgm:spPr/>
      <dgm:t>
        <a:bodyPr/>
        <a:lstStyle/>
        <a:p>
          <a:endParaRPr lang="tr-TR"/>
        </a:p>
      </dgm:t>
    </dgm:pt>
    <dgm:pt modelId="{B54F640F-B30B-4067-BB0D-8B084A9921C8}" type="pres">
      <dgm:prSet presAssocID="{D002895A-4B94-477F-9D7C-9EF7627A6FD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453CB4-7D37-4482-BD80-264E4AE03C59}" type="pres">
      <dgm:prSet presAssocID="{D002895A-4B94-477F-9D7C-9EF7627A6FD3}" presName="invisiNode" presStyleLbl="node1" presStyleIdx="0" presStyleCnt="3"/>
      <dgm:spPr/>
    </dgm:pt>
    <dgm:pt modelId="{66880482-ECD3-42B1-9D1C-B432ED2BD3C4}" type="pres">
      <dgm:prSet presAssocID="{D002895A-4B94-477F-9D7C-9EF7627A6FD3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3BB9F62-74DF-4078-84D4-FF6026946780}" type="pres">
      <dgm:prSet presAssocID="{D6B054C4-2D55-4440-8A68-35A2C95B8FAC}" presName="sibTrans" presStyleLbl="sibTrans2D1" presStyleIdx="0" presStyleCnt="0"/>
      <dgm:spPr/>
      <dgm:t>
        <a:bodyPr/>
        <a:lstStyle/>
        <a:p>
          <a:endParaRPr lang="tr-TR"/>
        </a:p>
      </dgm:t>
    </dgm:pt>
    <dgm:pt modelId="{3E5BCEED-E59B-4DD3-B83A-0BCDF7FEF996}" type="pres">
      <dgm:prSet presAssocID="{F84F8E4F-8A69-4317-B345-5B640C1653B0}" presName="compNode" presStyleCnt="0"/>
      <dgm:spPr/>
    </dgm:pt>
    <dgm:pt modelId="{A191FBBE-525E-4D08-9BF6-0A56FAB7B9A9}" type="pres">
      <dgm:prSet presAssocID="{F84F8E4F-8A69-4317-B345-5B640C1653B0}" presName="bkgdShape" presStyleLbl="node1" presStyleIdx="1" presStyleCnt="3"/>
      <dgm:spPr/>
      <dgm:t>
        <a:bodyPr/>
        <a:lstStyle/>
        <a:p>
          <a:endParaRPr lang="tr-TR"/>
        </a:p>
      </dgm:t>
    </dgm:pt>
    <dgm:pt modelId="{810F0011-B021-4BA5-9FC7-FDE408AED49F}" type="pres">
      <dgm:prSet presAssocID="{F84F8E4F-8A69-4317-B345-5B640C1653B0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D6F6F7-720B-43B3-9128-34B7451B6780}" type="pres">
      <dgm:prSet presAssocID="{F84F8E4F-8A69-4317-B345-5B640C1653B0}" presName="invisiNode" presStyleLbl="node1" presStyleIdx="1" presStyleCnt="3"/>
      <dgm:spPr/>
    </dgm:pt>
    <dgm:pt modelId="{687633D5-DCA7-4064-AB43-4440AD4294FD}" type="pres">
      <dgm:prSet presAssocID="{F84F8E4F-8A69-4317-B345-5B640C1653B0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C3D7D09-49FF-40FD-A4FD-7E91C73054C4}" type="pres">
      <dgm:prSet presAssocID="{CE7D59F2-2694-4CF2-95CB-F35A6168167A}" presName="sibTrans" presStyleLbl="sibTrans2D1" presStyleIdx="0" presStyleCnt="0"/>
      <dgm:spPr/>
      <dgm:t>
        <a:bodyPr/>
        <a:lstStyle/>
        <a:p>
          <a:endParaRPr lang="tr-TR"/>
        </a:p>
      </dgm:t>
    </dgm:pt>
    <dgm:pt modelId="{5D5474D7-8294-450E-A979-B0E67EC6F15F}" type="pres">
      <dgm:prSet presAssocID="{9C3BDC50-D5B1-4586-B6CE-DB28A0E78A16}" presName="compNode" presStyleCnt="0"/>
      <dgm:spPr/>
    </dgm:pt>
    <dgm:pt modelId="{42D02B59-1569-41CC-9E74-CAA1F3977CB7}" type="pres">
      <dgm:prSet presAssocID="{9C3BDC50-D5B1-4586-B6CE-DB28A0E78A16}" presName="bkgdShape" presStyleLbl="node1" presStyleIdx="2" presStyleCnt="3" custLinFactNeighborX="5462" custLinFactNeighborY="947"/>
      <dgm:spPr/>
      <dgm:t>
        <a:bodyPr/>
        <a:lstStyle/>
        <a:p>
          <a:endParaRPr lang="tr-TR"/>
        </a:p>
      </dgm:t>
    </dgm:pt>
    <dgm:pt modelId="{8EDEBBA8-4577-4724-B83B-11B1598B3560}" type="pres">
      <dgm:prSet presAssocID="{9C3BDC50-D5B1-4586-B6CE-DB28A0E78A1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BAADFB-C3F9-49E5-AF64-E687FB4CF524}" type="pres">
      <dgm:prSet presAssocID="{9C3BDC50-D5B1-4586-B6CE-DB28A0E78A16}" presName="invisiNode" presStyleLbl="node1" presStyleIdx="2" presStyleCnt="3"/>
      <dgm:spPr/>
    </dgm:pt>
    <dgm:pt modelId="{D1A5B644-80C3-42FB-B639-9D129419291F}" type="pres">
      <dgm:prSet presAssocID="{9C3BDC50-D5B1-4586-B6CE-DB28A0E78A16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D4C158D-0488-42EC-AC8E-A727AB8A9A39}" type="presOf" srcId="{9C3BDC50-D5B1-4586-B6CE-DB28A0E78A16}" destId="{42D02B59-1569-41CC-9E74-CAA1F3977CB7}" srcOrd="0" destOrd="0" presId="urn:microsoft.com/office/officeart/2005/8/layout/hList7#1"/>
    <dgm:cxn modelId="{296BF60E-5BBF-4A70-A180-A5AB9A589EBB}" type="presOf" srcId="{D002895A-4B94-477F-9D7C-9EF7627A6FD3}" destId="{021FD8ED-D579-4B65-A3A1-5C9EE913808B}" srcOrd="0" destOrd="0" presId="urn:microsoft.com/office/officeart/2005/8/layout/hList7#1"/>
    <dgm:cxn modelId="{F27D6692-622B-4104-B825-13AD193B5BC5}" type="presOf" srcId="{D6B054C4-2D55-4440-8A68-35A2C95B8FAC}" destId="{D3BB9F62-74DF-4078-84D4-FF6026946780}" srcOrd="0" destOrd="0" presId="urn:microsoft.com/office/officeart/2005/8/layout/hList7#1"/>
    <dgm:cxn modelId="{59728696-0D12-47D2-B969-6D1AE2569751}" srcId="{BE83B175-4908-4810-8205-B380BC504EC1}" destId="{D002895A-4B94-477F-9D7C-9EF7627A6FD3}" srcOrd="0" destOrd="0" parTransId="{24B13437-654B-4195-B138-353C0003A2E1}" sibTransId="{D6B054C4-2D55-4440-8A68-35A2C95B8FAC}"/>
    <dgm:cxn modelId="{3E486FE5-E73F-446A-A1F0-5ECB73C3A59C}" srcId="{BE83B175-4908-4810-8205-B380BC504EC1}" destId="{9C3BDC50-D5B1-4586-B6CE-DB28A0E78A16}" srcOrd="2" destOrd="0" parTransId="{D984A6DF-70F4-455B-8666-FF8CA1F92C26}" sibTransId="{47C7A2C5-4900-41F7-B4B3-258AB9BB8578}"/>
    <dgm:cxn modelId="{BF3EC96B-CACF-43E0-8545-015FBADFBFE6}" srcId="{BE83B175-4908-4810-8205-B380BC504EC1}" destId="{F84F8E4F-8A69-4317-B345-5B640C1653B0}" srcOrd="1" destOrd="0" parTransId="{E75730BD-C001-4621-8376-5542AD03CB46}" sibTransId="{CE7D59F2-2694-4CF2-95CB-F35A6168167A}"/>
    <dgm:cxn modelId="{AE28308D-8715-4340-A604-AD326FD95EF7}" type="presOf" srcId="{F84F8E4F-8A69-4317-B345-5B640C1653B0}" destId="{A191FBBE-525E-4D08-9BF6-0A56FAB7B9A9}" srcOrd="0" destOrd="0" presId="urn:microsoft.com/office/officeart/2005/8/layout/hList7#1"/>
    <dgm:cxn modelId="{682781BA-8D00-46EB-BE0D-90B31F7E519A}" type="presOf" srcId="{CE7D59F2-2694-4CF2-95CB-F35A6168167A}" destId="{5C3D7D09-49FF-40FD-A4FD-7E91C73054C4}" srcOrd="0" destOrd="0" presId="urn:microsoft.com/office/officeart/2005/8/layout/hList7#1"/>
    <dgm:cxn modelId="{19460863-6751-4869-8500-FEFFC307A78C}" type="presOf" srcId="{D002895A-4B94-477F-9D7C-9EF7627A6FD3}" destId="{B54F640F-B30B-4067-BB0D-8B084A9921C8}" srcOrd="1" destOrd="0" presId="urn:microsoft.com/office/officeart/2005/8/layout/hList7#1"/>
    <dgm:cxn modelId="{D04A6B46-B1E7-4046-8E03-5858B65AE36A}" type="presOf" srcId="{BE83B175-4908-4810-8205-B380BC504EC1}" destId="{D0507588-2F8B-4980-91AD-D703BE589AE1}" srcOrd="0" destOrd="0" presId="urn:microsoft.com/office/officeart/2005/8/layout/hList7#1"/>
    <dgm:cxn modelId="{2DBD712A-EE58-4DDD-993E-FC0D6DF3E696}" type="presOf" srcId="{F84F8E4F-8A69-4317-B345-5B640C1653B0}" destId="{810F0011-B021-4BA5-9FC7-FDE408AED49F}" srcOrd="1" destOrd="0" presId="urn:microsoft.com/office/officeart/2005/8/layout/hList7#1"/>
    <dgm:cxn modelId="{2E650D20-303D-478B-981D-F1EC2D980AA7}" type="presOf" srcId="{9C3BDC50-D5B1-4586-B6CE-DB28A0E78A16}" destId="{8EDEBBA8-4577-4724-B83B-11B1598B3560}" srcOrd="1" destOrd="0" presId="urn:microsoft.com/office/officeart/2005/8/layout/hList7#1"/>
    <dgm:cxn modelId="{263A59AF-E541-4609-9866-BCC1E124FE47}" type="presParOf" srcId="{D0507588-2F8B-4980-91AD-D703BE589AE1}" destId="{7E492543-A9E8-4507-8FA3-B340B80A478F}" srcOrd="0" destOrd="0" presId="urn:microsoft.com/office/officeart/2005/8/layout/hList7#1"/>
    <dgm:cxn modelId="{3DF02A0B-F48A-498A-8A0A-854253A64643}" type="presParOf" srcId="{D0507588-2F8B-4980-91AD-D703BE589AE1}" destId="{D057BE59-F475-4E2E-AF17-651D9BBDE703}" srcOrd="1" destOrd="0" presId="urn:microsoft.com/office/officeart/2005/8/layout/hList7#1"/>
    <dgm:cxn modelId="{49539A3F-8468-4DF6-9C2C-B34C18AF8431}" type="presParOf" srcId="{D057BE59-F475-4E2E-AF17-651D9BBDE703}" destId="{988D9AF1-BEC0-444A-8534-B074A5F0D2A4}" srcOrd="0" destOrd="0" presId="urn:microsoft.com/office/officeart/2005/8/layout/hList7#1"/>
    <dgm:cxn modelId="{97385340-62B9-46AE-A427-2998CA651A69}" type="presParOf" srcId="{988D9AF1-BEC0-444A-8534-B074A5F0D2A4}" destId="{021FD8ED-D579-4B65-A3A1-5C9EE913808B}" srcOrd="0" destOrd="0" presId="urn:microsoft.com/office/officeart/2005/8/layout/hList7#1"/>
    <dgm:cxn modelId="{A6A70662-B23F-4441-B677-228EA3A90F8A}" type="presParOf" srcId="{988D9AF1-BEC0-444A-8534-B074A5F0D2A4}" destId="{B54F640F-B30B-4067-BB0D-8B084A9921C8}" srcOrd="1" destOrd="0" presId="urn:microsoft.com/office/officeart/2005/8/layout/hList7#1"/>
    <dgm:cxn modelId="{F5242D24-5C1A-417A-A7B6-6625D27AC8D4}" type="presParOf" srcId="{988D9AF1-BEC0-444A-8534-B074A5F0D2A4}" destId="{47453CB4-7D37-4482-BD80-264E4AE03C59}" srcOrd="2" destOrd="0" presId="urn:microsoft.com/office/officeart/2005/8/layout/hList7#1"/>
    <dgm:cxn modelId="{4699EB25-36B8-464B-99A3-681580858488}" type="presParOf" srcId="{988D9AF1-BEC0-444A-8534-B074A5F0D2A4}" destId="{66880482-ECD3-42B1-9D1C-B432ED2BD3C4}" srcOrd="3" destOrd="0" presId="urn:microsoft.com/office/officeart/2005/8/layout/hList7#1"/>
    <dgm:cxn modelId="{261C712C-3691-4A6B-B627-C6F85F953C4A}" type="presParOf" srcId="{D057BE59-F475-4E2E-AF17-651D9BBDE703}" destId="{D3BB9F62-74DF-4078-84D4-FF6026946780}" srcOrd="1" destOrd="0" presId="urn:microsoft.com/office/officeart/2005/8/layout/hList7#1"/>
    <dgm:cxn modelId="{AC5DB4F8-0F43-4FAD-8E54-16958E6A8AAA}" type="presParOf" srcId="{D057BE59-F475-4E2E-AF17-651D9BBDE703}" destId="{3E5BCEED-E59B-4DD3-B83A-0BCDF7FEF996}" srcOrd="2" destOrd="0" presId="urn:microsoft.com/office/officeart/2005/8/layout/hList7#1"/>
    <dgm:cxn modelId="{5818D5AD-6F6A-4B7A-AE86-3A0AC36994DE}" type="presParOf" srcId="{3E5BCEED-E59B-4DD3-B83A-0BCDF7FEF996}" destId="{A191FBBE-525E-4D08-9BF6-0A56FAB7B9A9}" srcOrd="0" destOrd="0" presId="urn:microsoft.com/office/officeart/2005/8/layout/hList7#1"/>
    <dgm:cxn modelId="{ECFC6879-E541-4EC9-9499-648B63D15CAA}" type="presParOf" srcId="{3E5BCEED-E59B-4DD3-B83A-0BCDF7FEF996}" destId="{810F0011-B021-4BA5-9FC7-FDE408AED49F}" srcOrd="1" destOrd="0" presId="urn:microsoft.com/office/officeart/2005/8/layout/hList7#1"/>
    <dgm:cxn modelId="{725AD7F5-E0B8-496A-942B-3C55E9D076D2}" type="presParOf" srcId="{3E5BCEED-E59B-4DD3-B83A-0BCDF7FEF996}" destId="{04D6F6F7-720B-43B3-9128-34B7451B6780}" srcOrd="2" destOrd="0" presId="urn:microsoft.com/office/officeart/2005/8/layout/hList7#1"/>
    <dgm:cxn modelId="{4CA91F2A-2800-441E-BD18-617A7D6F8FBD}" type="presParOf" srcId="{3E5BCEED-E59B-4DD3-B83A-0BCDF7FEF996}" destId="{687633D5-DCA7-4064-AB43-4440AD4294FD}" srcOrd="3" destOrd="0" presId="urn:microsoft.com/office/officeart/2005/8/layout/hList7#1"/>
    <dgm:cxn modelId="{5A63B701-A724-44BA-AE27-F7734BC312EA}" type="presParOf" srcId="{D057BE59-F475-4E2E-AF17-651D9BBDE703}" destId="{5C3D7D09-49FF-40FD-A4FD-7E91C73054C4}" srcOrd="3" destOrd="0" presId="urn:microsoft.com/office/officeart/2005/8/layout/hList7#1"/>
    <dgm:cxn modelId="{F7272D89-D75E-4B2C-BF22-3A4042ACC9BD}" type="presParOf" srcId="{D057BE59-F475-4E2E-AF17-651D9BBDE703}" destId="{5D5474D7-8294-450E-A979-B0E67EC6F15F}" srcOrd="4" destOrd="0" presId="urn:microsoft.com/office/officeart/2005/8/layout/hList7#1"/>
    <dgm:cxn modelId="{D9DCBB81-52CA-45B8-80EE-879C5AB1E58C}" type="presParOf" srcId="{5D5474D7-8294-450E-A979-B0E67EC6F15F}" destId="{42D02B59-1569-41CC-9E74-CAA1F3977CB7}" srcOrd="0" destOrd="0" presId="urn:microsoft.com/office/officeart/2005/8/layout/hList7#1"/>
    <dgm:cxn modelId="{DB123E62-4512-4429-9A8A-409599C38209}" type="presParOf" srcId="{5D5474D7-8294-450E-A979-B0E67EC6F15F}" destId="{8EDEBBA8-4577-4724-B83B-11B1598B3560}" srcOrd="1" destOrd="0" presId="urn:microsoft.com/office/officeart/2005/8/layout/hList7#1"/>
    <dgm:cxn modelId="{5A2C6B4E-2D9D-4A6F-A426-06230DCACC83}" type="presParOf" srcId="{5D5474D7-8294-450E-A979-B0E67EC6F15F}" destId="{AFBAADFB-C3F9-49E5-AF64-E687FB4CF524}" srcOrd="2" destOrd="0" presId="urn:microsoft.com/office/officeart/2005/8/layout/hList7#1"/>
    <dgm:cxn modelId="{C7B052F5-6888-488D-BF56-36D97BDAC765}" type="presParOf" srcId="{5D5474D7-8294-450E-A979-B0E67EC6F15F}" destId="{D1A5B644-80C3-42FB-B639-9D129419291F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6D8802-3280-4C31-9661-F512F430219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A98B15-6BD1-4A31-A463-2B8D151E2F65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İYİ</a:t>
          </a:r>
          <a:endParaRPr lang="tr-TR" b="1" dirty="0">
            <a:solidFill>
              <a:schemeClr val="tx1"/>
            </a:solidFill>
          </a:endParaRPr>
        </a:p>
      </dgm:t>
    </dgm:pt>
    <dgm:pt modelId="{EB6F816A-17B0-405F-B909-6764B1234809}" type="parTrans" cxnId="{030D58E4-52F7-47F8-A6F8-9E6F8089AB1B}">
      <dgm:prSet/>
      <dgm:spPr/>
      <dgm:t>
        <a:bodyPr/>
        <a:lstStyle/>
        <a:p>
          <a:endParaRPr lang="tr-TR"/>
        </a:p>
      </dgm:t>
    </dgm:pt>
    <dgm:pt modelId="{4D9E5494-FC59-4FDB-8E56-74ADEDC97FAB}" type="sibTrans" cxnId="{030D58E4-52F7-47F8-A6F8-9E6F8089AB1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tr-TR"/>
        </a:p>
      </dgm:t>
    </dgm:pt>
    <dgm:pt modelId="{C33BBA3E-C0FA-446E-9E87-DD0EEB4E8034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DAHA İYİ</a:t>
          </a:r>
          <a:endParaRPr lang="tr-TR" b="1" dirty="0">
            <a:solidFill>
              <a:schemeClr val="tx1"/>
            </a:solidFill>
          </a:endParaRPr>
        </a:p>
      </dgm:t>
    </dgm:pt>
    <dgm:pt modelId="{A0649216-E28D-4C72-848D-AD22D118D5ED}" type="parTrans" cxnId="{ECCA6D93-E36A-4283-9026-4C635EC6FA8B}">
      <dgm:prSet/>
      <dgm:spPr/>
      <dgm:t>
        <a:bodyPr/>
        <a:lstStyle/>
        <a:p>
          <a:endParaRPr lang="tr-TR"/>
        </a:p>
      </dgm:t>
    </dgm:pt>
    <dgm:pt modelId="{F1834915-200E-4DD1-88FE-2A62392111B2}" type="sibTrans" cxnId="{ECCA6D93-E36A-4283-9026-4C635EC6FA8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tr-TR"/>
        </a:p>
      </dgm:t>
    </dgm:pt>
    <dgm:pt modelId="{B4A0EE87-380E-47FC-B907-CE6CA39CECD1}">
      <dgm:prSet phldrT="[Metin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tr-TR" dirty="0" smtClean="0"/>
            <a:t>ANTİMİKROBİYAL SABUN</a:t>
          </a:r>
          <a:endParaRPr lang="tr-TR" dirty="0"/>
        </a:p>
      </dgm:t>
    </dgm:pt>
    <dgm:pt modelId="{10D51CE0-ACD8-44B0-A79C-808AB9D0285F}" type="parTrans" cxnId="{8845E1B9-92B1-4BB2-BAC4-8EE474B5B07E}">
      <dgm:prSet/>
      <dgm:spPr/>
      <dgm:t>
        <a:bodyPr/>
        <a:lstStyle/>
        <a:p>
          <a:endParaRPr lang="tr-TR"/>
        </a:p>
      </dgm:t>
    </dgm:pt>
    <dgm:pt modelId="{72C20325-158F-41F2-809B-EB9705028507}" type="sibTrans" cxnId="{8845E1B9-92B1-4BB2-BAC4-8EE474B5B07E}">
      <dgm:prSet/>
      <dgm:spPr/>
      <dgm:t>
        <a:bodyPr/>
        <a:lstStyle/>
        <a:p>
          <a:endParaRPr lang="tr-TR"/>
        </a:p>
      </dgm:t>
    </dgm:pt>
    <dgm:pt modelId="{189653FA-9EB5-4074-9FFD-5B7CD5CB2D0B}">
      <dgm:prSet phldrT="[Metin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EN İYİ</a:t>
          </a:r>
          <a:endParaRPr lang="tr-TR" b="1" dirty="0">
            <a:solidFill>
              <a:schemeClr val="tx1"/>
            </a:solidFill>
          </a:endParaRPr>
        </a:p>
      </dgm:t>
    </dgm:pt>
    <dgm:pt modelId="{BF51EF83-140B-4234-9E63-DA36C340209A}" type="parTrans" cxnId="{4B4CBC09-8B89-46A7-AABD-92AC48E311E5}">
      <dgm:prSet/>
      <dgm:spPr/>
      <dgm:t>
        <a:bodyPr/>
        <a:lstStyle/>
        <a:p>
          <a:endParaRPr lang="tr-TR"/>
        </a:p>
      </dgm:t>
    </dgm:pt>
    <dgm:pt modelId="{9057C6A8-8E10-4DCA-9878-C1571028B240}" type="sibTrans" cxnId="{4B4CBC09-8B89-46A7-AABD-92AC48E311E5}">
      <dgm:prSet/>
      <dgm:spPr/>
      <dgm:t>
        <a:bodyPr/>
        <a:lstStyle/>
        <a:p>
          <a:endParaRPr lang="tr-TR"/>
        </a:p>
      </dgm:t>
    </dgm:pt>
    <dgm:pt modelId="{396A24FF-B7F5-4C8D-9454-004AA905041F}">
      <dgm:prSet phldrT="[Metin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tr-TR" dirty="0" smtClean="0"/>
            <a:t>ALKOL BAZLI EL ANTİSEPTİKLERİ</a:t>
          </a:r>
          <a:endParaRPr lang="tr-TR" dirty="0"/>
        </a:p>
      </dgm:t>
    </dgm:pt>
    <dgm:pt modelId="{499D7605-FE83-431F-A908-D7D964B5F919}" type="parTrans" cxnId="{B05F4241-45A4-4594-98BB-7F8630BF99DC}">
      <dgm:prSet/>
      <dgm:spPr/>
      <dgm:t>
        <a:bodyPr/>
        <a:lstStyle/>
        <a:p>
          <a:endParaRPr lang="tr-TR"/>
        </a:p>
      </dgm:t>
    </dgm:pt>
    <dgm:pt modelId="{2DAC6744-D8FE-4E7C-94B9-8E93D651B87F}" type="sibTrans" cxnId="{B05F4241-45A4-4594-98BB-7F8630BF99DC}">
      <dgm:prSet/>
      <dgm:spPr/>
      <dgm:t>
        <a:bodyPr/>
        <a:lstStyle/>
        <a:p>
          <a:endParaRPr lang="tr-TR"/>
        </a:p>
      </dgm:t>
    </dgm:pt>
    <dgm:pt modelId="{9531A825-C832-4845-80E0-BD8B2379A8EE}">
      <dgm:prSet phldrT="[Metin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tr-TR" dirty="0" smtClean="0"/>
            <a:t>SABUN</a:t>
          </a:r>
          <a:endParaRPr lang="tr-TR" dirty="0"/>
        </a:p>
      </dgm:t>
    </dgm:pt>
    <dgm:pt modelId="{5E75FD43-718C-4E58-A17F-C59BE725DB37}" type="sibTrans" cxnId="{BBE42C63-798A-45C3-88C9-7787B69BA1A9}">
      <dgm:prSet/>
      <dgm:spPr/>
      <dgm:t>
        <a:bodyPr/>
        <a:lstStyle/>
        <a:p>
          <a:endParaRPr lang="tr-TR"/>
        </a:p>
      </dgm:t>
    </dgm:pt>
    <dgm:pt modelId="{28C38CB3-CB20-4286-B204-51B0458BE31F}" type="parTrans" cxnId="{BBE42C63-798A-45C3-88C9-7787B69BA1A9}">
      <dgm:prSet/>
      <dgm:spPr/>
      <dgm:t>
        <a:bodyPr/>
        <a:lstStyle/>
        <a:p>
          <a:endParaRPr lang="tr-TR"/>
        </a:p>
      </dgm:t>
    </dgm:pt>
    <dgm:pt modelId="{D6CC81AB-A020-4A2A-BD2A-9FD7209EC6E9}" type="pres">
      <dgm:prSet presAssocID="{406D8802-3280-4C31-9661-F512F43021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A2EF241-BA53-45F2-AE16-9657AE3AA61F}" type="pres">
      <dgm:prSet presAssocID="{406D8802-3280-4C31-9661-F512F4302197}" presName="tSp" presStyleCnt="0"/>
      <dgm:spPr/>
    </dgm:pt>
    <dgm:pt modelId="{B8593745-3048-4D8B-B3E1-B36C6DDE7F87}" type="pres">
      <dgm:prSet presAssocID="{406D8802-3280-4C31-9661-F512F4302197}" presName="bSp" presStyleCnt="0"/>
      <dgm:spPr/>
    </dgm:pt>
    <dgm:pt modelId="{8C955752-7820-4B59-BD06-7AADFADF29F1}" type="pres">
      <dgm:prSet presAssocID="{406D8802-3280-4C31-9661-F512F4302197}" presName="process" presStyleCnt="0"/>
      <dgm:spPr/>
    </dgm:pt>
    <dgm:pt modelId="{23CCD1E7-C313-4307-B518-2B0AC2AA6771}" type="pres">
      <dgm:prSet presAssocID="{D7A98B15-6BD1-4A31-A463-2B8D151E2F65}" presName="composite1" presStyleCnt="0"/>
      <dgm:spPr/>
    </dgm:pt>
    <dgm:pt modelId="{2CB19493-CEF0-4217-9E67-4F4CC7AE7397}" type="pres">
      <dgm:prSet presAssocID="{D7A98B15-6BD1-4A31-A463-2B8D151E2F65}" presName="dummyNode1" presStyleLbl="node1" presStyleIdx="0" presStyleCnt="3"/>
      <dgm:spPr/>
    </dgm:pt>
    <dgm:pt modelId="{014DD808-8951-4BDC-9717-F9CBB2BC15E8}" type="pres">
      <dgm:prSet presAssocID="{D7A98B15-6BD1-4A31-A463-2B8D151E2F6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D17E4C8-B862-4BE3-9AFE-87FDA1F1FD7B}" type="pres">
      <dgm:prSet presAssocID="{D7A98B15-6BD1-4A31-A463-2B8D151E2F6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495B09-1CFE-4483-85F8-FCF1AB9E45A1}" type="pres">
      <dgm:prSet presAssocID="{D7A98B15-6BD1-4A31-A463-2B8D151E2F6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1F0183-3416-4C77-A75A-104CAD544EE0}" type="pres">
      <dgm:prSet presAssocID="{D7A98B15-6BD1-4A31-A463-2B8D151E2F65}" presName="connSite1" presStyleCnt="0"/>
      <dgm:spPr/>
    </dgm:pt>
    <dgm:pt modelId="{569FA68E-6736-440C-9083-E4AC3EE98B72}" type="pres">
      <dgm:prSet presAssocID="{4D9E5494-FC59-4FDB-8E56-74ADEDC97FAB}" presName="Name9" presStyleLbl="sibTrans2D1" presStyleIdx="0" presStyleCnt="2"/>
      <dgm:spPr/>
      <dgm:t>
        <a:bodyPr/>
        <a:lstStyle/>
        <a:p>
          <a:endParaRPr lang="tr-TR"/>
        </a:p>
      </dgm:t>
    </dgm:pt>
    <dgm:pt modelId="{F5C77F6B-CC73-453F-B8E4-DF36DBC46213}" type="pres">
      <dgm:prSet presAssocID="{C33BBA3E-C0FA-446E-9E87-DD0EEB4E8034}" presName="composite2" presStyleCnt="0"/>
      <dgm:spPr/>
    </dgm:pt>
    <dgm:pt modelId="{19B727C5-C7E1-46C4-BB49-D070808CA275}" type="pres">
      <dgm:prSet presAssocID="{C33BBA3E-C0FA-446E-9E87-DD0EEB4E8034}" presName="dummyNode2" presStyleLbl="node1" presStyleIdx="0" presStyleCnt="3"/>
      <dgm:spPr/>
    </dgm:pt>
    <dgm:pt modelId="{6FF50325-876F-44E6-909E-C4C32D007E12}" type="pres">
      <dgm:prSet presAssocID="{C33BBA3E-C0FA-446E-9E87-DD0EEB4E80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B35CEE-3C24-47A3-9A3A-239EB320AD8E}" type="pres">
      <dgm:prSet presAssocID="{C33BBA3E-C0FA-446E-9E87-DD0EEB4E80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4D2E1E-4DB7-46C9-901C-6805832F8259}" type="pres">
      <dgm:prSet presAssocID="{C33BBA3E-C0FA-446E-9E87-DD0EEB4E80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42D113-172F-4BC6-8AC2-731932B78932}" type="pres">
      <dgm:prSet presAssocID="{C33BBA3E-C0FA-446E-9E87-DD0EEB4E8034}" presName="connSite2" presStyleCnt="0"/>
      <dgm:spPr/>
    </dgm:pt>
    <dgm:pt modelId="{57E78E26-D42F-49F4-BD60-5AACBFFEEFBC}" type="pres">
      <dgm:prSet presAssocID="{F1834915-200E-4DD1-88FE-2A62392111B2}" presName="Name18" presStyleLbl="sibTrans2D1" presStyleIdx="1" presStyleCnt="2"/>
      <dgm:spPr/>
      <dgm:t>
        <a:bodyPr/>
        <a:lstStyle/>
        <a:p>
          <a:endParaRPr lang="tr-TR"/>
        </a:p>
      </dgm:t>
    </dgm:pt>
    <dgm:pt modelId="{DA143B10-06A1-4BE7-99B7-1B8B7E1385B4}" type="pres">
      <dgm:prSet presAssocID="{189653FA-9EB5-4074-9FFD-5B7CD5CB2D0B}" presName="composite1" presStyleCnt="0"/>
      <dgm:spPr/>
    </dgm:pt>
    <dgm:pt modelId="{C4BDD896-4C6E-47F2-AA2F-8DA94BCD3C5C}" type="pres">
      <dgm:prSet presAssocID="{189653FA-9EB5-4074-9FFD-5B7CD5CB2D0B}" presName="dummyNode1" presStyleLbl="node1" presStyleIdx="1" presStyleCnt="3"/>
      <dgm:spPr/>
    </dgm:pt>
    <dgm:pt modelId="{91F5F186-C012-42A7-8E86-39D45C956301}" type="pres">
      <dgm:prSet presAssocID="{189653FA-9EB5-4074-9FFD-5B7CD5CB2D0B}" presName="childNode1" presStyleLbl="bgAcc1" presStyleIdx="2" presStyleCnt="3" custLinFactNeighborX="-3237" custLinFactNeighborY="-253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049680-76F9-4D42-90D7-499639025511}" type="pres">
      <dgm:prSet presAssocID="{189653FA-9EB5-4074-9FFD-5B7CD5CB2D0B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CCE510-7DA7-4AA6-A614-4764B5E836AE}" type="pres">
      <dgm:prSet presAssocID="{189653FA-9EB5-4074-9FFD-5B7CD5CB2D0B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16C0BD-4789-4140-8FDB-06F8E2B19442}" type="pres">
      <dgm:prSet presAssocID="{189653FA-9EB5-4074-9FFD-5B7CD5CB2D0B}" presName="connSite1" presStyleCnt="0"/>
      <dgm:spPr/>
    </dgm:pt>
  </dgm:ptLst>
  <dgm:cxnLst>
    <dgm:cxn modelId="{6A8A29CB-0A4B-41C2-B783-B350DCFA7FA1}" type="presOf" srcId="{396A24FF-B7F5-4C8D-9454-004AA905041F}" destId="{37049680-76F9-4D42-90D7-499639025511}" srcOrd="1" destOrd="0" presId="urn:microsoft.com/office/officeart/2005/8/layout/hProcess4"/>
    <dgm:cxn modelId="{27B5D764-B5D3-4F7C-9EA4-6828726B53BA}" type="presOf" srcId="{B4A0EE87-380E-47FC-B907-CE6CA39CECD1}" destId="{6FF50325-876F-44E6-909E-C4C32D007E12}" srcOrd="0" destOrd="0" presId="urn:microsoft.com/office/officeart/2005/8/layout/hProcess4"/>
    <dgm:cxn modelId="{512C3623-6F2F-4993-81C8-7D4DF843A953}" type="presOf" srcId="{396A24FF-B7F5-4C8D-9454-004AA905041F}" destId="{91F5F186-C012-42A7-8E86-39D45C956301}" srcOrd="0" destOrd="0" presId="urn:microsoft.com/office/officeart/2005/8/layout/hProcess4"/>
    <dgm:cxn modelId="{808A96D4-98C7-4189-9FBC-DC039A97AB3B}" type="presOf" srcId="{9531A825-C832-4845-80E0-BD8B2379A8EE}" destId="{BD17E4C8-B862-4BE3-9AFE-87FDA1F1FD7B}" srcOrd="1" destOrd="0" presId="urn:microsoft.com/office/officeart/2005/8/layout/hProcess4"/>
    <dgm:cxn modelId="{2EF23DB7-BEE1-46D0-8963-AA65CEC4A229}" type="presOf" srcId="{406D8802-3280-4C31-9661-F512F4302197}" destId="{D6CC81AB-A020-4A2A-BD2A-9FD7209EC6E9}" srcOrd="0" destOrd="0" presId="urn:microsoft.com/office/officeart/2005/8/layout/hProcess4"/>
    <dgm:cxn modelId="{B2D78486-CCE9-4EF0-93A7-8282C9B26AA2}" type="presOf" srcId="{C33BBA3E-C0FA-446E-9E87-DD0EEB4E8034}" destId="{A24D2E1E-4DB7-46C9-901C-6805832F8259}" srcOrd="0" destOrd="0" presId="urn:microsoft.com/office/officeart/2005/8/layout/hProcess4"/>
    <dgm:cxn modelId="{ECCA6D93-E36A-4283-9026-4C635EC6FA8B}" srcId="{406D8802-3280-4C31-9661-F512F4302197}" destId="{C33BBA3E-C0FA-446E-9E87-DD0EEB4E8034}" srcOrd="1" destOrd="0" parTransId="{A0649216-E28D-4C72-848D-AD22D118D5ED}" sibTransId="{F1834915-200E-4DD1-88FE-2A62392111B2}"/>
    <dgm:cxn modelId="{86DEE921-A68E-4AC1-BC62-912B9EF2A5EB}" type="presOf" srcId="{9531A825-C832-4845-80E0-BD8B2379A8EE}" destId="{014DD808-8951-4BDC-9717-F9CBB2BC15E8}" srcOrd="0" destOrd="0" presId="urn:microsoft.com/office/officeart/2005/8/layout/hProcess4"/>
    <dgm:cxn modelId="{BBE42C63-798A-45C3-88C9-7787B69BA1A9}" srcId="{D7A98B15-6BD1-4A31-A463-2B8D151E2F65}" destId="{9531A825-C832-4845-80E0-BD8B2379A8EE}" srcOrd="0" destOrd="0" parTransId="{28C38CB3-CB20-4286-B204-51B0458BE31F}" sibTransId="{5E75FD43-718C-4E58-A17F-C59BE725DB37}"/>
    <dgm:cxn modelId="{4B4CBC09-8B89-46A7-AABD-92AC48E311E5}" srcId="{406D8802-3280-4C31-9661-F512F4302197}" destId="{189653FA-9EB5-4074-9FFD-5B7CD5CB2D0B}" srcOrd="2" destOrd="0" parTransId="{BF51EF83-140B-4234-9E63-DA36C340209A}" sibTransId="{9057C6A8-8E10-4DCA-9878-C1571028B240}"/>
    <dgm:cxn modelId="{030D58E4-52F7-47F8-A6F8-9E6F8089AB1B}" srcId="{406D8802-3280-4C31-9661-F512F4302197}" destId="{D7A98B15-6BD1-4A31-A463-2B8D151E2F65}" srcOrd="0" destOrd="0" parTransId="{EB6F816A-17B0-405F-B909-6764B1234809}" sibTransId="{4D9E5494-FC59-4FDB-8E56-74ADEDC97FAB}"/>
    <dgm:cxn modelId="{4626D9A9-ACAC-4100-BA49-7633829ED8FD}" type="presOf" srcId="{B4A0EE87-380E-47FC-B907-CE6CA39CECD1}" destId="{16B35CEE-3C24-47A3-9A3A-239EB320AD8E}" srcOrd="1" destOrd="0" presId="urn:microsoft.com/office/officeart/2005/8/layout/hProcess4"/>
    <dgm:cxn modelId="{28D1887E-92AE-4D6F-923B-875DE048E94D}" type="presOf" srcId="{189653FA-9EB5-4074-9FFD-5B7CD5CB2D0B}" destId="{FECCE510-7DA7-4AA6-A614-4764B5E836AE}" srcOrd="0" destOrd="0" presId="urn:microsoft.com/office/officeart/2005/8/layout/hProcess4"/>
    <dgm:cxn modelId="{B05F4241-45A4-4594-98BB-7F8630BF99DC}" srcId="{189653FA-9EB5-4074-9FFD-5B7CD5CB2D0B}" destId="{396A24FF-B7F5-4C8D-9454-004AA905041F}" srcOrd="0" destOrd="0" parTransId="{499D7605-FE83-431F-A908-D7D964B5F919}" sibTransId="{2DAC6744-D8FE-4E7C-94B9-8E93D651B87F}"/>
    <dgm:cxn modelId="{B02F7B6D-2C7B-48FE-81BF-18DFE1DCBD0D}" type="presOf" srcId="{F1834915-200E-4DD1-88FE-2A62392111B2}" destId="{57E78E26-D42F-49F4-BD60-5AACBFFEEFBC}" srcOrd="0" destOrd="0" presId="urn:microsoft.com/office/officeart/2005/8/layout/hProcess4"/>
    <dgm:cxn modelId="{8845E1B9-92B1-4BB2-BAC4-8EE474B5B07E}" srcId="{C33BBA3E-C0FA-446E-9E87-DD0EEB4E8034}" destId="{B4A0EE87-380E-47FC-B907-CE6CA39CECD1}" srcOrd="0" destOrd="0" parTransId="{10D51CE0-ACD8-44B0-A79C-808AB9D0285F}" sibTransId="{72C20325-158F-41F2-809B-EB9705028507}"/>
    <dgm:cxn modelId="{93204914-E447-4FEF-8091-B509126ED664}" type="presOf" srcId="{4D9E5494-FC59-4FDB-8E56-74ADEDC97FAB}" destId="{569FA68E-6736-440C-9083-E4AC3EE98B72}" srcOrd="0" destOrd="0" presId="urn:microsoft.com/office/officeart/2005/8/layout/hProcess4"/>
    <dgm:cxn modelId="{ED6AFAF7-4BFE-4AD6-B28C-F5F788065FB4}" type="presOf" srcId="{D7A98B15-6BD1-4A31-A463-2B8D151E2F65}" destId="{D1495B09-1CFE-4483-85F8-FCF1AB9E45A1}" srcOrd="0" destOrd="0" presId="urn:microsoft.com/office/officeart/2005/8/layout/hProcess4"/>
    <dgm:cxn modelId="{0FFDBCE9-D384-45CF-983B-24C1E627565C}" type="presParOf" srcId="{D6CC81AB-A020-4A2A-BD2A-9FD7209EC6E9}" destId="{0A2EF241-BA53-45F2-AE16-9657AE3AA61F}" srcOrd="0" destOrd="0" presId="urn:microsoft.com/office/officeart/2005/8/layout/hProcess4"/>
    <dgm:cxn modelId="{42761902-FCCF-4D51-9D12-B237494328A3}" type="presParOf" srcId="{D6CC81AB-A020-4A2A-BD2A-9FD7209EC6E9}" destId="{B8593745-3048-4D8B-B3E1-B36C6DDE7F87}" srcOrd="1" destOrd="0" presId="urn:microsoft.com/office/officeart/2005/8/layout/hProcess4"/>
    <dgm:cxn modelId="{8D829914-6AFD-41F3-99BB-7C26CD460956}" type="presParOf" srcId="{D6CC81AB-A020-4A2A-BD2A-9FD7209EC6E9}" destId="{8C955752-7820-4B59-BD06-7AADFADF29F1}" srcOrd="2" destOrd="0" presId="urn:microsoft.com/office/officeart/2005/8/layout/hProcess4"/>
    <dgm:cxn modelId="{A2B88BDA-E7D6-4D17-B2B8-4932CD57B8B8}" type="presParOf" srcId="{8C955752-7820-4B59-BD06-7AADFADF29F1}" destId="{23CCD1E7-C313-4307-B518-2B0AC2AA6771}" srcOrd="0" destOrd="0" presId="urn:microsoft.com/office/officeart/2005/8/layout/hProcess4"/>
    <dgm:cxn modelId="{CE2826A0-6095-499F-BCDB-A047BEC8C18D}" type="presParOf" srcId="{23CCD1E7-C313-4307-B518-2B0AC2AA6771}" destId="{2CB19493-CEF0-4217-9E67-4F4CC7AE7397}" srcOrd="0" destOrd="0" presId="urn:microsoft.com/office/officeart/2005/8/layout/hProcess4"/>
    <dgm:cxn modelId="{4C6DDE36-E5BF-469E-824C-F601B801B39D}" type="presParOf" srcId="{23CCD1E7-C313-4307-B518-2B0AC2AA6771}" destId="{014DD808-8951-4BDC-9717-F9CBB2BC15E8}" srcOrd="1" destOrd="0" presId="urn:microsoft.com/office/officeart/2005/8/layout/hProcess4"/>
    <dgm:cxn modelId="{B80FC9C7-781C-4BA2-BF4C-607FEBFBDA80}" type="presParOf" srcId="{23CCD1E7-C313-4307-B518-2B0AC2AA6771}" destId="{BD17E4C8-B862-4BE3-9AFE-87FDA1F1FD7B}" srcOrd="2" destOrd="0" presId="urn:microsoft.com/office/officeart/2005/8/layout/hProcess4"/>
    <dgm:cxn modelId="{EF985DCD-1B0C-4BDD-9C7C-C23A326091A4}" type="presParOf" srcId="{23CCD1E7-C313-4307-B518-2B0AC2AA6771}" destId="{D1495B09-1CFE-4483-85F8-FCF1AB9E45A1}" srcOrd="3" destOrd="0" presId="urn:microsoft.com/office/officeart/2005/8/layout/hProcess4"/>
    <dgm:cxn modelId="{C30ECF47-D86D-4781-BACB-65F6CA4EBA70}" type="presParOf" srcId="{23CCD1E7-C313-4307-B518-2B0AC2AA6771}" destId="{9F1F0183-3416-4C77-A75A-104CAD544EE0}" srcOrd="4" destOrd="0" presId="urn:microsoft.com/office/officeart/2005/8/layout/hProcess4"/>
    <dgm:cxn modelId="{40A600D3-EB42-49B7-97C4-B70D3A6E1A88}" type="presParOf" srcId="{8C955752-7820-4B59-BD06-7AADFADF29F1}" destId="{569FA68E-6736-440C-9083-E4AC3EE98B72}" srcOrd="1" destOrd="0" presId="urn:microsoft.com/office/officeart/2005/8/layout/hProcess4"/>
    <dgm:cxn modelId="{C713CE78-10AD-4982-AE3D-1F87B7D5EFF3}" type="presParOf" srcId="{8C955752-7820-4B59-BD06-7AADFADF29F1}" destId="{F5C77F6B-CC73-453F-B8E4-DF36DBC46213}" srcOrd="2" destOrd="0" presId="urn:microsoft.com/office/officeart/2005/8/layout/hProcess4"/>
    <dgm:cxn modelId="{59EB09D9-13D1-4D22-914C-9855BBC3EF35}" type="presParOf" srcId="{F5C77F6B-CC73-453F-B8E4-DF36DBC46213}" destId="{19B727C5-C7E1-46C4-BB49-D070808CA275}" srcOrd="0" destOrd="0" presId="urn:microsoft.com/office/officeart/2005/8/layout/hProcess4"/>
    <dgm:cxn modelId="{3A82AD62-76E5-4073-A85C-A3F83D5BA96C}" type="presParOf" srcId="{F5C77F6B-CC73-453F-B8E4-DF36DBC46213}" destId="{6FF50325-876F-44E6-909E-C4C32D007E12}" srcOrd="1" destOrd="0" presId="urn:microsoft.com/office/officeart/2005/8/layout/hProcess4"/>
    <dgm:cxn modelId="{EFE695C2-D65F-479B-9AC3-50BD36A9E926}" type="presParOf" srcId="{F5C77F6B-CC73-453F-B8E4-DF36DBC46213}" destId="{16B35CEE-3C24-47A3-9A3A-239EB320AD8E}" srcOrd="2" destOrd="0" presId="urn:microsoft.com/office/officeart/2005/8/layout/hProcess4"/>
    <dgm:cxn modelId="{EB360933-EC6C-44FA-8A3E-139F71DBF5DA}" type="presParOf" srcId="{F5C77F6B-CC73-453F-B8E4-DF36DBC46213}" destId="{A24D2E1E-4DB7-46C9-901C-6805832F8259}" srcOrd="3" destOrd="0" presId="urn:microsoft.com/office/officeart/2005/8/layout/hProcess4"/>
    <dgm:cxn modelId="{EDE2F05E-E07C-407E-8B6F-62B9D7617A12}" type="presParOf" srcId="{F5C77F6B-CC73-453F-B8E4-DF36DBC46213}" destId="{2942D113-172F-4BC6-8AC2-731932B78932}" srcOrd="4" destOrd="0" presId="urn:microsoft.com/office/officeart/2005/8/layout/hProcess4"/>
    <dgm:cxn modelId="{59247FCE-8432-4000-B404-F23330A0FCA3}" type="presParOf" srcId="{8C955752-7820-4B59-BD06-7AADFADF29F1}" destId="{57E78E26-D42F-49F4-BD60-5AACBFFEEFBC}" srcOrd="3" destOrd="0" presId="urn:microsoft.com/office/officeart/2005/8/layout/hProcess4"/>
    <dgm:cxn modelId="{4119D059-3C87-4729-83DB-B7E27030289C}" type="presParOf" srcId="{8C955752-7820-4B59-BD06-7AADFADF29F1}" destId="{DA143B10-06A1-4BE7-99B7-1B8B7E1385B4}" srcOrd="4" destOrd="0" presId="urn:microsoft.com/office/officeart/2005/8/layout/hProcess4"/>
    <dgm:cxn modelId="{15349D24-8856-4EC4-9AE6-06DA5A4C7C66}" type="presParOf" srcId="{DA143B10-06A1-4BE7-99B7-1B8B7E1385B4}" destId="{C4BDD896-4C6E-47F2-AA2F-8DA94BCD3C5C}" srcOrd="0" destOrd="0" presId="urn:microsoft.com/office/officeart/2005/8/layout/hProcess4"/>
    <dgm:cxn modelId="{5C1DF83B-0EE2-47B9-BB0F-8F0A2ABE34A4}" type="presParOf" srcId="{DA143B10-06A1-4BE7-99B7-1B8B7E1385B4}" destId="{91F5F186-C012-42A7-8E86-39D45C956301}" srcOrd="1" destOrd="0" presId="urn:microsoft.com/office/officeart/2005/8/layout/hProcess4"/>
    <dgm:cxn modelId="{72780ADD-F8E7-47B6-9AB8-EA4B4113E0B3}" type="presParOf" srcId="{DA143B10-06A1-4BE7-99B7-1B8B7E1385B4}" destId="{37049680-76F9-4D42-90D7-499639025511}" srcOrd="2" destOrd="0" presId="urn:microsoft.com/office/officeart/2005/8/layout/hProcess4"/>
    <dgm:cxn modelId="{E356BCA5-EF8A-47BF-A1C1-6CFFCB629198}" type="presParOf" srcId="{DA143B10-06A1-4BE7-99B7-1B8B7E1385B4}" destId="{FECCE510-7DA7-4AA6-A614-4764B5E836AE}" srcOrd="3" destOrd="0" presId="urn:microsoft.com/office/officeart/2005/8/layout/hProcess4"/>
    <dgm:cxn modelId="{502037B0-4C15-4DCA-B8C2-92900CF270C8}" type="presParOf" srcId="{DA143B10-06A1-4BE7-99B7-1B8B7E1385B4}" destId="{5916C0BD-4789-4140-8FDB-06F8E2B1944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73C540-BE8D-455F-BCA1-BA0E4598C21F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C53235C-4219-459E-B7C6-80D0C3E2C3FF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EL YIKAMA</a:t>
          </a:r>
        </a:p>
        <a:p>
          <a:r>
            <a:rPr lang="tr-TR" dirty="0" smtClean="0">
              <a:solidFill>
                <a:schemeClr val="tx1"/>
              </a:solidFill>
            </a:rPr>
            <a:t>1-1,5 DK</a:t>
          </a:r>
          <a:endParaRPr lang="tr-TR" dirty="0">
            <a:solidFill>
              <a:schemeClr val="tx1"/>
            </a:solidFill>
          </a:endParaRPr>
        </a:p>
      </dgm:t>
    </dgm:pt>
    <dgm:pt modelId="{1B1EB5C3-D496-4B92-8F15-2C8ACBC77C92}" type="parTrans" cxnId="{E1DAEDED-BF93-4725-9538-BD79B3B9C7C3}">
      <dgm:prSet/>
      <dgm:spPr/>
      <dgm:t>
        <a:bodyPr/>
        <a:lstStyle/>
        <a:p>
          <a:endParaRPr lang="tr-TR"/>
        </a:p>
      </dgm:t>
    </dgm:pt>
    <dgm:pt modelId="{A0377DC0-263F-406C-960B-7451DAD1FE0B}" type="sibTrans" cxnId="{E1DAEDED-BF93-4725-9538-BD79B3B9C7C3}">
      <dgm:prSet/>
      <dgm:spPr/>
      <dgm:t>
        <a:bodyPr/>
        <a:lstStyle/>
        <a:p>
          <a:endParaRPr lang="tr-TR"/>
        </a:p>
      </dgm:t>
    </dgm:pt>
    <dgm:pt modelId="{A3CB5052-3139-4194-8DDC-9B1736FF1346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ALKOL BAZLI EL ANTİSEPTİĞİ İLE EL OVMA</a:t>
          </a:r>
        </a:p>
        <a:p>
          <a:r>
            <a:rPr lang="tr-TR" dirty="0" smtClean="0">
              <a:solidFill>
                <a:schemeClr val="tx1"/>
              </a:solidFill>
            </a:rPr>
            <a:t>20-30 SN </a:t>
          </a:r>
        </a:p>
        <a:p>
          <a:endParaRPr lang="tr-TR" dirty="0"/>
        </a:p>
      </dgm:t>
    </dgm:pt>
    <dgm:pt modelId="{8A58B697-22EB-40C8-BD25-2F3EBADEDEA9}" type="parTrans" cxnId="{C18B7A5E-75D0-4BD1-8692-E588B22BE746}">
      <dgm:prSet/>
      <dgm:spPr/>
      <dgm:t>
        <a:bodyPr/>
        <a:lstStyle/>
        <a:p>
          <a:endParaRPr lang="tr-TR"/>
        </a:p>
      </dgm:t>
    </dgm:pt>
    <dgm:pt modelId="{34DDA49E-40D5-4453-9AE3-2FD0403EB32C}" type="sibTrans" cxnId="{C18B7A5E-75D0-4BD1-8692-E588B22BE746}">
      <dgm:prSet/>
      <dgm:spPr/>
      <dgm:t>
        <a:bodyPr/>
        <a:lstStyle/>
        <a:p>
          <a:endParaRPr lang="tr-TR"/>
        </a:p>
      </dgm:t>
    </dgm:pt>
    <dgm:pt modelId="{F82FD3CB-4E10-46E6-B001-48B2C5CBA209}" type="pres">
      <dgm:prSet presAssocID="{8273C540-BE8D-455F-BCA1-BA0E4598C21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CEDDA16-6600-4A7A-84DC-99D4D1DDEE1C}" type="pres">
      <dgm:prSet presAssocID="{8273C540-BE8D-455F-BCA1-BA0E4598C21F}" presName="ribbon" presStyleLbl="node1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1CD8FC36-17C4-4F69-BCBD-510F3E13CCBE}" type="pres">
      <dgm:prSet presAssocID="{8273C540-BE8D-455F-BCA1-BA0E4598C21F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3D170-8245-42C1-A974-AE5519D2230A}" type="pres">
      <dgm:prSet presAssocID="{8273C540-BE8D-455F-BCA1-BA0E4598C21F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9888F19-9002-438C-90BA-9BED563232C9}" type="presOf" srcId="{FC53235C-4219-459E-B7C6-80D0C3E2C3FF}" destId="{1CD8FC36-17C4-4F69-BCBD-510F3E13CCBE}" srcOrd="0" destOrd="0" presId="urn:microsoft.com/office/officeart/2005/8/layout/arrow6"/>
    <dgm:cxn modelId="{C18B7A5E-75D0-4BD1-8692-E588B22BE746}" srcId="{8273C540-BE8D-455F-BCA1-BA0E4598C21F}" destId="{A3CB5052-3139-4194-8DDC-9B1736FF1346}" srcOrd="1" destOrd="0" parTransId="{8A58B697-22EB-40C8-BD25-2F3EBADEDEA9}" sibTransId="{34DDA49E-40D5-4453-9AE3-2FD0403EB32C}"/>
    <dgm:cxn modelId="{183F06EC-1D86-42BE-B6F9-A200613B4ED6}" type="presOf" srcId="{A3CB5052-3139-4194-8DDC-9B1736FF1346}" destId="{B663D170-8245-42C1-A974-AE5519D2230A}" srcOrd="0" destOrd="0" presId="urn:microsoft.com/office/officeart/2005/8/layout/arrow6"/>
    <dgm:cxn modelId="{E1DAEDED-BF93-4725-9538-BD79B3B9C7C3}" srcId="{8273C540-BE8D-455F-BCA1-BA0E4598C21F}" destId="{FC53235C-4219-459E-B7C6-80D0C3E2C3FF}" srcOrd="0" destOrd="0" parTransId="{1B1EB5C3-D496-4B92-8F15-2C8ACBC77C92}" sibTransId="{A0377DC0-263F-406C-960B-7451DAD1FE0B}"/>
    <dgm:cxn modelId="{E848780A-6826-42C8-91A4-5374738B2829}" type="presOf" srcId="{8273C540-BE8D-455F-BCA1-BA0E4598C21F}" destId="{F82FD3CB-4E10-46E6-B001-48B2C5CBA209}" srcOrd="0" destOrd="0" presId="urn:microsoft.com/office/officeart/2005/8/layout/arrow6"/>
    <dgm:cxn modelId="{6D1BF5AD-0FE3-49C9-9008-971278DA87EE}" type="presParOf" srcId="{F82FD3CB-4E10-46E6-B001-48B2C5CBA209}" destId="{9CEDDA16-6600-4A7A-84DC-99D4D1DDEE1C}" srcOrd="0" destOrd="0" presId="urn:microsoft.com/office/officeart/2005/8/layout/arrow6"/>
    <dgm:cxn modelId="{88FC4C46-C668-414E-99B3-3B8E857F2F90}" type="presParOf" srcId="{F82FD3CB-4E10-46E6-B001-48B2C5CBA209}" destId="{1CD8FC36-17C4-4F69-BCBD-510F3E13CCBE}" srcOrd="1" destOrd="0" presId="urn:microsoft.com/office/officeart/2005/8/layout/arrow6"/>
    <dgm:cxn modelId="{AF6DD146-D76A-4238-A4DB-63432BDEBD3B}" type="presParOf" srcId="{F82FD3CB-4E10-46E6-B001-48B2C5CBA209}" destId="{B663D170-8245-42C1-A974-AE5519D2230A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AC256-F2C6-4AA8-90D4-05AC956AD21E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2F64E-6AE6-4031-BD39-3DCF1C70D93A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ERKEK CİNSİYET</a:t>
          </a:r>
          <a:endParaRPr lang="tr-TR" sz="2100" kern="1200" dirty="0"/>
        </a:p>
      </dsp:txBody>
      <dsp:txXfrm>
        <a:off x="2262981" y="0"/>
        <a:ext cx="5966618" cy="565746"/>
      </dsp:txXfrm>
    </dsp:sp>
    <dsp:sp modelId="{BC015900-3DA8-440B-87E1-F33BD126DF2B}">
      <dsp:nvSpPr>
        <dsp:cNvPr id="0" name=""/>
        <dsp:cNvSpPr/>
      </dsp:nvSpPr>
      <dsp:spPr>
        <a:xfrm>
          <a:off x="396022" y="565746"/>
          <a:ext cx="3733918" cy="373391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41F08-81BF-4190-9CF1-4F25F176D058}">
      <dsp:nvSpPr>
        <dsp:cNvPr id="0" name=""/>
        <dsp:cNvSpPr/>
      </dsp:nvSpPr>
      <dsp:spPr>
        <a:xfrm>
          <a:off x="2262981" y="565746"/>
          <a:ext cx="5966618" cy="3733918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ENDİKASYON SIKLIĞININ %5 /SAAT FAZLA OLMASI</a:t>
          </a:r>
          <a:endParaRPr lang="tr-TR" sz="2100" kern="1200" dirty="0"/>
        </a:p>
      </dsp:txBody>
      <dsp:txXfrm>
        <a:off x="2262981" y="565746"/>
        <a:ext cx="5966618" cy="565746"/>
      </dsp:txXfrm>
    </dsp:sp>
    <dsp:sp modelId="{C5FEE746-E654-4997-A5FC-CF708471E47A}">
      <dsp:nvSpPr>
        <dsp:cNvPr id="0" name=""/>
        <dsp:cNvSpPr/>
      </dsp:nvSpPr>
      <dsp:spPr>
        <a:xfrm>
          <a:off x="792044" y="1131493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B955D-F285-4279-8DF8-0AB734290DBE}">
      <dsp:nvSpPr>
        <dsp:cNvPr id="0" name=""/>
        <dsp:cNvSpPr/>
      </dsp:nvSpPr>
      <dsp:spPr>
        <a:xfrm>
          <a:off x="2262981" y="1131493"/>
          <a:ext cx="5966618" cy="29418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ELDİVEN KULLANIMI</a:t>
          </a:r>
          <a:endParaRPr lang="tr-TR" sz="2100" kern="1200" dirty="0"/>
        </a:p>
      </dsp:txBody>
      <dsp:txXfrm>
        <a:off x="2262981" y="1131493"/>
        <a:ext cx="5966618" cy="565742"/>
      </dsp:txXfrm>
    </dsp:sp>
    <dsp:sp modelId="{3B3B69C1-E6AB-4BCC-80F6-2DADC3A34A0B}">
      <dsp:nvSpPr>
        <dsp:cNvPr id="0" name=""/>
        <dsp:cNvSpPr/>
      </dsp:nvSpPr>
      <dsp:spPr>
        <a:xfrm>
          <a:off x="1188065" y="1697236"/>
          <a:ext cx="2149832" cy="2149832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C1FB8-5CAA-469D-AC39-25DB063BFE96}">
      <dsp:nvSpPr>
        <dsp:cNvPr id="0" name=""/>
        <dsp:cNvSpPr/>
      </dsp:nvSpPr>
      <dsp:spPr>
        <a:xfrm>
          <a:off x="2262981" y="1685928"/>
          <a:ext cx="5966618" cy="21498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KIDEM ARTIŞI</a:t>
          </a:r>
          <a:endParaRPr lang="tr-TR" sz="2100" kern="1200" dirty="0"/>
        </a:p>
      </dsp:txBody>
      <dsp:txXfrm>
        <a:off x="2262981" y="1685928"/>
        <a:ext cx="5966618" cy="565746"/>
      </dsp:txXfrm>
    </dsp:sp>
    <dsp:sp modelId="{F0E9891B-1D72-43FB-B585-DDCE6B559067}">
      <dsp:nvSpPr>
        <dsp:cNvPr id="0" name=""/>
        <dsp:cNvSpPr/>
      </dsp:nvSpPr>
      <dsp:spPr>
        <a:xfrm>
          <a:off x="1584087" y="2262982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5D8B1-18A8-4E3B-A551-7949932A4B2A}">
      <dsp:nvSpPr>
        <dsp:cNvPr id="0" name=""/>
        <dsp:cNvSpPr/>
      </dsp:nvSpPr>
      <dsp:spPr>
        <a:xfrm>
          <a:off x="2279777" y="2303512"/>
          <a:ext cx="5933026" cy="12767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İLERİ YAŞ </a:t>
          </a:r>
          <a:endParaRPr lang="tr-TR" sz="2100" kern="1200" dirty="0"/>
        </a:p>
      </dsp:txBody>
      <dsp:txXfrm>
        <a:off x="2279777" y="2303512"/>
        <a:ext cx="5933026" cy="531971"/>
      </dsp:txXfrm>
    </dsp:sp>
    <dsp:sp modelId="{32C9CD74-9E1D-433E-A2B6-09C25301ECD1}">
      <dsp:nvSpPr>
        <dsp:cNvPr id="0" name=""/>
        <dsp:cNvSpPr/>
      </dsp:nvSpPr>
      <dsp:spPr>
        <a:xfrm>
          <a:off x="1980110" y="2828729"/>
          <a:ext cx="565742" cy="565742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69AB0-E254-40DF-9161-B0FCF32DBB16}">
      <dsp:nvSpPr>
        <dsp:cNvPr id="0" name=""/>
        <dsp:cNvSpPr/>
      </dsp:nvSpPr>
      <dsp:spPr>
        <a:xfrm>
          <a:off x="2254329" y="2792522"/>
          <a:ext cx="5966618" cy="565742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EL ANTİSEPTİĞİNİN YOKLUĞU</a:t>
          </a:r>
          <a:endParaRPr lang="tr-TR" sz="2100" kern="1200" dirty="0"/>
        </a:p>
      </dsp:txBody>
      <dsp:txXfrm>
        <a:off x="2254329" y="2792522"/>
        <a:ext cx="5966618" cy="5657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DBFDC-BC8B-4F05-9E8B-8533419857F6}">
      <dsp:nvSpPr>
        <dsp:cNvPr id="0" name=""/>
        <dsp:cNvSpPr/>
      </dsp:nvSpPr>
      <dsp:spPr>
        <a:xfrm>
          <a:off x="1020730" y="-467352"/>
          <a:ext cx="4054539" cy="4054539"/>
        </a:xfrm>
        <a:prstGeom prst="circularArrow">
          <a:avLst>
            <a:gd name="adj1" fmla="val 5544"/>
            <a:gd name="adj2" fmla="val 330680"/>
            <a:gd name="adj3" fmla="val 12439345"/>
            <a:gd name="adj4" fmla="val 1826422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3E84B0-1006-4684-9234-06AF44AB859F}">
      <dsp:nvSpPr>
        <dsp:cNvPr id="0" name=""/>
        <dsp:cNvSpPr/>
      </dsp:nvSpPr>
      <dsp:spPr>
        <a:xfrm>
          <a:off x="1619241" y="1515"/>
          <a:ext cx="2857517" cy="933152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El hijyeni uyumsuzluğunun nedenleri</a:t>
          </a:r>
          <a:endParaRPr lang="tr-TR" sz="1900" kern="1200" dirty="0"/>
        </a:p>
      </dsp:txBody>
      <dsp:txXfrm>
        <a:off x="1664794" y="47068"/>
        <a:ext cx="2766411" cy="842046"/>
      </dsp:txXfrm>
    </dsp:sp>
    <dsp:sp modelId="{16883726-10E1-4215-BF68-0FFA8F3B34F0}">
      <dsp:nvSpPr>
        <dsp:cNvPr id="0" name=""/>
        <dsp:cNvSpPr/>
      </dsp:nvSpPr>
      <dsp:spPr>
        <a:xfrm>
          <a:off x="3690937" y="1174746"/>
          <a:ext cx="1866304" cy="93315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tx1"/>
              </a:solidFill>
            </a:rPr>
            <a:t>unutkanlık</a:t>
          </a:r>
          <a:endParaRPr lang="tr-TR" sz="1900" kern="1200" dirty="0">
            <a:solidFill>
              <a:schemeClr val="tx1"/>
            </a:solidFill>
          </a:endParaRPr>
        </a:p>
      </dsp:txBody>
      <dsp:txXfrm>
        <a:off x="3736490" y="1220299"/>
        <a:ext cx="1775198" cy="842046"/>
      </dsp:txXfrm>
    </dsp:sp>
    <dsp:sp modelId="{CD9327ED-D597-476D-B275-BF62E44A1934}">
      <dsp:nvSpPr>
        <dsp:cNvPr id="0" name=""/>
        <dsp:cNvSpPr/>
      </dsp:nvSpPr>
      <dsp:spPr>
        <a:xfrm>
          <a:off x="3190868" y="3103570"/>
          <a:ext cx="1866304" cy="93315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tx1"/>
              </a:solidFill>
            </a:rPr>
            <a:t>Rol modeli eksikliği</a:t>
          </a:r>
          <a:endParaRPr lang="tr-TR" sz="1900" kern="1200" dirty="0">
            <a:solidFill>
              <a:schemeClr val="tx1"/>
            </a:solidFill>
          </a:endParaRPr>
        </a:p>
      </dsp:txBody>
      <dsp:txXfrm>
        <a:off x="3236421" y="3149123"/>
        <a:ext cx="1775198" cy="842046"/>
      </dsp:txXfrm>
    </dsp:sp>
    <dsp:sp modelId="{1D94B96C-7EE9-4A78-8184-7D3B921FBDDD}">
      <dsp:nvSpPr>
        <dsp:cNvPr id="0" name=""/>
        <dsp:cNvSpPr/>
      </dsp:nvSpPr>
      <dsp:spPr>
        <a:xfrm>
          <a:off x="1098558" y="3129332"/>
          <a:ext cx="1866304" cy="93315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tx1"/>
              </a:solidFill>
            </a:rPr>
            <a:t>Rehber yokluğu</a:t>
          </a:r>
          <a:endParaRPr lang="tr-TR" sz="1900" kern="1200" dirty="0">
            <a:solidFill>
              <a:schemeClr val="tx1"/>
            </a:solidFill>
          </a:endParaRPr>
        </a:p>
      </dsp:txBody>
      <dsp:txXfrm>
        <a:off x="1144111" y="3174885"/>
        <a:ext cx="1775198" cy="842046"/>
      </dsp:txXfrm>
    </dsp:sp>
    <dsp:sp modelId="{7E8F6209-E947-4A30-9724-C63A4A137225}">
      <dsp:nvSpPr>
        <dsp:cNvPr id="0" name=""/>
        <dsp:cNvSpPr/>
      </dsp:nvSpPr>
      <dsp:spPr>
        <a:xfrm>
          <a:off x="404793" y="1174741"/>
          <a:ext cx="1866304" cy="93315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tx1"/>
              </a:solidFill>
            </a:rPr>
            <a:t>Cilt </a:t>
          </a:r>
          <a:r>
            <a:rPr lang="tr-TR" sz="1900" kern="1200" dirty="0" err="1" smtClean="0">
              <a:solidFill>
                <a:schemeClr val="tx1"/>
              </a:solidFill>
            </a:rPr>
            <a:t>irritasyonu</a:t>
          </a:r>
          <a:endParaRPr lang="tr-TR" sz="1900" kern="1200" dirty="0">
            <a:solidFill>
              <a:schemeClr val="tx1"/>
            </a:solidFill>
          </a:endParaRPr>
        </a:p>
      </dsp:txBody>
      <dsp:txXfrm>
        <a:off x="450346" y="1220294"/>
        <a:ext cx="1775198" cy="8420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FD8ED-D579-4B65-A3A1-5C9EE913808B}">
      <dsp:nvSpPr>
        <dsp:cNvPr id="0" name=""/>
        <dsp:cNvSpPr/>
      </dsp:nvSpPr>
      <dsp:spPr>
        <a:xfrm>
          <a:off x="0" y="0"/>
          <a:ext cx="2688282" cy="4525963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>
              <a:solidFill>
                <a:schemeClr val="tx1"/>
              </a:solidFill>
            </a:rPr>
            <a:t>YETERSİZ YAPILANMA </a:t>
          </a:r>
          <a:endParaRPr lang="tr-TR" sz="3300" b="1" kern="1200" dirty="0">
            <a:solidFill>
              <a:schemeClr val="tx1"/>
            </a:solidFill>
          </a:endParaRPr>
        </a:p>
      </dsp:txBody>
      <dsp:txXfrm>
        <a:off x="0" y="1810385"/>
        <a:ext cx="2688282" cy="1810385"/>
      </dsp:txXfrm>
    </dsp:sp>
    <dsp:sp modelId="{66880482-ECD3-42B1-9D1C-B432ED2BD3C4}">
      <dsp:nvSpPr>
        <dsp:cNvPr id="0" name=""/>
        <dsp:cNvSpPr/>
      </dsp:nvSpPr>
      <dsp:spPr>
        <a:xfrm>
          <a:off x="592296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1FBBE-525E-4D08-9BF6-0A56FAB7B9A9}">
      <dsp:nvSpPr>
        <dsp:cNvPr id="0" name=""/>
        <dsp:cNvSpPr/>
      </dsp:nvSpPr>
      <dsp:spPr>
        <a:xfrm>
          <a:off x="2770658" y="0"/>
          <a:ext cx="2688282" cy="4525963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>
              <a:solidFill>
                <a:schemeClr val="tx1"/>
              </a:solidFill>
            </a:rPr>
            <a:t>AŞIRI YORGUNLUK</a:t>
          </a:r>
          <a:endParaRPr lang="tr-TR" sz="3300" b="1" kern="1200" dirty="0">
            <a:solidFill>
              <a:schemeClr val="tx1"/>
            </a:solidFill>
          </a:endParaRPr>
        </a:p>
      </dsp:txBody>
      <dsp:txXfrm>
        <a:off x="2770658" y="1810385"/>
        <a:ext cx="2688282" cy="1810385"/>
      </dsp:txXfrm>
    </dsp:sp>
    <dsp:sp modelId="{687633D5-DCA7-4064-AB43-4440AD4294FD}">
      <dsp:nvSpPr>
        <dsp:cNvPr id="0" name=""/>
        <dsp:cNvSpPr/>
      </dsp:nvSpPr>
      <dsp:spPr>
        <a:xfrm>
          <a:off x="3361227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02B59-1569-41CC-9E74-CAA1F3977CB7}">
      <dsp:nvSpPr>
        <dsp:cNvPr id="0" name=""/>
        <dsp:cNvSpPr/>
      </dsp:nvSpPr>
      <dsp:spPr>
        <a:xfrm>
          <a:off x="5541317" y="0"/>
          <a:ext cx="2688282" cy="4525963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>
              <a:solidFill>
                <a:schemeClr val="tx1"/>
              </a:solidFill>
            </a:rPr>
            <a:t>DAVRANIŞ KALIBI</a:t>
          </a:r>
          <a:endParaRPr lang="tr-TR" sz="3300" b="1" kern="1200" dirty="0">
            <a:solidFill>
              <a:schemeClr val="tx1"/>
            </a:solidFill>
          </a:endParaRPr>
        </a:p>
      </dsp:txBody>
      <dsp:txXfrm>
        <a:off x="5541317" y="1810385"/>
        <a:ext cx="2688282" cy="1810385"/>
      </dsp:txXfrm>
    </dsp:sp>
    <dsp:sp modelId="{D1A5B644-80C3-42FB-B639-9D129419291F}">
      <dsp:nvSpPr>
        <dsp:cNvPr id="0" name=""/>
        <dsp:cNvSpPr/>
      </dsp:nvSpPr>
      <dsp:spPr>
        <a:xfrm>
          <a:off x="6130158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92543-A9E8-4507-8FA3-B340B80A478F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DD808-8951-4BDC-9717-F9CBB2BC15E8}">
      <dsp:nvSpPr>
        <dsp:cNvPr id="0" name=""/>
        <dsp:cNvSpPr/>
      </dsp:nvSpPr>
      <dsp:spPr>
        <a:xfrm>
          <a:off x="782" y="1330628"/>
          <a:ext cx="2260822" cy="18647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SABUN</a:t>
          </a:r>
          <a:endParaRPr lang="tr-TR" sz="2100" kern="1200" dirty="0"/>
        </a:p>
      </dsp:txBody>
      <dsp:txXfrm>
        <a:off x="43694" y="1373540"/>
        <a:ext cx="2174998" cy="1379301"/>
      </dsp:txXfrm>
    </dsp:sp>
    <dsp:sp modelId="{569FA68E-6736-440C-9083-E4AC3EE98B72}">
      <dsp:nvSpPr>
        <dsp:cNvPr id="0" name=""/>
        <dsp:cNvSpPr/>
      </dsp:nvSpPr>
      <dsp:spPr>
        <a:xfrm>
          <a:off x="1279934" y="1805736"/>
          <a:ext cx="2447481" cy="2447481"/>
        </a:xfrm>
        <a:prstGeom prst="leftCircularArrow">
          <a:avLst>
            <a:gd name="adj1" fmla="val 2969"/>
            <a:gd name="adj2" fmla="val 363730"/>
            <a:gd name="adj3" fmla="val 2139241"/>
            <a:gd name="adj4" fmla="val 9024489"/>
            <a:gd name="adj5" fmla="val 3463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95B09-1CFE-4483-85F8-FCF1AB9E45A1}">
      <dsp:nvSpPr>
        <dsp:cNvPr id="0" name=""/>
        <dsp:cNvSpPr/>
      </dsp:nvSpPr>
      <dsp:spPr>
        <a:xfrm>
          <a:off x="503186" y="2795754"/>
          <a:ext cx="2009619" cy="79915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kern="1200" dirty="0" smtClean="0">
              <a:solidFill>
                <a:schemeClr val="tx1"/>
              </a:solidFill>
            </a:rPr>
            <a:t>İYİ</a:t>
          </a:r>
          <a:endParaRPr lang="tr-TR" sz="3800" b="1" kern="1200" dirty="0">
            <a:solidFill>
              <a:schemeClr val="tx1"/>
            </a:solidFill>
          </a:endParaRPr>
        </a:p>
      </dsp:txBody>
      <dsp:txXfrm>
        <a:off x="526593" y="2819161"/>
        <a:ext cx="1962805" cy="752345"/>
      </dsp:txXfrm>
    </dsp:sp>
    <dsp:sp modelId="{6FF50325-876F-44E6-909E-C4C32D007E12}">
      <dsp:nvSpPr>
        <dsp:cNvPr id="0" name=""/>
        <dsp:cNvSpPr/>
      </dsp:nvSpPr>
      <dsp:spPr>
        <a:xfrm>
          <a:off x="2858787" y="1330628"/>
          <a:ext cx="2260822" cy="18647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ANTİMİKROBİYAL SABUN</a:t>
          </a:r>
          <a:endParaRPr lang="tr-TR" sz="2100" kern="1200" dirty="0"/>
        </a:p>
      </dsp:txBody>
      <dsp:txXfrm>
        <a:off x="2901699" y="1773120"/>
        <a:ext cx="2174998" cy="1379301"/>
      </dsp:txXfrm>
    </dsp:sp>
    <dsp:sp modelId="{57E78E26-D42F-49F4-BD60-5AACBFFEEFBC}">
      <dsp:nvSpPr>
        <dsp:cNvPr id="0" name=""/>
        <dsp:cNvSpPr/>
      </dsp:nvSpPr>
      <dsp:spPr>
        <a:xfrm>
          <a:off x="4229649" y="-45107"/>
          <a:ext cx="2710907" cy="2710907"/>
        </a:xfrm>
        <a:prstGeom prst="circularArrow">
          <a:avLst>
            <a:gd name="adj1" fmla="val 2680"/>
            <a:gd name="adj2" fmla="val 326177"/>
            <a:gd name="adj3" fmla="val 18759747"/>
            <a:gd name="adj4" fmla="val 11836946"/>
            <a:gd name="adj5" fmla="val 3127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D2E1E-4DB7-46C9-901C-6805832F8259}">
      <dsp:nvSpPr>
        <dsp:cNvPr id="0" name=""/>
        <dsp:cNvSpPr/>
      </dsp:nvSpPr>
      <dsp:spPr>
        <a:xfrm>
          <a:off x="3361192" y="931048"/>
          <a:ext cx="2009619" cy="79915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kern="1200" dirty="0" smtClean="0">
              <a:solidFill>
                <a:schemeClr val="tx1"/>
              </a:solidFill>
            </a:rPr>
            <a:t>DAHA İYİ</a:t>
          </a:r>
          <a:endParaRPr lang="tr-TR" sz="3800" b="1" kern="1200" dirty="0">
            <a:solidFill>
              <a:schemeClr val="tx1"/>
            </a:solidFill>
          </a:endParaRPr>
        </a:p>
      </dsp:txBody>
      <dsp:txXfrm>
        <a:off x="3384599" y="954455"/>
        <a:ext cx="1962805" cy="752345"/>
      </dsp:txXfrm>
    </dsp:sp>
    <dsp:sp modelId="{91F5F186-C012-42A7-8E86-39D45C956301}">
      <dsp:nvSpPr>
        <dsp:cNvPr id="0" name=""/>
        <dsp:cNvSpPr/>
      </dsp:nvSpPr>
      <dsp:spPr>
        <a:xfrm>
          <a:off x="5643610" y="857254"/>
          <a:ext cx="2260822" cy="18647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ALKOL BAZLI EL ANTİSEPTİKLERİ</a:t>
          </a:r>
          <a:endParaRPr lang="tr-TR" sz="2100" kern="1200" dirty="0"/>
        </a:p>
      </dsp:txBody>
      <dsp:txXfrm>
        <a:off x="5686522" y="900166"/>
        <a:ext cx="2174998" cy="1379301"/>
      </dsp:txXfrm>
    </dsp:sp>
    <dsp:sp modelId="{FECCE510-7DA7-4AA6-A614-4764B5E836AE}">
      <dsp:nvSpPr>
        <dsp:cNvPr id="0" name=""/>
        <dsp:cNvSpPr/>
      </dsp:nvSpPr>
      <dsp:spPr>
        <a:xfrm>
          <a:off x="6219198" y="2795754"/>
          <a:ext cx="2009619" cy="79915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kern="1200" dirty="0" smtClean="0">
              <a:solidFill>
                <a:schemeClr val="tx1"/>
              </a:solidFill>
            </a:rPr>
            <a:t>EN İYİ</a:t>
          </a:r>
          <a:endParaRPr lang="tr-TR" sz="3800" b="1" kern="1200" dirty="0">
            <a:solidFill>
              <a:schemeClr val="tx1"/>
            </a:solidFill>
          </a:endParaRPr>
        </a:p>
      </dsp:txBody>
      <dsp:txXfrm>
        <a:off x="6242605" y="2819161"/>
        <a:ext cx="1962805" cy="7523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DDA16-6600-4A7A-84DC-99D4D1DDEE1C}">
      <dsp:nvSpPr>
        <dsp:cNvPr id="0" name=""/>
        <dsp:cNvSpPr/>
      </dsp:nvSpPr>
      <dsp:spPr>
        <a:xfrm>
          <a:off x="0" y="617061"/>
          <a:ext cx="8229600" cy="3291840"/>
        </a:xfrm>
        <a:prstGeom prst="leftRightRibbon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8FC36-17C4-4F69-BCBD-510F3E13CCBE}">
      <dsp:nvSpPr>
        <dsp:cNvPr id="0" name=""/>
        <dsp:cNvSpPr/>
      </dsp:nvSpPr>
      <dsp:spPr>
        <a:xfrm>
          <a:off x="987552" y="1193133"/>
          <a:ext cx="2715768" cy="161300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tx1"/>
              </a:solidFill>
            </a:rPr>
            <a:t>EL YIKAMA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tx1"/>
              </a:solidFill>
            </a:rPr>
            <a:t>1-1,5 DK</a:t>
          </a:r>
          <a:endParaRPr lang="tr-TR" sz="2100" kern="1200" dirty="0">
            <a:solidFill>
              <a:schemeClr val="tx1"/>
            </a:solidFill>
          </a:endParaRPr>
        </a:p>
      </dsp:txBody>
      <dsp:txXfrm>
        <a:off x="987552" y="1193133"/>
        <a:ext cx="2715768" cy="1613001"/>
      </dsp:txXfrm>
    </dsp:sp>
    <dsp:sp modelId="{B663D170-8245-42C1-A974-AE5519D2230A}">
      <dsp:nvSpPr>
        <dsp:cNvPr id="0" name=""/>
        <dsp:cNvSpPr/>
      </dsp:nvSpPr>
      <dsp:spPr>
        <a:xfrm>
          <a:off x="4114800" y="1719827"/>
          <a:ext cx="3209544" cy="161300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tx1"/>
              </a:solidFill>
            </a:rPr>
            <a:t>ALKOL BAZLI EL ANTİSEPTİĞİ İLE EL OVMA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tx1"/>
              </a:solidFill>
            </a:rPr>
            <a:t>20-30 SN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 dirty="0"/>
        </a:p>
      </dsp:txBody>
      <dsp:txXfrm>
        <a:off x="4114800" y="1719827"/>
        <a:ext cx="3209544" cy="1613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9C5CE2-DC11-45E8-8B87-B7B2063A008D}" type="datetimeFigureOut">
              <a:rPr lang="tr-TR" smtClean="0"/>
              <a:pPr/>
              <a:t>15.05.2025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A367F-3116-4307-BC1C-0F383695526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7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7A367F-3116-4307-BC1C-0F3836955265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45623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86927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99534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37151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1070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86407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04465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01974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39800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6376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774674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22/03/2022</a:t>
            </a: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5D3E-0569-4BF5-8C0A-5D65D759AF9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08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9600" b="1" dirty="0" smtClean="0"/>
              <a:t>EL HİJYENİ</a:t>
            </a:r>
            <a:endParaRPr lang="tr-TR" sz="96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8280920" cy="17526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YAKINDOĞU ÜNİVERSİTESİ HASTANESİ   ENFEKSİYON KONTROL HEMŞİRESİ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IŞILAY </a:t>
            </a:r>
            <a:r>
              <a:rPr lang="tr-TR" b="1" dirty="0" smtClean="0">
                <a:solidFill>
                  <a:schemeClr val="tx1"/>
                </a:solidFill>
              </a:rPr>
              <a:t>BOYACIOĞLU ÖZCAN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</a:t>
            </a:fld>
            <a:endParaRPr lang="tr-TR" dirty="0"/>
          </a:p>
        </p:txBody>
      </p:sp>
      <p:pic>
        <p:nvPicPr>
          <p:cNvPr id="6" name="Picture 5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1340768"/>
            <a:ext cx="2304256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 HİJYENİ ÖNÜNDEKİ BARİYERLER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tr-TR" dirty="0" smtClean="0"/>
              <a:t>ELDİVEN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14324" y="5805264"/>
            <a:ext cx="8229600" cy="947476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tr-TR" sz="1800" dirty="0" smtClean="0"/>
          </a:p>
          <a:p>
            <a:pPr algn="ctr">
              <a:buNone/>
            </a:pPr>
            <a:r>
              <a:rPr lang="tr-TR" sz="1800" dirty="0" smtClean="0"/>
              <a:t>KİRLİLİĞİ HİSSETMEDİĞİMİZDEN KENDİMİZİ KORUMAMIZI ENGELLİYOR.</a:t>
            </a:r>
            <a:endParaRPr lang="tr-TR" sz="1800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5123" name="Picture 3" descr="C:\Users\enfeksiyon\Desktop\el hijyni\indir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1" y="3645024"/>
            <a:ext cx="8712968" cy="248154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06249" y="1700808"/>
            <a:ext cx="8532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/>
              <a:t>güven</a:t>
            </a:r>
            <a:r>
              <a:rPr lang="en-US" dirty="0"/>
              <a:t> </a:t>
            </a:r>
            <a:r>
              <a:rPr lang="en-US" dirty="0" err="1"/>
              <a:t>hissi</a:t>
            </a:r>
            <a:r>
              <a:rPr lang="en-US" dirty="0"/>
              <a:t>! </a:t>
            </a:r>
            <a:endParaRPr lang="tr-TR" dirty="0" smtClean="0"/>
          </a:p>
          <a:p>
            <a:r>
              <a:rPr lang="en-US" dirty="0" smtClean="0"/>
              <a:t>• </a:t>
            </a:r>
            <a:r>
              <a:rPr lang="en-US" dirty="0"/>
              <a:t>El </a:t>
            </a:r>
            <a:r>
              <a:rPr lang="en-US" dirty="0" err="1"/>
              <a:t>hijyeni</a:t>
            </a:r>
            <a:r>
              <a:rPr lang="en-US" dirty="0"/>
              <a:t> </a:t>
            </a:r>
            <a:r>
              <a:rPr lang="en-US" dirty="0" err="1"/>
              <a:t>uyumu</a:t>
            </a:r>
            <a:r>
              <a:rPr lang="en-US" dirty="0"/>
              <a:t> </a:t>
            </a:r>
            <a:r>
              <a:rPr lang="en-US" dirty="0" err="1"/>
              <a:t>azaltan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! </a:t>
            </a:r>
            <a:endParaRPr lang="tr-TR" dirty="0" smtClean="0"/>
          </a:p>
          <a:p>
            <a:r>
              <a:rPr lang="en-US" dirty="0" smtClean="0"/>
              <a:t>• </a:t>
            </a:r>
            <a:r>
              <a:rPr lang="en-US" dirty="0" err="1"/>
              <a:t>Eldiven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öncesinde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sonrasında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el </a:t>
            </a:r>
            <a:r>
              <a:rPr lang="en-US" dirty="0" err="1"/>
              <a:t>antisepsisi</a:t>
            </a:r>
            <a:r>
              <a:rPr lang="en-US" dirty="0"/>
              <a:t> </a:t>
            </a:r>
            <a:r>
              <a:rPr lang="en-US" dirty="0" err="1"/>
              <a:t>sağlanmalıdır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• </a:t>
            </a:r>
            <a:r>
              <a:rPr lang="en-US" dirty="0" err="1"/>
              <a:t>Eldivenler</a:t>
            </a:r>
            <a:r>
              <a:rPr lang="en-US" dirty="0"/>
              <a:t> </a:t>
            </a:r>
            <a:r>
              <a:rPr lang="en-US" dirty="0" err="1"/>
              <a:t>yıkanmamalı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•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kullanılmamalı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• </a:t>
            </a:r>
            <a:r>
              <a:rPr lang="en-US" dirty="0" err="1"/>
              <a:t>Eldiven</a:t>
            </a:r>
            <a:r>
              <a:rPr lang="en-US" dirty="0"/>
              <a:t> </a:t>
            </a:r>
            <a:r>
              <a:rPr lang="en-US" dirty="0" err="1"/>
              <a:t>üstüne</a:t>
            </a:r>
            <a:r>
              <a:rPr lang="en-US" dirty="0"/>
              <a:t> </a:t>
            </a:r>
            <a:r>
              <a:rPr lang="en-US" dirty="0" err="1"/>
              <a:t>antiseptik</a:t>
            </a:r>
            <a:r>
              <a:rPr lang="en-US" dirty="0"/>
              <a:t> </a:t>
            </a:r>
            <a:r>
              <a:rPr lang="en-US" dirty="0" err="1"/>
              <a:t>solüsyon</a:t>
            </a:r>
            <a:r>
              <a:rPr lang="en-US" dirty="0"/>
              <a:t> </a:t>
            </a:r>
            <a:r>
              <a:rPr lang="en-US" dirty="0" err="1"/>
              <a:t>uygulanmamalı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HİJYENİ AMAÇLI ÜRÜNLERİN ETKİNLİĞİ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0034" y="16430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72707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SOSYAL ORTAMLARDA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1371600" y="3571876"/>
            <a:ext cx="6400800" cy="150019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b="1" dirty="0" smtClean="0">
                <a:solidFill>
                  <a:schemeClr val="tx1"/>
                </a:solidFill>
              </a:rPr>
              <a:t>SIVI SABUN KULLANILMALIDIR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80728"/>
            <a:ext cx="7239000" cy="642942"/>
          </a:xfrm>
        </p:spPr>
        <p:txBody>
          <a:bodyPr>
            <a:normAutofit fontScale="90000"/>
          </a:bodyPr>
          <a:lstStyle/>
          <a:p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 smtClean="0"/>
              <a:t>Ellerimizi ne zaman yıkamalıyız?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00808"/>
            <a:ext cx="3960440" cy="31683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1800" b="1" u="sng" dirty="0" smtClean="0"/>
              <a:t>ÖNCE</a:t>
            </a:r>
          </a:p>
          <a:p>
            <a:r>
              <a:rPr lang="en-US" sz="2000" dirty="0" smtClean="0"/>
              <a:t>Hasta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 smtClean="0"/>
              <a:t>temas</a:t>
            </a:r>
            <a:r>
              <a:rPr lang="tr-TR" sz="2000" dirty="0" smtClean="0"/>
              <a:t>tan önce</a:t>
            </a:r>
          </a:p>
          <a:p>
            <a:r>
              <a:rPr lang="en-US" sz="2000" dirty="0" smtClean="0"/>
              <a:t>Hasta </a:t>
            </a:r>
            <a:r>
              <a:rPr lang="en-US" sz="2000" dirty="0" err="1"/>
              <a:t>çevresindeki</a:t>
            </a:r>
            <a:r>
              <a:rPr lang="en-US" sz="2000" dirty="0"/>
              <a:t> </a:t>
            </a:r>
            <a:r>
              <a:rPr lang="en-US" sz="2000" dirty="0" err="1"/>
              <a:t>yüzeylerle</a:t>
            </a:r>
            <a:r>
              <a:rPr lang="en-US" sz="2000" dirty="0"/>
              <a:t> </a:t>
            </a:r>
            <a:r>
              <a:rPr lang="en-US" sz="2000" dirty="0" err="1" smtClean="0"/>
              <a:t>temas</a:t>
            </a:r>
            <a:r>
              <a:rPr lang="tr-TR" sz="2000" dirty="0" smtClean="0"/>
              <a:t>tan önce</a:t>
            </a:r>
          </a:p>
          <a:p>
            <a:r>
              <a:rPr lang="en-US" sz="2000" dirty="0" smtClean="0"/>
              <a:t>Her </a:t>
            </a:r>
            <a:r>
              <a:rPr lang="en-US" sz="2000" dirty="0" err="1"/>
              <a:t>tür</a:t>
            </a:r>
            <a:r>
              <a:rPr lang="en-US" sz="2000" dirty="0"/>
              <a:t> </a:t>
            </a:r>
            <a:r>
              <a:rPr lang="en-US" sz="2000" dirty="0" err="1"/>
              <a:t>invaziv</a:t>
            </a:r>
            <a:r>
              <a:rPr lang="en-US" sz="2000" dirty="0"/>
              <a:t> </a:t>
            </a:r>
            <a:r>
              <a:rPr lang="en-US" sz="2000" dirty="0" err="1" smtClean="0"/>
              <a:t>girişim</a:t>
            </a:r>
            <a:r>
              <a:rPr lang="tr-TR" sz="2000" dirty="0" smtClean="0"/>
              <a:t>den önce</a:t>
            </a:r>
          </a:p>
          <a:p>
            <a:r>
              <a:rPr lang="en-US" sz="2000" dirty="0" smtClean="0"/>
              <a:t> </a:t>
            </a:r>
            <a:r>
              <a:rPr lang="en-US" sz="2000" dirty="0" err="1"/>
              <a:t>Eldiven</a:t>
            </a:r>
            <a:r>
              <a:rPr lang="en-US" sz="2000" dirty="0"/>
              <a:t> </a:t>
            </a:r>
            <a:r>
              <a:rPr lang="en-US" sz="2000" dirty="0" err="1" smtClean="0"/>
              <a:t>giyme</a:t>
            </a:r>
            <a:r>
              <a:rPr lang="tr-TR" sz="2000" dirty="0" smtClean="0"/>
              <a:t>den önce</a:t>
            </a:r>
          </a:p>
          <a:p>
            <a:r>
              <a:rPr lang="en-US" sz="2000" dirty="0" err="1" smtClean="0"/>
              <a:t>İlaçların</a:t>
            </a:r>
            <a:r>
              <a:rPr lang="en-US" sz="2000" dirty="0" smtClean="0"/>
              <a:t> </a:t>
            </a:r>
            <a:r>
              <a:rPr lang="en-US" sz="2000" dirty="0" err="1" smtClean="0"/>
              <a:t>hazırlanması</a:t>
            </a:r>
            <a:r>
              <a:rPr lang="tr-TR" sz="2000" dirty="0" smtClean="0"/>
              <a:t>ndan </a:t>
            </a:r>
            <a:r>
              <a:rPr lang="tr-TR" sz="2000" dirty="0" smtClean="0"/>
              <a:t>önce</a:t>
            </a: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788024" y="1700808"/>
            <a:ext cx="4176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/>
              <a:t>SONRA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Hasta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Hasta </a:t>
            </a:r>
            <a:r>
              <a:rPr lang="en-US" dirty="0" err="1"/>
              <a:t>çevresindeki</a:t>
            </a:r>
            <a:r>
              <a:rPr lang="en-US" dirty="0"/>
              <a:t> </a:t>
            </a:r>
            <a:r>
              <a:rPr lang="en-US" dirty="0" err="1"/>
              <a:t>yüzeylerle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Her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invaziv</a:t>
            </a:r>
            <a:r>
              <a:rPr lang="en-US" dirty="0"/>
              <a:t> </a:t>
            </a:r>
            <a:r>
              <a:rPr lang="en-US" dirty="0" err="1"/>
              <a:t>girişim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Eldivenlerin</a:t>
            </a:r>
            <a:r>
              <a:rPr lang="en-US" dirty="0" smtClean="0"/>
              <a:t> </a:t>
            </a:r>
            <a:r>
              <a:rPr lang="en-US" dirty="0" err="1"/>
              <a:t>çıkartılması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Kan</a:t>
            </a:r>
            <a:r>
              <a:rPr lang="en-US" dirty="0"/>
              <a:t>, </a:t>
            </a:r>
            <a:r>
              <a:rPr lang="en-US" dirty="0" err="1"/>
              <a:t>kanlı</a:t>
            </a:r>
            <a:r>
              <a:rPr lang="en-US" dirty="0"/>
              <a:t> </a:t>
            </a:r>
            <a:r>
              <a:rPr lang="en-US" dirty="0" err="1"/>
              <a:t>sekresyon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kontamine</a:t>
            </a:r>
            <a:r>
              <a:rPr lang="en-US" dirty="0"/>
              <a:t> </a:t>
            </a:r>
            <a:r>
              <a:rPr lang="en-US" dirty="0" err="1"/>
              <a:t>olma</a:t>
            </a:r>
            <a:r>
              <a:rPr lang="en-US" dirty="0"/>
              <a:t> </a:t>
            </a:r>
            <a:r>
              <a:rPr lang="en-US" dirty="0" err="1"/>
              <a:t>olasılığı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alet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objeye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sekresyonları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endParaRPr lang="tr-T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0648"/>
            <a:ext cx="6871750" cy="634671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603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EL YIKARKEN EN ÇOK UNUTULAN BÖLGELER</a:t>
            </a:r>
            <a:endParaRPr lang="tr-TR" sz="3200" b="1" dirty="0"/>
          </a:p>
        </p:txBody>
      </p:sp>
      <p:pic>
        <p:nvPicPr>
          <p:cNvPr id="5" name="4 İçerik Yer Tutucusu" descr="unutul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1924844"/>
            <a:ext cx="5715000" cy="3876675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857224" y="928670"/>
            <a:ext cx="2357454" cy="1571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3286116" y="928670"/>
            <a:ext cx="2357454" cy="1571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SUNUM PLANI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 hijyeni neden önemlidir ?</a:t>
            </a:r>
          </a:p>
          <a:p>
            <a:r>
              <a:rPr lang="tr-TR" dirty="0" smtClean="0"/>
              <a:t>Enfeksiyon </a:t>
            </a:r>
            <a:r>
              <a:rPr lang="tr-TR" dirty="0" err="1" smtClean="0"/>
              <a:t>bulaşında</a:t>
            </a:r>
            <a:r>
              <a:rPr lang="tr-TR" dirty="0" smtClean="0"/>
              <a:t> neler rol oynar ?</a:t>
            </a:r>
          </a:p>
          <a:p>
            <a:r>
              <a:rPr lang="tr-TR" dirty="0" smtClean="0"/>
              <a:t>El hijyenini olumsuz etkileyen sebepler nelerdir ?</a:t>
            </a:r>
          </a:p>
          <a:p>
            <a:r>
              <a:rPr lang="tr-TR" dirty="0" smtClean="0"/>
              <a:t>El hijyeninin önündeki bariyerler nelerdir ? </a:t>
            </a:r>
          </a:p>
          <a:p>
            <a:r>
              <a:rPr lang="tr-TR" dirty="0" smtClean="0"/>
              <a:t>El hijyeni </a:t>
            </a:r>
            <a:r>
              <a:rPr lang="tr-TR" dirty="0" err="1" smtClean="0"/>
              <a:t>endikasyonları</a:t>
            </a:r>
            <a:r>
              <a:rPr lang="tr-TR" dirty="0" smtClean="0"/>
              <a:t> nelerdir ? </a:t>
            </a:r>
          </a:p>
          <a:p>
            <a:r>
              <a:rPr lang="tr-TR" dirty="0" smtClean="0"/>
              <a:t>Doğru el yıkama tekniği nasıl olmalıdır ?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20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857884" y="1000108"/>
            <a:ext cx="2357454" cy="1571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21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928662" y="2357430"/>
            <a:ext cx="2357454" cy="1571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22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3286116" y="2357430"/>
            <a:ext cx="2357454" cy="1428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23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857884" y="2285992"/>
            <a:ext cx="2357454" cy="1428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24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785786" y="3571876"/>
            <a:ext cx="2357454" cy="1428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25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3357554" y="3500438"/>
            <a:ext cx="2357454" cy="1428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26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6000760" y="3643314"/>
            <a:ext cx="2357454" cy="15001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27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1000100" y="5000636"/>
            <a:ext cx="2357454" cy="15001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28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3500430" y="5000636"/>
            <a:ext cx="2357454" cy="15001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EL YIKAMA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29</a:t>
            </a:fld>
            <a:endParaRPr lang="tr-TR"/>
          </a:p>
        </p:txBody>
      </p:sp>
      <p:pic>
        <p:nvPicPr>
          <p:cNvPr id="9218" name="Picture 2" descr="C:\Users\enfeksiyon\Desktop\el hijyni\el-yikama-nasil-yapilir-levh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286808" cy="65722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929322" y="4929198"/>
            <a:ext cx="2357454" cy="1571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NEDEN ÖNEMLİDİR?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tr-TR" sz="2000" b="1" dirty="0" smtClean="0">
                <a:latin typeface="Arial Rounded MT Bold" pitchFamily="34" charset="0"/>
              </a:rPr>
              <a:t>El yıkama</a:t>
            </a:r>
            <a:r>
              <a:rPr lang="tr-TR" sz="2000" dirty="0" smtClean="0">
                <a:latin typeface="Arial Rounded MT Bold" pitchFamily="34" charset="0"/>
              </a:rPr>
              <a:t>, birey ve toplum sağlığının korunması açısından; basit, ucuz, toplumun her kesimi tarafından uygulanabilir ve son derece etkili bir yöntemdir.</a:t>
            </a:r>
            <a:endParaRPr lang="tr-TR" altLang="tr-TR" sz="2000" dirty="0" smtClean="0">
              <a:latin typeface="Arial Rounded MT Bold" pitchFamily="34" charset="0"/>
            </a:endParaRPr>
          </a:p>
          <a:p>
            <a:pPr algn="ctr">
              <a:buNone/>
            </a:pPr>
            <a:r>
              <a:rPr lang="tr-TR" altLang="tr-TR" sz="2000" dirty="0" smtClean="0">
                <a:latin typeface="Arial Rounded MT Bold" pitchFamily="34" charset="0"/>
              </a:rPr>
              <a:t>Hastalık yapan mikroorganizmalar kişiden kişiye </a:t>
            </a:r>
            <a:r>
              <a:rPr lang="tr-TR" altLang="tr-TR" sz="2000" u="sng" dirty="0" smtClean="0">
                <a:latin typeface="Arial Rounded MT Bold" pitchFamily="34" charset="0"/>
              </a:rPr>
              <a:t>en çok eller yolu</a:t>
            </a:r>
            <a:r>
              <a:rPr lang="tr-TR" altLang="tr-TR" sz="2000" dirty="0" smtClean="0">
                <a:latin typeface="Arial Rounded MT Bold" pitchFamily="34" charset="0"/>
              </a:rPr>
              <a:t> ile bulaşmaktadır.</a:t>
            </a:r>
            <a:r>
              <a:rPr lang="tr-TR" sz="2000" dirty="0" smtClean="0">
                <a:latin typeface="Arial Rounded MT Bold" pitchFamily="34" charset="0"/>
              </a:rPr>
              <a:t> </a:t>
            </a:r>
          </a:p>
          <a:p>
            <a:pPr algn="ctr">
              <a:buNone/>
            </a:pPr>
            <a:endParaRPr lang="tr-TR" sz="2000" dirty="0" smtClean="0">
              <a:latin typeface="Arial Rounded MT Bold" pitchFamily="34" charset="0"/>
            </a:endParaRPr>
          </a:p>
          <a:p>
            <a:pPr algn="ctr">
              <a:buNone/>
            </a:pPr>
            <a:r>
              <a:rPr lang="tr-TR" sz="2000" dirty="0" smtClean="0">
                <a:latin typeface="Arial Rounded MT Bold" pitchFamily="34" charset="0"/>
              </a:rPr>
              <a:t>El hijyeni sağlık hizmetiyle ilişkili </a:t>
            </a:r>
            <a:r>
              <a:rPr lang="tr-TR" sz="2000" dirty="0" err="1" smtClean="0">
                <a:latin typeface="Arial Rounded MT Bold" pitchFamily="34" charset="0"/>
              </a:rPr>
              <a:t>infeksiyonların</a:t>
            </a:r>
            <a:r>
              <a:rPr lang="tr-TR" sz="2000" dirty="0" smtClean="0">
                <a:latin typeface="Arial Rounded MT Bold" pitchFamily="34" charset="0"/>
              </a:rPr>
              <a:t> (SHİİ) ve </a:t>
            </a:r>
            <a:r>
              <a:rPr lang="tr-TR" sz="2000" dirty="0" err="1" smtClean="0">
                <a:latin typeface="Arial Rounded MT Bold" pitchFamily="34" charset="0"/>
              </a:rPr>
              <a:t>antimikrobiyallere</a:t>
            </a:r>
            <a:r>
              <a:rPr lang="tr-TR" sz="2000" dirty="0" smtClean="0">
                <a:latin typeface="Arial Rounded MT Bold" pitchFamily="34" charset="0"/>
              </a:rPr>
              <a:t> dirençli patojenlerin yayılımının önlenmesinde en önemli ve en basit </a:t>
            </a:r>
            <a:r>
              <a:rPr lang="tr-TR" sz="2000" dirty="0" err="1" smtClean="0">
                <a:latin typeface="Arial Rounded MT Bold" pitchFamily="34" charset="0"/>
              </a:rPr>
              <a:t>infeksiyon</a:t>
            </a:r>
            <a:r>
              <a:rPr lang="tr-TR" sz="2000" dirty="0" smtClean="0">
                <a:latin typeface="Arial Rounded MT Bold" pitchFamily="34" charset="0"/>
              </a:rPr>
              <a:t> kontrol önlemidir. </a:t>
            </a:r>
          </a:p>
          <a:p>
            <a:pPr algn="ctr">
              <a:buNone/>
            </a:pPr>
            <a:endParaRPr lang="tr-TR" sz="2000" dirty="0" smtClean="0">
              <a:latin typeface="Arial Rounded MT Bold" pitchFamily="34" charset="0"/>
            </a:endParaRPr>
          </a:p>
          <a:p>
            <a:pPr algn="ctr">
              <a:buNone/>
            </a:pPr>
            <a:r>
              <a:rPr lang="tr-TR" sz="2000" dirty="0" smtClean="0">
                <a:latin typeface="Arial Rounded MT Bold" pitchFamily="34" charset="0"/>
              </a:rPr>
              <a:t>Ancak sağlık kuruluşlarında el yıkamaya uyumsuzluk büyük bir sorun oluşturmaktadır.</a:t>
            </a:r>
          </a:p>
          <a:p>
            <a:pPr algn="ctr">
              <a:buNone/>
            </a:pPr>
            <a:endParaRPr lang="tr-TR" altLang="tr-TR" sz="1400" dirty="0" smtClean="0">
              <a:latin typeface="Arial Rounded MT Bold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30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00034" y="1357298"/>
            <a:ext cx="5643602" cy="13573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31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929322" y="1285860"/>
            <a:ext cx="3000396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32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00034" y="2643182"/>
            <a:ext cx="3000396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33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3286116" y="2714620"/>
            <a:ext cx="3000396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34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929322" y="2643182"/>
            <a:ext cx="3000396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35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428596" y="4143380"/>
            <a:ext cx="3000396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36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3143240" y="4143380"/>
            <a:ext cx="3000396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DEZENFEKTANI KULLANIM TEKNİĞİ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37</a:t>
            </a:fld>
            <a:endParaRPr lang="tr-TR"/>
          </a:p>
        </p:txBody>
      </p:sp>
      <p:pic>
        <p:nvPicPr>
          <p:cNvPr id="10242" name="Picture 2" descr="C:\Users\enfeksiyon\Desktop\el hijyni\dezenfektan talimat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857884" y="4143380"/>
            <a:ext cx="3000396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ZAMAN ÇOK ÖNEMLİDİR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38</a:t>
            </a:fld>
            <a:endParaRPr lang="tr-TR"/>
          </a:p>
        </p:txBody>
      </p:sp>
      <p:pic>
        <p:nvPicPr>
          <p:cNvPr id="6" name="5 Resim" descr="684463060_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72298" y="571480"/>
            <a:ext cx="2071702" cy="24288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1142976" y="2000240"/>
            <a:ext cx="65722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/>
              <a:t>SAĞLIKLI YAŞAMAK “EL”LERİNİZDE</a:t>
            </a:r>
            <a:endParaRPr lang="tr-TR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8103844" cy="350341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tr-TR" sz="2800" dirty="0" smtClean="0">
                <a:latin typeface="Arial Rounded MT Bold" pitchFamily="34" charset="0"/>
              </a:rPr>
              <a:t>Deri florası geçici ve kalıcı mikroorganizmalardan oluşur :</a:t>
            </a:r>
          </a:p>
          <a:p>
            <a:pPr algn="ctr">
              <a:buNone/>
            </a:pPr>
            <a:r>
              <a:rPr lang="tr-TR" sz="2800" dirty="0" smtClean="0">
                <a:solidFill>
                  <a:schemeClr val="tx2"/>
                </a:solidFill>
                <a:latin typeface="Arial Rounded MT Bold" pitchFamily="34" charset="0"/>
              </a:rPr>
              <a:t>Geçici flora: </a:t>
            </a:r>
            <a:r>
              <a:rPr lang="tr-TR" sz="2800" dirty="0" smtClean="0">
                <a:latin typeface="Arial Rounded MT Bold" pitchFamily="34" charset="0"/>
              </a:rPr>
              <a:t>Günlük aktiviteler sırasında cilde bulaşan mikroorganizmalardan oluşur. Sabun ve su ile ellerin yıkanması durumunda ciltten tamamen uzaklaştırılabilir.</a:t>
            </a:r>
          </a:p>
          <a:p>
            <a:pPr algn="ctr">
              <a:buNone/>
            </a:pPr>
            <a:r>
              <a:rPr lang="tr-TR" sz="2800" dirty="0" smtClean="0">
                <a:solidFill>
                  <a:schemeClr val="tx2"/>
                </a:solidFill>
                <a:latin typeface="Arial Rounded MT Bold" pitchFamily="34" charset="0"/>
              </a:rPr>
              <a:t>Kalıcı flora: </a:t>
            </a:r>
            <a:r>
              <a:rPr lang="tr-TR" sz="2800" dirty="0" smtClean="0">
                <a:latin typeface="Arial Rounded MT Bold" pitchFamily="34" charset="0"/>
              </a:rPr>
              <a:t>Derinin içinde ve kıl </a:t>
            </a:r>
            <a:r>
              <a:rPr lang="tr-TR" sz="2800" dirty="0" err="1" smtClean="0">
                <a:latin typeface="Arial Rounded MT Bold" pitchFamily="34" charset="0"/>
              </a:rPr>
              <a:t>foliküllerinde</a:t>
            </a:r>
            <a:r>
              <a:rPr lang="tr-TR" sz="2800" dirty="0" smtClean="0">
                <a:latin typeface="Arial Rounded MT Bold" pitchFamily="34" charset="0"/>
              </a:rPr>
              <a:t> yaşayan mikroorganizmalardan oluşur. Rutin el temizliği yetersiz kalır, </a:t>
            </a:r>
            <a:r>
              <a:rPr lang="tr-TR" sz="2800" dirty="0" err="1" smtClean="0">
                <a:latin typeface="Arial Rounded MT Bold" pitchFamily="34" charset="0"/>
              </a:rPr>
              <a:t>antimikrobiyal</a:t>
            </a:r>
            <a:r>
              <a:rPr lang="tr-TR" sz="2800" dirty="0" smtClean="0">
                <a:latin typeface="Arial Rounded MT Bold" pitchFamily="34" charset="0"/>
              </a:rPr>
              <a:t> içerikli el yıkama ürünleri ile yıkama gereklidir.</a:t>
            </a:r>
          </a:p>
          <a:p>
            <a:pPr algn="ctr">
              <a:buNone/>
            </a:pPr>
            <a:endParaRPr lang="tr-TR" altLang="tr-TR" sz="2800" dirty="0" smtClean="0">
              <a:latin typeface="Arial Rounded MT Bold" pitchFamily="34" charset="0"/>
            </a:endParaRPr>
          </a:p>
          <a:p>
            <a:pPr algn="ctr">
              <a:buNone/>
            </a:pPr>
            <a:r>
              <a:rPr lang="tr-TR" sz="2800" dirty="0" smtClean="0">
                <a:latin typeface="Arial Rounded MT Bold" pitchFamily="34" charset="0"/>
              </a:rPr>
              <a:t>El hijyeninde amaç ellerdeki gözle görülür kiri ve geçici floranın tamamını uzaklaştırmanın yanı sıra kalıcı floranın da sayıca azaltılmasıdır.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5" name="Picture 3" descr="skin_anato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51"/>
          <a:stretch>
            <a:fillRect/>
          </a:stretch>
        </p:blipFill>
        <p:spPr>
          <a:xfrm>
            <a:off x="1763688" y="4337720"/>
            <a:ext cx="5724128" cy="25202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763688" y="4941168"/>
            <a:ext cx="2088232" cy="1477328"/>
          </a:xfrm>
          <a:prstGeom prst="rect">
            <a:avLst/>
          </a:prstGeom>
          <a:solidFill>
            <a:srgbClr val="F2F2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endParaRPr kumimoji="0" lang="tr-TR" sz="1800" b="0" dirty="0">
              <a:latin typeface="Comic Sans MS" pitchFamily="66" charset="0"/>
            </a:endParaRPr>
          </a:p>
          <a:p>
            <a:pPr eaLnBrk="1" hangingPunct="1"/>
            <a:r>
              <a:rPr kumimoji="0" lang="tr-TR" sz="1800" b="0" dirty="0">
                <a:latin typeface="Comic Sans MS" pitchFamily="66" charset="0"/>
              </a:rPr>
              <a:t> GEÇİCİ FLORA</a:t>
            </a:r>
          </a:p>
          <a:p>
            <a:pPr eaLnBrk="1" hangingPunct="1"/>
            <a:endParaRPr kumimoji="0" lang="tr-TR" sz="1800" b="0" dirty="0">
              <a:latin typeface="Comic Sans MS" pitchFamily="66" charset="0"/>
            </a:endParaRPr>
          </a:p>
          <a:p>
            <a:pPr eaLnBrk="1" hangingPunct="1"/>
            <a:r>
              <a:rPr kumimoji="0" lang="tr-TR" sz="1800" b="0" dirty="0">
                <a:latin typeface="Comic Sans MS" pitchFamily="66" charset="0"/>
              </a:rPr>
              <a:t>KALICI FLORA</a:t>
            </a:r>
          </a:p>
          <a:p>
            <a:pPr eaLnBrk="1" hangingPunct="1"/>
            <a:endParaRPr kumimoji="0" lang="tr-TR" sz="1800" b="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enfeksiyon\Desktop\el hijyni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08" y="0"/>
            <a:ext cx="9119492" cy="6858000"/>
          </a:xfrm>
          <a:prstGeom prst="rect">
            <a:avLst/>
          </a:prstGeo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928670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dirty="0" err="1" smtClean="0"/>
              <a:t>Hergün</a:t>
            </a:r>
            <a:r>
              <a:rPr lang="tr-TR" sz="2800" dirty="0" smtClean="0"/>
              <a:t> cildimizde canlı mikroorganizma içeren 10</a:t>
            </a:r>
            <a:r>
              <a:rPr lang="tr-TR" sz="2800" baseline="30000" dirty="0" smtClean="0"/>
              <a:t>6 </a:t>
            </a:r>
            <a:r>
              <a:rPr lang="tr-TR" sz="2800" dirty="0" smtClean="0"/>
              <a:t> hücre dökülür.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5</a:t>
            </a:fld>
            <a:endParaRPr lang="tr-TR"/>
          </a:p>
        </p:txBody>
      </p:sp>
      <p:cxnSp>
        <p:nvCxnSpPr>
          <p:cNvPr id="6" name="5 Düz Ok Bağlayıcısı"/>
          <p:cNvCxnSpPr/>
          <p:nvPr/>
        </p:nvCxnSpPr>
        <p:spPr>
          <a:xfrm rot="16200000" flipH="1">
            <a:off x="1893075" y="3536157"/>
            <a:ext cx="121444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 rot="5400000" flipH="1" flipV="1">
            <a:off x="5393537" y="3536157"/>
            <a:ext cx="1500198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Yuvarlatılmış Dikdörtgen"/>
          <p:cNvSpPr/>
          <p:nvPr/>
        </p:nvSpPr>
        <p:spPr>
          <a:xfrm>
            <a:off x="1071538" y="2143116"/>
            <a:ext cx="164307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Kontamine</a:t>
            </a:r>
            <a:r>
              <a:rPr lang="tr-TR" dirty="0" smtClean="0"/>
              <a:t> olmuş  cansız objeler</a:t>
            </a:r>
            <a:endParaRPr lang="tr-TR" dirty="0"/>
          </a:p>
        </p:txBody>
      </p:sp>
      <p:sp>
        <p:nvSpPr>
          <p:cNvPr id="15" name="14 Yuvarlatılmış Dikdörtgen"/>
          <p:cNvSpPr/>
          <p:nvPr/>
        </p:nvSpPr>
        <p:spPr>
          <a:xfrm>
            <a:off x="3214678" y="4572008"/>
            <a:ext cx="21431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Sağlık çalışanlarının elleri</a:t>
            </a:r>
            <a:endParaRPr lang="tr-TR" dirty="0"/>
          </a:p>
        </p:txBody>
      </p:sp>
      <p:sp>
        <p:nvSpPr>
          <p:cNvPr id="16" name="15 Yuvarlatılmış Dikdörtgen"/>
          <p:cNvSpPr/>
          <p:nvPr/>
        </p:nvSpPr>
        <p:spPr>
          <a:xfrm>
            <a:off x="5715008" y="2071678"/>
            <a:ext cx="162878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Duyarlı hastalar</a:t>
            </a:r>
            <a:endParaRPr lang="tr-TR" dirty="0"/>
          </a:p>
        </p:txBody>
      </p:sp>
      <p:cxnSp>
        <p:nvCxnSpPr>
          <p:cNvPr id="18" name="17 Düz Ok Bağlayıcısı"/>
          <p:cNvCxnSpPr/>
          <p:nvPr/>
        </p:nvCxnSpPr>
        <p:spPr>
          <a:xfrm>
            <a:off x="3428992" y="2500306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enfeksiyon\Desktop\el hijyni\indir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786058"/>
            <a:ext cx="1428753" cy="1428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Bulaşta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Organizmanin</a:t>
            </a:r>
            <a:r>
              <a:rPr lang="tr-TR" dirty="0" smtClean="0"/>
              <a:t> tipi, özelliği</a:t>
            </a:r>
          </a:p>
          <a:p>
            <a:r>
              <a:rPr lang="tr-TR" dirty="0" smtClean="0"/>
              <a:t>Hastanın bakım aktivitesinin süresi</a:t>
            </a:r>
          </a:p>
          <a:p>
            <a:r>
              <a:rPr lang="tr-TR" dirty="0" smtClean="0"/>
              <a:t>Kaynak ve ulaştığı yüzey</a:t>
            </a:r>
          </a:p>
          <a:p>
            <a:r>
              <a:rPr lang="tr-TR" dirty="0" smtClean="0"/>
              <a:t>Nemlilik düzeyi</a:t>
            </a:r>
          </a:p>
          <a:p>
            <a:r>
              <a:rPr lang="tr-TR" dirty="0" smtClean="0"/>
              <a:t>Patojenin büyüklüğü etkiliyor .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928670"/>
            <a:ext cx="90011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  ENFEKSİYON KONTROLÜNDE </a:t>
            </a:r>
            <a:br>
              <a:rPr lang="tr-TR" dirty="0" smtClean="0"/>
            </a:br>
            <a:r>
              <a:rPr lang="tr-TR" dirty="0" smtClean="0"/>
              <a:t>‘‘EL HİJYENİ ÖNEMLİDİR’’</a:t>
            </a:r>
            <a:endParaRPr lang="tr-TR" dirty="0"/>
          </a:p>
        </p:txBody>
      </p:sp>
      <p:pic>
        <p:nvPicPr>
          <p:cNvPr id="2051" name="Picture 3" descr="C:\Users\enfeksiyon\Desktop\el hijyni\indir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3214686"/>
            <a:ext cx="3938020" cy="2500330"/>
          </a:xfrm>
          <a:prstGeom prst="rect">
            <a:avLst/>
          </a:prstGeo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4" name="3 Resim" descr="ind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2571744"/>
            <a:ext cx="3699468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AMAÇ;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3643314"/>
            <a:ext cx="8229600" cy="268128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tr-TR" dirty="0" smtClean="0"/>
              <a:t>		</a:t>
            </a:r>
          </a:p>
          <a:p>
            <a:pPr algn="ctr">
              <a:buNone/>
            </a:pPr>
            <a:endParaRPr lang="tr-TR" dirty="0"/>
          </a:p>
          <a:p>
            <a:pPr algn="ctr">
              <a:buNone/>
            </a:pPr>
            <a:r>
              <a:rPr lang="tr-TR" dirty="0" smtClean="0"/>
              <a:t>Mikroorganizmalar ile istila olan sağlık kurumlarında;hastadan hastaya ,sağlık personelinden hastaya ve çevreye </a:t>
            </a:r>
            <a:r>
              <a:rPr lang="tr-TR" dirty="0" err="1" smtClean="0"/>
              <a:t>bulaşı</a:t>
            </a:r>
            <a:r>
              <a:rPr lang="tr-TR" dirty="0" smtClean="0"/>
              <a:t> ENGELLEMEKTİR!!!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4100" name="Picture 4" descr="C:\Users\enfeksiyon\Desktop\el hijyni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285860"/>
            <a:ext cx="2928958" cy="2566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 HİJYENİNİN OLUMSUZ ETKİLENMESİNDE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D3E-0569-4BF5-8C0A-5D65D759AF94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18308</TotalTime>
  <Words>569</Words>
  <Application>Microsoft Office PowerPoint</Application>
  <PresentationFormat>On-screen Show (4:3)</PresentationFormat>
  <Paragraphs>162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EL HİJYENİ</vt:lpstr>
      <vt:lpstr>SUNUM PLANI </vt:lpstr>
      <vt:lpstr>         NEDEN ÖNEMLİDİR?</vt:lpstr>
      <vt:lpstr>PowerPoint Presentation</vt:lpstr>
      <vt:lpstr>Hergün cildimizde canlı mikroorganizma içeren 106  hücre dökülür.</vt:lpstr>
      <vt:lpstr>Bulaşta;</vt:lpstr>
      <vt:lpstr>  ENFEKSİYON KONTROLÜNDE  ‘‘EL HİJYENİ ÖNEMLİDİR’’</vt:lpstr>
      <vt:lpstr>AMAÇ;</vt:lpstr>
      <vt:lpstr>EL HİJYENİNİN OLUMSUZ ETKİLENMESİNDE</vt:lpstr>
      <vt:lpstr>PowerPoint Presentation</vt:lpstr>
      <vt:lpstr>EL HİJYENİ ÖNÜNDEKİ BARİYERLER</vt:lpstr>
      <vt:lpstr>ELDİVEN KULLANIMI</vt:lpstr>
      <vt:lpstr>EL HİJYENİ AMAÇLI ÜRÜNLERİN ETKİNLİĞİ</vt:lpstr>
      <vt:lpstr>SOSYAL ORTAMLARDA</vt:lpstr>
      <vt:lpstr>  Ellerimizi ne zaman yıkamalıyız? </vt:lpstr>
      <vt:lpstr>PowerPoint Presentation</vt:lpstr>
      <vt:lpstr>EL YIKARKEN EN ÇOK UNUTULAN BÖLGELER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DOĞRU EL YIKAMA TEKNİĞİ</vt:lpstr>
      <vt:lpstr>EL DEZENFEKTANI KULLANIM TEKNİĞİ</vt:lpstr>
      <vt:lpstr>EL DEZENFEKTANI KULLANIM TEKNİĞİ</vt:lpstr>
      <vt:lpstr>EL DEZENFEKTANI KULLANIM TEKNİĞİ</vt:lpstr>
      <vt:lpstr>EL DEZENFEKTANI KULLANIM TEKNİĞİ</vt:lpstr>
      <vt:lpstr>EL DEZENFEKTANI KULLANIM TEKNİĞİ</vt:lpstr>
      <vt:lpstr>EL DEZENFEKTANI KULLANIM TEKNİĞİ</vt:lpstr>
      <vt:lpstr>EL DEZENFEKTANI KULLANIM TEKNİĞİ</vt:lpstr>
      <vt:lpstr>EL DEZENFEKTANI KULLANIM TEKNİĞİ</vt:lpstr>
      <vt:lpstr>ZAMAN ÇOK ÖNEMLİDİR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HİJYENİ</dc:title>
  <dc:creator>enfeksiyon</dc:creator>
  <cp:lastModifiedBy>HIS1222GYBHm</cp:lastModifiedBy>
  <cp:revision>1527</cp:revision>
  <dcterms:created xsi:type="dcterms:W3CDTF">2021-08-11T11:54:45Z</dcterms:created>
  <dcterms:modified xsi:type="dcterms:W3CDTF">2025-05-15T12:52:49Z</dcterms:modified>
</cp:coreProperties>
</file>