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1"/>
  </p:notesMasterIdLst>
  <p:handoutMasterIdLst>
    <p:handoutMasterId r:id="rId22"/>
  </p:handoutMasterIdLst>
  <p:sldIdLst>
    <p:sldId id="257" r:id="rId2"/>
    <p:sldId id="258" r:id="rId3"/>
    <p:sldId id="259" r:id="rId4"/>
    <p:sldId id="260" r:id="rId5"/>
    <p:sldId id="271" r:id="rId6"/>
    <p:sldId id="275" r:id="rId7"/>
    <p:sldId id="261" r:id="rId8"/>
    <p:sldId id="270" r:id="rId9"/>
    <p:sldId id="262" r:id="rId10"/>
    <p:sldId id="263" r:id="rId11"/>
    <p:sldId id="265" r:id="rId12"/>
    <p:sldId id="264" r:id="rId13"/>
    <p:sldId id="267" r:id="rId14"/>
    <p:sldId id="268" r:id="rId15"/>
    <p:sldId id="269" r:id="rId16"/>
    <p:sldId id="266" r:id="rId17"/>
    <p:sldId id="272" r:id="rId18"/>
    <p:sldId id="274" r:id="rId19"/>
    <p:sldId id="273" r:id="rId20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Asıl metin stillerini düzenlemek için tıklayın</a:t>
            </a:r>
          </a:p>
          <a:p>
            <a:pPr lvl="1" rtl="0"/>
            <a:r>
              <a:t>İkinci düzey</a:t>
            </a:r>
          </a:p>
          <a:p>
            <a:pPr lvl="2" rtl="0"/>
            <a:r>
              <a:t>Üçüncü düzey</a:t>
            </a:r>
          </a:p>
          <a:p>
            <a:pPr lvl="3" rtl="0"/>
            <a:r>
              <a:t>Dördüncü düzey</a:t>
            </a:r>
          </a:p>
          <a:p>
            <a:pPr lvl="4" rtl="0"/>
            <a:r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89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280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57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im Yazılı İki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n-US" smtClean="0"/>
              <a:t>Click to edit Master title style</a:t>
            </a:r>
            <a:endParaRPr lang="tr"/>
          </a:p>
        </p:txBody>
      </p:sp>
      <p:grpSp>
        <p:nvGrpSpPr>
          <p:cNvPr id="9" name="Gr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Serbest Biçi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Serbest Biçi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Serbest Biçi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Serbest Biçi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Serbest Biçi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Serbest Biçi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Serbest Biçi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Serbest Biçi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Serbest Biçi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Serbest Biçi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Serbest Biçi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Serbest Biçi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Resim Yer Tutucusu 33" descr="Resim eklemek için boş yer tutucu. Yer tutucuya tıklayın ve eklemek istediğiniz resmi seçin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39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 smtClean="0"/>
              <a:t>Click to edit Master text styles</a:t>
            </a:r>
          </a:p>
        </p:txBody>
      </p:sp>
      <p:grpSp>
        <p:nvGrpSpPr>
          <p:cNvPr id="22" name="Gr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Serbest Biçi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Serbest Biçi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Serbest Biçi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Serbest Biçi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Serbest Biçi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Serbest Biçi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Serbest Biçi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Serbest Biçi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Serbest Biçi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Serbest Biçi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Serbest Biçi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Serbest Biçi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Resim Yer Tutucusu 33" descr="Resim eklemek için boş yer tutucu. Yer tutucuya tıklayın ve eklemek istediğiniz resmi seçin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0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 smtClean="0"/>
              <a:t>Click to edit Master text styles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Tarih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im Yazılı Üç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smtClean="0"/>
              <a:t>Click to edit Master title style</a:t>
            </a:r>
            <a:endParaRPr lang="tr"/>
          </a:p>
        </p:txBody>
      </p:sp>
      <p:grpSp>
        <p:nvGrpSpPr>
          <p:cNvPr id="52" name="Gr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Serbest Biçi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Serbest Biçi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Serbest Biçi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Serbest Biçi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Serbest Biçi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Serbest Biçi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Serbest Biçi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Serbest Biçi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Serbest Biçi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Serbest Biçi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Serbest Biçi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Serbest Biçi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Resim Yer Tutucusu 33" descr="Resim eklemek için boş yer tutucu. Yer tutucuya tıklayın ve eklemek istediğiniz resmi seçin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1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 smtClean="0"/>
              <a:t>Click to edit Master text styles</a:t>
            </a:r>
          </a:p>
        </p:txBody>
      </p:sp>
      <p:grpSp>
        <p:nvGrpSpPr>
          <p:cNvPr id="84" name="Gr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Serbest Biçi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Serbest Biçi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Serbest Biçi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Serbest Biçi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Serbest Biçi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Serbest Biçi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Serbest Biçi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Serbest Biçi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Serbest Biçi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Serbest Biçi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Serbest Biçi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Serbest Biçi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Resim Yer Tutucusu 33" descr="Resim eklemek için boş yer tutucu. Yer tutucuya tıklayın ve eklemek istediğiniz resmi seçin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2" name="Metin Yer Tutucusu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 smtClean="0"/>
              <a:t>Click to edit Master text styles</a:t>
            </a:r>
          </a:p>
        </p:txBody>
      </p:sp>
      <p:grpSp>
        <p:nvGrpSpPr>
          <p:cNvPr id="97" name="Gr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Serbest Biçi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Serbest Biçi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Serbest Biçi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Serbest Biçi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Serbest Biçi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Serbest Biçi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Serbest Biçi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Serbest Biçi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Serbest Biçi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Serbest Biçi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Serbest Biçi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Serbest Biçi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Resim Yer Tutucusu 33" descr="Resim eklemek için boş yer tutucu. Yer tutucuya tıklayın ve eklemek istediğiniz resmi seçin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3" name="Metin Yer Tutucusu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 smtClean="0"/>
              <a:t>Click to edit Master text styles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Tarih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Üç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en-US" smtClean="0"/>
              <a:t>Click to edit Master title style</a:t>
            </a:r>
            <a:endParaRPr lang="tr"/>
          </a:p>
        </p:txBody>
      </p:sp>
      <p:grpSp>
        <p:nvGrpSpPr>
          <p:cNvPr id="84" name="Gr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Serbest Biçi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Serbest Biçi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Serbest Biçi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Serbest Biçi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Serbest Biçi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Serbest Biçi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Serbest Biçi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Serbest Biçi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Serbest Biçi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Serbest Biçi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Serbest Biçi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Serbest Biçi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Resim Yer Tutucusu 33" descr="Resim eklemek için boş yer tutucu. Yer tutucuya tıklayın ve eklemek istediğiniz resmi seçin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98" name="Gr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Serbest Biçi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Serbest Biçi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Serbest Biçi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Serbest Biçi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Serbest Biçi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Serbest Biçi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Serbest Biçi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Serbest Biçi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Serbest Biçi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Serbest Biçi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Serbest Biçi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Serbest Biçi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Resim Yer Tutucusu 33" descr="Resim eklemek için boş yer tutucu. Yer tutucuya tıklayın ve eklemek istediğiniz resmi seçin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112" name="Gr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Serbest Biçi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Serbest Biçi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Serbest Biçi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Serbest Biçi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Serbest Biçi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Serbest Biçi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Serbest Biçi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Serbest Biçi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Serbest Biçi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Serbest Biçi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Serbest Biçi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Serbest Biçi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Resim Yer Tutucusu 33" descr="Resim eklemek için boş yer tutucu. Yer tutucuya tıklayın ve eklemek istediğiniz resmi seçin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26" name="Metin Yer Tutucusu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 smtClean="0"/>
              <a:t>Click to edit Master text styles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Tarih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29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17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966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5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1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3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53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6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US" smtClean="0"/>
              <a:t>24.08.2016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6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174274" y="1752600"/>
            <a:ext cx="7949339" cy="1828800"/>
          </a:xfrm>
        </p:spPr>
        <p:txBody>
          <a:bodyPr rtlCol="0">
            <a:normAutofit/>
          </a:bodyPr>
          <a:lstStyle/>
          <a:p>
            <a:pPr algn="ctr" rtl="0"/>
            <a:r>
              <a:rPr lang="tr" sz="4800" dirty="0" smtClean="0"/>
              <a:t>YATAĞA BAĞIMLI HASTANIN BAKIMI</a:t>
            </a:r>
            <a:endParaRPr lang="tr" sz="4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317862" y="3942806"/>
            <a:ext cx="6858002" cy="914400"/>
          </a:xfrm>
        </p:spPr>
        <p:txBody>
          <a:bodyPr rtlCol="0">
            <a:normAutofit/>
          </a:bodyPr>
          <a:lstStyle/>
          <a:p>
            <a:pPr algn="ctr" rtl="0"/>
            <a:r>
              <a:rPr lang="tr" sz="2000" dirty="0" smtClean="0"/>
              <a:t>                                                  EĞİTİM HEMŞİRESİ</a:t>
            </a:r>
          </a:p>
          <a:p>
            <a:pPr algn="r" rtl="0"/>
            <a:r>
              <a:rPr lang="tr" sz="2000" dirty="0" smtClean="0"/>
              <a:t>Şenay EVREN ÖZTAŞLI</a:t>
            </a:r>
            <a:endParaRPr lang="tr" sz="2000" dirty="0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Her zaman önce uzak sonra yakın taraf olmak üzere hasta yıkanır.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6" name="Picture 4" descr="https://encrypted-tbn3.gstatic.com/images?q=tbn:ANd9GcTAuQu_oCZLdv6vMDwSV73rk1b6po1u3GEEmINr25RPoty561KN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6978" y="2919149"/>
            <a:ext cx="3720559" cy="278931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Hastanın üşümemesine ve mahremiyetine dikkat edilir.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4" descr="silme vücut banyosu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233" y="2586127"/>
            <a:ext cx="4572000" cy="3429001"/>
          </a:xfrm>
          <a:prstGeom prst="rect">
            <a:avLst/>
          </a:prstGeom>
          <a:noFill/>
        </p:spPr>
      </p:pic>
      <p:pic>
        <p:nvPicPr>
          <p:cNvPr id="5" name="Picture 2" descr="https://encrypted-tbn3.gstatic.com/images?q=tbn:ANd9GcRzB5KCsjHvt7Kzf_9nfuofG5tinr-5eV9ghUUqJ20TKgE0-71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0747" y="2553352"/>
            <a:ext cx="4367103" cy="3429436"/>
          </a:xfrm>
          <a:prstGeom prst="rect">
            <a:avLst/>
          </a:prstGeom>
          <a:noFill/>
        </p:spPr>
      </p:pic>
      <p:sp>
        <p:nvSpPr>
          <p:cNvPr id="6" name="Smiley Face 5"/>
          <p:cNvSpPr/>
          <p:nvPr/>
        </p:nvSpPr>
        <p:spPr>
          <a:xfrm>
            <a:off x="6844937" y="2834640"/>
            <a:ext cx="822960" cy="862149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miley Face 6"/>
          <p:cNvSpPr/>
          <p:nvPr/>
        </p:nvSpPr>
        <p:spPr>
          <a:xfrm>
            <a:off x="9339943" y="3997234"/>
            <a:ext cx="862148" cy="849086"/>
          </a:xfrm>
          <a:prstGeom prst="smileyFace">
            <a:avLst/>
          </a:prstGeom>
          <a:solidFill>
            <a:srgbClr val="92D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>
                    <a:lumMod val="50000"/>
                  </a:schemeClr>
                </a:solidFill>
              </a:rPr>
              <a:t>S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uyun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ısısı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kirliliği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daima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kontrol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edilmelidir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Kirli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su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hemen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değiştirilmeli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dir.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074" name="Picture 2" descr="kirli su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6971" y="2612542"/>
            <a:ext cx="4672058" cy="36053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>
                    <a:lumMod val="50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yak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bileğinden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dize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dizden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kasıklara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doğru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 yıkama işlemi gerçekleştirilir.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4" descr="https://encrypted-tbn1.gstatic.com/images?q=tbn:ANd9GcRQ_zYhQCXK_PhxhNHMq4nUedzA-OtRhfmr9U3OI_8JY6Bu2--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9644" y="2683410"/>
            <a:ext cx="4401350" cy="31556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Ayaklar bacaklardan ayrı yıkanmalıdır.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2" descr="https://encrypted-tbn1.gstatic.com/images?q=tbn:ANd9GcRtVqJDBpJ9tjhpePZdeEHEVTDUOKgnjsGffxcV10nBOyQwY59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2485" y="3228980"/>
            <a:ext cx="5098189" cy="27146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Perine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temizliğine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geçilmeden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önce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mutlaka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küvet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içindeki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su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temizlenmelidir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2" descr="http://what-when-how.com/wp-content/uploads/2012/08/tmp1c2106_thumb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4820" y="2458066"/>
            <a:ext cx="4283968" cy="36664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Tırnaklar yumuşadıktan sonra kesilmelidir. 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026" name="Picture 2" descr="tırnak temizliğ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7678" y="2462032"/>
            <a:ext cx="3880848" cy="36686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Tıraş gereksinimi varsa atlanmamalıdır.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3794" name="Picture 2" descr="tıraş malzeme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693" y="2272939"/>
            <a:ext cx="3345221" cy="2364376"/>
          </a:xfrm>
          <a:prstGeom prst="rect">
            <a:avLst/>
          </a:prstGeom>
          <a:noFill/>
        </p:spPr>
      </p:pic>
      <p:pic>
        <p:nvPicPr>
          <p:cNvPr id="33796" name="Picture 4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6388" y="2329858"/>
            <a:ext cx="3242984" cy="2281329"/>
          </a:xfrm>
          <a:prstGeom prst="rect">
            <a:avLst/>
          </a:prstGeom>
          <a:noFill/>
        </p:spPr>
      </p:pic>
      <p:pic>
        <p:nvPicPr>
          <p:cNvPr id="7" name="Picture 6" descr="tıraş bıçağı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1842" y="3069771"/>
            <a:ext cx="3310576" cy="31965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4" y="862149"/>
            <a:ext cx="8353106" cy="5251268"/>
          </a:xfrm>
        </p:spPr>
        <p:txBody>
          <a:bodyPr>
            <a:normAutofit lnSpcReduction="10000"/>
          </a:bodyPr>
          <a:lstStyle/>
          <a:p>
            <a:pPr>
              <a:spcBef>
                <a:spcPct val="50000"/>
              </a:spcBef>
              <a:buNone/>
            </a:pP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Hastaya </a:t>
            </a:r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pozisyon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verirken dikkat edilecek noktalar: </a:t>
            </a:r>
          </a:p>
          <a:p>
            <a:pPr>
              <a:spcBef>
                <a:spcPct val="50000"/>
              </a:spcBef>
              <a:buClr>
                <a:schemeClr val="tx1">
                  <a:lumMod val="50000"/>
                </a:schemeClr>
              </a:buClr>
              <a:buFont typeface="Wingdings" pitchFamily="2" charset="2"/>
              <a:buChar char="v"/>
            </a:pP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Hastanın yatak tarafındaki kolunun vücudun altında kalmamasına dikkat edilmelidir. </a:t>
            </a:r>
          </a:p>
          <a:p>
            <a:pPr>
              <a:spcBef>
                <a:spcPct val="50000"/>
              </a:spcBef>
              <a:buClr>
                <a:schemeClr val="tx1">
                  <a:lumMod val="50000"/>
                </a:schemeClr>
              </a:buClr>
              <a:buFont typeface="Wingdings" pitchFamily="2" charset="2"/>
              <a:buChar char="v"/>
            </a:pP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Hastanın altında EKG kablosu, serum seti, enjektör iğnesinin kabı vb. malzemelerin kalmamasına özen gösterilir.</a:t>
            </a:r>
          </a:p>
          <a:p>
            <a:pPr>
              <a:spcBef>
                <a:spcPct val="50000"/>
              </a:spcBef>
              <a:buClr>
                <a:schemeClr val="tx1">
                  <a:lumMod val="50000"/>
                </a:schemeClr>
              </a:buClr>
              <a:buFont typeface="Wingdings" pitchFamily="2" charset="2"/>
              <a:buChar char="v"/>
            </a:pP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Hastanın idrar torbası diğer tarafa aktarılacaksa, mutlaka </a:t>
            </a:r>
            <a:r>
              <a:rPr lang="tr-TR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klempe edilmelidir.</a:t>
            </a:r>
            <a:endParaRPr lang="tr-TR" dirty="0" smtClean="0">
              <a:solidFill>
                <a:schemeClr val="tx1">
                  <a:lumMod val="50000"/>
                </a:schemeClr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tx1">
                  <a:lumMod val="50000"/>
                </a:schemeClr>
              </a:buClr>
              <a:buFont typeface="Wingdings" pitchFamily="2" charset="2"/>
              <a:buChar char="v"/>
            </a:pP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Baş ve boyun hiperekstansiyonda olmama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lı, y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üz gövde ile aynı doğrultuda olmalıdır.</a:t>
            </a:r>
          </a:p>
          <a:p>
            <a:pPr>
              <a:spcBef>
                <a:spcPct val="50000"/>
              </a:spcBef>
              <a:buClr>
                <a:schemeClr val="tx1">
                  <a:lumMod val="50000"/>
                </a:schemeClr>
              </a:buClr>
              <a:buFont typeface="Wingdings" pitchFamily="2" charset="2"/>
              <a:buChar char="v"/>
            </a:pP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Hasta hangi pozisyonda yatarsa yatsın, baş yatay düzleme göre 30-45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  <a:sym typeface="Symbol" pitchFamily="18" charset="2"/>
              </a:rPr>
              <a:t>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kadar yüksekte olmalıdır.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2" descr="http://www.canped.com/sites/all/themes/canped/images/onle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3086" y="2027704"/>
            <a:ext cx="2195736" cy="358670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TEŞEKKÜRLER....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5" name="Picture 2" descr="http://img.internethaber.com/gallery/9983/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0703" y="2351306"/>
            <a:ext cx="4236994" cy="280852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YATAK İÇİNDE VÜCUT BANYOSUNUN AMACI 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4" y="1752599"/>
            <a:ext cx="10058400" cy="4543697"/>
          </a:xfrm>
        </p:spPr>
        <p:txBody>
          <a:bodyPr/>
          <a:lstStyle/>
          <a:p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Deri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temizliğinin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sağlanması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H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astanın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rahatlaması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an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dolaşımının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hızlandırılması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S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olunum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hız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derinliğinin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uyarılması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K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asların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gevşemesinin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sağlanması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eden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imajının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korunmasıdır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en-US" dirty="0" smtClean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NELERE DİKKAT EDELİM?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Kimlik doğrulaması</a:t>
            </a: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Bilgi-Onam</a:t>
            </a: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Mahremiyet</a:t>
            </a: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Vücut ısısı</a:t>
            </a: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Güvenlik </a:t>
            </a:r>
          </a:p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ağımsızlık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duygusunu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n geliştirilmesine özen gösterilmelidir.</a:t>
            </a:r>
          </a:p>
          <a:p>
            <a:r>
              <a:rPr lang="en-US" u="sng" dirty="0" err="1" smtClean="0">
                <a:solidFill>
                  <a:srgbClr val="FF0000"/>
                </a:solidFill>
              </a:rPr>
              <a:t>İşlem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öncesi</a:t>
            </a:r>
            <a:r>
              <a:rPr lang="tr-TR" u="sng" dirty="0" smtClean="0">
                <a:solidFill>
                  <a:srgbClr val="FF0000"/>
                </a:solidFill>
              </a:rPr>
              <a:t>;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hastanın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boşaltım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gereksinimi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belirlenmelidir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err="1" smtClean="0">
                <a:solidFill>
                  <a:schemeClr val="tx1">
                    <a:lumMod val="50000"/>
                  </a:schemeClr>
                </a:solidFill>
              </a:rPr>
              <a:t>Yatak</a:t>
            </a:r>
            <a:r>
              <a:rPr lang="en-US" u="sng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u="sng" dirty="0" err="1" smtClean="0">
                <a:solidFill>
                  <a:schemeClr val="tx1">
                    <a:lumMod val="50000"/>
                  </a:schemeClr>
                </a:solidFill>
              </a:rPr>
              <a:t>banyosu</a:t>
            </a:r>
            <a:r>
              <a:rPr lang="en-US" u="sng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u="sng" dirty="0" err="1" smtClean="0">
                <a:solidFill>
                  <a:schemeClr val="tx1">
                    <a:lumMod val="50000"/>
                  </a:schemeClr>
                </a:solidFill>
              </a:rPr>
              <a:t>yaptırılırken</a:t>
            </a:r>
            <a:r>
              <a:rPr lang="tr-TR" u="sng" dirty="0" smtClean="0">
                <a:solidFill>
                  <a:schemeClr val="tx1">
                    <a:lumMod val="50000"/>
                  </a:schemeClr>
                </a:solidFill>
              </a:rPr>
              <a:t>;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eldiven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giyme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yatak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kenarlıkları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kaldırma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temizden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kirliye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doğru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temizleme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gibi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standart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önlemler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alınmalıdır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Eldivenler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kirlendikçe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değiştirilmeli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kesinlikle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kirli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eldivenle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temiz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alanlara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malzemeye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dokunulmamalıdır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tx1">
                  <a:lumMod val="50000"/>
                </a:schemeClr>
              </a:buClr>
            </a:pP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Tüm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vücut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yüzeyi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işlem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boyunca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renk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değişikliği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leke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kızarıklık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vb.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açısından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değerlendirilmeli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ağrı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kızarıklık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sıcaklık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artışı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varsa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silme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işlemi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sırasında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basınç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uygulanmamalıdır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Vücuda geçilmeden önce saçlar yıkanır.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2" descr="http://www.mertotomatik.com/resimler/yatakta-sac-yikama-siste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3155" y="3004449"/>
            <a:ext cx="3810000" cy="2857500"/>
          </a:xfrm>
          <a:prstGeom prst="rect">
            <a:avLst/>
          </a:prstGeom>
          <a:noFill/>
        </p:spPr>
      </p:pic>
      <p:pic>
        <p:nvPicPr>
          <p:cNvPr id="32772" name="Picture 4" descr="saç yıkama bonesi kullanımı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6112" y="3004457"/>
            <a:ext cx="4298859" cy="2847703"/>
          </a:xfrm>
          <a:prstGeom prst="rect">
            <a:avLst/>
          </a:prstGeom>
          <a:noFill/>
        </p:spPr>
      </p:pic>
      <p:sp>
        <p:nvSpPr>
          <p:cNvPr id="7" name="Smiley Face 6"/>
          <p:cNvSpPr/>
          <p:nvPr/>
        </p:nvSpPr>
        <p:spPr>
          <a:xfrm>
            <a:off x="3161210" y="4454434"/>
            <a:ext cx="339635" cy="352697"/>
          </a:xfrm>
          <a:prstGeom prst="smileyFace">
            <a:avLst>
              <a:gd name="adj" fmla="val 465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miley Face 7"/>
          <p:cNvSpPr/>
          <p:nvPr/>
        </p:nvSpPr>
        <p:spPr>
          <a:xfrm>
            <a:off x="7785463" y="4428308"/>
            <a:ext cx="901337" cy="783771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yatak içi banyo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2857" y="1002154"/>
            <a:ext cx="9144000" cy="5072074"/>
          </a:xfrm>
          <a:prstGeom prst="rect">
            <a:avLst/>
          </a:prstGeom>
          <a:noFill/>
        </p:spPr>
      </p:pic>
      <p:sp>
        <p:nvSpPr>
          <p:cNvPr id="5" name="Smiley Face 4"/>
          <p:cNvSpPr/>
          <p:nvPr/>
        </p:nvSpPr>
        <p:spPr>
          <a:xfrm>
            <a:off x="5930538" y="1332411"/>
            <a:ext cx="457200" cy="352697"/>
          </a:xfrm>
          <a:prstGeom prst="smileyFace">
            <a:avLst>
              <a:gd name="adj" fmla="val 4653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Silme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işlemine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yüzde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en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temiz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bölge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olan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gözlerden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başlanır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2" descr="http://nursing411.org/Courses/MD0556_Basic_Patient_Care_Procedures/MD0556/images/MD0556_img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0482" y="2487659"/>
            <a:ext cx="3507919" cy="30718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Yüz bölgesi temizlenirken kulaklar atlanmamalıdır.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8674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090" y="2469969"/>
            <a:ext cx="4978127" cy="3421380"/>
          </a:xfrm>
          <a:prstGeom prst="rect">
            <a:avLst/>
          </a:prstGeom>
          <a:noFill/>
        </p:spPr>
      </p:pic>
      <p:pic>
        <p:nvPicPr>
          <p:cNvPr id="28676" name="Picture 4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9989" y="2442754"/>
            <a:ext cx="4990012" cy="34616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Hasta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temizliğinde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önce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u="sng" dirty="0" err="1" smtClean="0">
                <a:solidFill>
                  <a:schemeClr val="tx1">
                    <a:lumMod val="50000"/>
                  </a:schemeClr>
                </a:solidFill>
              </a:rPr>
              <a:t>sabunlu</a:t>
            </a:r>
            <a:r>
              <a:rPr lang="en-US" u="sng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u="sng" dirty="0" err="1" smtClean="0">
                <a:solidFill>
                  <a:schemeClr val="tx1">
                    <a:lumMod val="50000"/>
                  </a:schemeClr>
                </a:solidFill>
              </a:rPr>
              <a:t>su</a:t>
            </a:r>
            <a:r>
              <a:rPr lang="en-US" u="sng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sonra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u="sng" dirty="0" err="1" smtClean="0">
                <a:solidFill>
                  <a:schemeClr val="tx1">
                    <a:lumMod val="50000"/>
                  </a:schemeClr>
                </a:solidFill>
              </a:rPr>
              <a:t>duru</a:t>
            </a:r>
            <a:r>
              <a:rPr lang="en-US" u="sng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u="sng" dirty="0" err="1" smtClean="0">
                <a:solidFill>
                  <a:schemeClr val="tx1">
                    <a:lumMod val="50000"/>
                  </a:schemeClr>
                </a:solidFill>
              </a:rPr>
              <a:t>su</a:t>
            </a:r>
            <a:r>
              <a:rPr lang="en-US" u="sng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ile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durulanır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sonrasında mutlaka </a:t>
            </a:r>
            <a:r>
              <a:rPr lang="en-US" u="sng" dirty="0" err="1" smtClean="0">
                <a:solidFill>
                  <a:schemeClr val="tx1">
                    <a:lumMod val="50000"/>
                  </a:schemeClr>
                </a:solidFill>
              </a:rPr>
              <a:t>kurulanır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tr-T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122" name="Picture 2" descr="köpük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895" y="2569799"/>
            <a:ext cx="3502025" cy="3190876"/>
          </a:xfrm>
          <a:prstGeom prst="rect">
            <a:avLst/>
          </a:prstGeom>
          <a:noFill/>
        </p:spPr>
      </p:pic>
      <p:pic>
        <p:nvPicPr>
          <p:cNvPr id="5124" name="Picture 4" descr="su damlası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925" y="2583758"/>
            <a:ext cx="3618411" cy="3176962"/>
          </a:xfrm>
          <a:prstGeom prst="rect">
            <a:avLst/>
          </a:prstGeom>
          <a:noFill/>
        </p:spPr>
      </p:pic>
      <p:pic>
        <p:nvPicPr>
          <p:cNvPr id="5126" name="Picture 6" descr="İlgili resi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2265" y="2599509"/>
            <a:ext cx="3615891" cy="31742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</TotalTime>
  <Words>325</Words>
  <Application>Microsoft Office PowerPoint</Application>
  <PresentationFormat>Custom</PresentationFormat>
  <Paragraphs>47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YATAĞA BAĞIMLI HASTANIN BAKIMI</vt:lpstr>
      <vt:lpstr>YATAK İÇİNDE VÜCUT BANYOSUNUN AMACI </vt:lpstr>
      <vt:lpstr>NELERE DİKKAT EDELİM?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YATAĞA BAĞIMLI HASTANIN BAKIMI</dc:title>
  <dc:creator>amergency003</dc:creator>
  <cp:lastModifiedBy>HIS1222GYBHm</cp:lastModifiedBy>
  <cp:revision>36</cp:revision>
  <dcterms:created xsi:type="dcterms:W3CDTF">2018-01-26T08:57:58Z</dcterms:created>
  <dcterms:modified xsi:type="dcterms:W3CDTF">2023-08-25T07:31:35Z</dcterms:modified>
</cp:coreProperties>
</file>