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6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2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5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5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42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92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5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9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8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77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D0647-7ABD-4FAD-859D-0CB9661C9A85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70084-5CD7-44E7-B56E-A08288B13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3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HASTA BAKICI GÖREV, YETK</a:t>
            </a:r>
            <a:r>
              <a:rPr lang="tr-TR" b="1" dirty="0">
                <a:solidFill>
                  <a:srgbClr val="FF0000"/>
                </a:solidFill>
              </a:rPr>
              <a:t>İ</a:t>
            </a:r>
            <a:r>
              <a:rPr lang="en-US" b="1" dirty="0" smtClean="0">
                <a:solidFill>
                  <a:srgbClr val="FF0000"/>
                </a:solidFill>
              </a:rPr>
              <a:t> VE SORUMLULUKLARI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860" y="450057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tr-TR" sz="2800" dirty="0" smtClean="0">
                <a:solidFill>
                  <a:schemeClr val="tx1"/>
                </a:solidFill>
              </a:rPr>
              <a:t>Hazırlayan: Şenay EVREN ÖZTAŞLI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5362" name="Picture 2" descr="Image result for hasta bakıc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414281" y="0"/>
            <a:ext cx="2729719" cy="2043103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Image result for teşekkürle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71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Hasta bakıcı kimdir?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Hastaların</a:t>
            </a:r>
            <a:r>
              <a:rPr lang="tr-TR" dirty="0"/>
              <a:t>, kaliteli bir sağlık hizmeti alabilmesi için kişisel bakımına yardımcı olan, hastane içi </a:t>
            </a:r>
            <a:r>
              <a:rPr lang="tr-TR" dirty="0" smtClean="0"/>
              <a:t>ihtiyaçlarını karşılayan, </a:t>
            </a:r>
            <a:r>
              <a:rPr lang="tr-TR" dirty="0"/>
              <a:t>d</a:t>
            </a:r>
            <a:r>
              <a:rPr lang="en-US" dirty="0" err="1" smtClean="0"/>
              <a:t>oktor</a:t>
            </a:r>
            <a:r>
              <a:rPr lang="en-US" dirty="0" smtClean="0"/>
              <a:t>, </a:t>
            </a:r>
            <a:r>
              <a:rPr lang="tr-TR" dirty="0" smtClean="0"/>
              <a:t>h</a:t>
            </a:r>
            <a:r>
              <a:rPr lang="en-US" dirty="0" err="1" smtClean="0"/>
              <a:t>emşire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err="1"/>
              <a:t>t</a:t>
            </a:r>
            <a:r>
              <a:rPr lang="en-US" dirty="0" err="1" smtClean="0"/>
              <a:t>ıbbi</a:t>
            </a:r>
            <a:r>
              <a:rPr lang="en-US" dirty="0" smtClean="0"/>
              <a:t> </a:t>
            </a:r>
            <a:r>
              <a:rPr lang="tr-TR" dirty="0" err="1"/>
              <a:t>s</a:t>
            </a:r>
            <a:r>
              <a:rPr lang="en-US" dirty="0" err="1" smtClean="0"/>
              <a:t>ekreter</a:t>
            </a:r>
            <a:r>
              <a:rPr lang="en-US" dirty="0" smtClean="0"/>
              <a:t> / </a:t>
            </a:r>
            <a:r>
              <a:rPr lang="tr-TR" dirty="0" smtClean="0"/>
              <a:t>k</a:t>
            </a:r>
            <a:r>
              <a:rPr lang="en-US" dirty="0" smtClean="0"/>
              <a:t>at </a:t>
            </a:r>
            <a:r>
              <a:rPr lang="tr-TR" dirty="0" err="1"/>
              <a:t>k</a:t>
            </a:r>
            <a:r>
              <a:rPr lang="en-US" dirty="0" err="1" smtClean="0"/>
              <a:t>oordinatörü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i="1" dirty="0" err="1" smtClean="0"/>
              <a:t>hasta</a:t>
            </a:r>
            <a:r>
              <a:rPr lang="en-US" i="1" dirty="0" smtClean="0"/>
              <a:t> </a:t>
            </a:r>
            <a:r>
              <a:rPr lang="en-US" i="1" dirty="0" err="1" smtClean="0"/>
              <a:t>ile</a:t>
            </a:r>
            <a:r>
              <a:rPr lang="en-US" i="1" dirty="0" smtClean="0"/>
              <a:t> </a:t>
            </a:r>
            <a:r>
              <a:rPr lang="en-US" i="1" dirty="0" err="1" smtClean="0"/>
              <a:t>ilgili</a:t>
            </a:r>
            <a:r>
              <a:rPr lang="en-US" i="1" dirty="0" smtClean="0"/>
              <a:t> </a:t>
            </a:r>
            <a:r>
              <a:rPr lang="en-US" i="1" dirty="0" err="1" smtClean="0"/>
              <a:t>tüm</a:t>
            </a:r>
            <a:r>
              <a:rPr lang="en-US" i="1" dirty="0" smtClean="0"/>
              <a:t> </a:t>
            </a:r>
            <a:r>
              <a:rPr lang="en-US" i="1" dirty="0" err="1" smtClean="0"/>
              <a:t>hizmetleri</a:t>
            </a:r>
            <a:r>
              <a:rPr lang="en-US" i="1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</a:t>
            </a:r>
            <a:r>
              <a:rPr lang="tr-TR" dirty="0" smtClean="0"/>
              <a:t>ren kişidir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13314" name="Picture 2" descr="Image result for soru işaret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0"/>
            <a:ext cx="1500166" cy="2036496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GÖREV, YETK</a:t>
            </a:r>
            <a:r>
              <a:rPr lang="tr-TR" sz="3200" b="1" dirty="0" smtClean="0">
                <a:solidFill>
                  <a:srgbClr val="FF0000"/>
                </a:solidFill>
              </a:rPr>
              <a:t>İ</a:t>
            </a:r>
            <a:r>
              <a:rPr lang="en-US" sz="3200" b="1" dirty="0" smtClean="0">
                <a:solidFill>
                  <a:srgbClr val="FF0000"/>
                </a:solidFill>
              </a:rPr>
              <a:t> VE SORUMLULUKLAR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Ameliyathaneye</a:t>
            </a:r>
            <a:r>
              <a:rPr lang="en-US" sz="2800" dirty="0" smtClean="0"/>
              <a:t> </a:t>
            </a:r>
            <a:r>
              <a:rPr lang="en-US" sz="2800" dirty="0" err="1" smtClean="0"/>
              <a:t>gönderilecek</a:t>
            </a:r>
            <a:r>
              <a:rPr lang="en-US" sz="2800" dirty="0" smtClean="0"/>
              <a:t> her </a:t>
            </a:r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hazırlığına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tr-TR" sz="2800" dirty="0" smtClean="0"/>
              <a:t>.</a:t>
            </a:r>
          </a:p>
          <a:p>
            <a:r>
              <a:rPr lang="en-US" sz="2800" dirty="0" err="1" smtClean="0"/>
              <a:t>Gerekli</a:t>
            </a:r>
            <a:r>
              <a:rPr lang="en-US" sz="2800" dirty="0" smtClean="0"/>
              <a:t> </a:t>
            </a:r>
            <a:r>
              <a:rPr lang="en-US" sz="2800" dirty="0" err="1" smtClean="0"/>
              <a:t>durumlarda</a:t>
            </a:r>
            <a:r>
              <a:rPr lang="en-US" sz="2800" dirty="0" smtClean="0"/>
              <a:t> </a:t>
            </a:r>
            <a:r>
              <a:rPr lang="en-US" sz="2800" dirty="0" err="1" smtClean="0"/>
              <a:t>hastaya</a:t>
            </a:r>
            <a:r>
              <a:rPr lang="en-US" sz="2800" dirty="0" smtClean="0"/>
              <a:t> </a:t>
            </a:r>
            <a:r>
              <a:rPr lang="en-US" sz="2800" dirty="0" err="1" smtClean="0"/>
              <a:t>ait</a:t>
            </a:r>
            <a:r>
              <a:rPr lang="en-US" sz="2800" dirty="0" smtClean="0"/>
              <a:t> </a:t>
            </a:r>
            <a:r>
              <a:rPr lang="en-US" sz="2800" dirty="0" err="1" smtClean="0"/>
              <a:t>eşyaların</a:t>
            </a:r>
            <a:r>
              <a:rPr lang="en-US" sz="2800" dirty="0" smtClean="0"/>
              <a:t> </a:t>
            </a:r>
            <a:r>
              <a:rPr lang="en-US" sz="2800" dirty="0" err="1" smtClean="0"/>
              <a:t>toplanmasına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Hemşire</a:t>
            </a:r>
            <a:r>
              <a:rPr lang="en-US" sz="2800" dirty="0" smtClean="0"/>
              <a:t> / </a:t>
            </a:r>
            <a:r>
              <a:rPr lang="en-US" sz="2800" dirty="0" err="1" smtClean="0"/>
              <a:t>Ebe</a:t>
            </a:r>
            <a:r>
              <a:rPr lang="en-US" sz="2800" dirty="0" smtClean="0"/>
              <a:t> / ATT </a:t>
            </a:r>
            <a:r>
              <a:rPr lang="en-US" sz="2800" dirty="0" err="1" smtClean="0"/>
              <a:t>eşliğinde</a:t>
            </a:r>
            <a:r>
              <a:rPr lang="en-US" sz="2800" dirty="0" smtClean="0"/>
              <a:t>, </a:t>
            </a:r>
            <a:r>
              <a:rPr lang="en-US" sz="2800" dirty="0" err="1" smtClean="0"/>
              <a:t>hastada</a:t>
            </a:r>
            <a:r>
              <a:rPr lang="en-US" sz="2800" dirty="0" smtClean="0"/>
              <a:t> </a:t>
            </a:r>
            <a:r>
              <a:rPr lang="en-US" sz="2800" dirty="0" err="1" smtClean="0"/>
              <a:t>takılı</a:t>
            </a:r>
            <a:r>
              <a:rPr lang="en-US" sz="2800" dirty="0" smtClean="0"/>
              <a:t> </a:t>
            </a:r>
            <a:r>
              <a:rPr lang="en-US" sz="2800" dirty="0" err="1" smtClean="0"/>
              <a:t>olan</a:t>
            </a:r>
            <a:r>
              <a:rPr lang="en-US" sz="2800" dirty="0" smtClean="0"/>
              <a:t> </a:t>
            </a:r>
            <a:r>
              <a:rPr lang="en-US" sz="2800" dirty="0" err="1" smtClean="0"/>
              <a:t>bağlantı</a:t>
            </a:r>
            <a:r>
              <a:rPr lang="en-US" sz="2800" dirty="0" smtClean="0"/>
              <a:t> </a:t>
            </a:r>
            <a:r>
              <a:rPr lang="en-US" sz="2800" dirty="0" err="1" smtClean="0"/>
              <a:t>yerlerinin</a:t>
            </a:r>
            <a:r>
              <a:rPr lang="en-US" sz="2800" dirty="0" smtClean="0"/>
              <a:t> </a:t>
            </a:r>
            <a:r>
              <a:rPr lang="en-US" sz="2800" dirty="0" err="1" smtClean="0"/>
              <a:t>ayrılmaması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</a:t>
            </a:r>
            <a:r>
              <a:rPr lang="en-US" sz="2800" dirty="0" err="1" smtClean="0"/>
              <a:t>alınmış</a:t>
            </a:r>
            <a:r>
              <a:rPr lang="en-US" sz="2800" dirty="0" smtClean="0"/>
              <a:t> </a:t>
            </a:r>
            <a:r>
              <a:rPr lang="en-US" sz="2800" dirty="0" err="1" smtClean="0"/>
              <a:t>olan</a:t>
            </a:r>
            <a:r>
              <a:rPr lang="en-US" sz="2800" dirty="0" smtClean="0"/>
              <a:t> </a:t>
            </a:r>
            <a:r>
              <a:rPr lang="en-US" sz="2800" dirty="0" err="1" smtClean="0"/>
              <a:t>güvenlik</a:t>
            </a:r>
            <a:r>
              <a:rPr lang="en-US" sz="2800" dirty="0" smtClean="0"/>
              <a:t> </a:t>
            </a:r>
            <a:r>
              <a:rPr lang="en-US" sz="2800" dirty="0" err="1" smtClean="0"/>
              <a:t>önlemlerinin</a:t>
            </a:r>
            <a:r>
              <a:rPr lang="en-US" sz="2800" dirty="0" smtClean="0"/>
              <a:t> </a:t>
            </a:r>
            <a:r>
              <a:rPr lang="en-US" sz="2800" dirty="0" err="1" smtClean="0"/>
              <a:t>devamlılığını</a:t>
            </a:r>
            <a:r>
              <a:rPr lang="en-US" sz="2800" dirty="0" smtClean="0"/>
              <a:t> </a:t>
            </a:r>
            <a:r>
              <a:rPr lang="en-US" sz="2800" dirty="0" err="1" smtClean="0"/>
              <a:t>sağlar</a:t>
            </a:r>
            <a:r>
              <a:rPr lang="tr-TR" sz="2800" dirty="0" smtClean="0"/>
              <a:t>.</a:t>
            </a:r>
          </a:p>
          <a:p>
            <a:r>
              <a:rPr lang="en-US" sz="2800" dirty="0" err="1" smtClean="0"/>
              <a:t>Yatakta</a:t>
            </a:r>
            <a:r>
              <a:rPr lang="en-US" sz="2800" dirty="0" smtClean="0"/>
              <a:t> </a:t>
            </a:r>
            <a:r>
              <a:rPr lang="en-US" sz="2800" dirty="0" err="1" smtClean="0"/>
              <a:t>hasta</a:t>
            </a:r>
            <a:r>
              <a:rPr lang="en-US" sz="2800" dirty="0" smtClean="0"/>
              <a:t> </a:t>
            </a:r>
            <a:r>
              <a:rPr lang="en-US" sz="2800" dirty="0" err="1" smtClean="0"/>
              <a:t>var</a:t>
            </a:r>
            <a:r>
              <a:rPr lang="en-US" sz="2800" dirty="0" smtClean="0"/>
              <a:t> </a:t>
            </a:r>
            <a:r>
              <a:rPr lang="en-US" sz="2800" dirty="0" err="1" smtClean="0"/>
              <a:t>ise</a:t>
            </a:r>
            <a:r>
              <a:rPr lang="en-US" sz="2800" dirty="0" smtClean="0"/>
              <a:t>, </a:t>
            </a:r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yatağını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bilgisi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denetiminde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değiştirir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tr-TR" sz="2800" dirty="0" smtClean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GÖREV, YETK</a:t>
            </a:r>
            <a:r>
              <a:rPr lang="tr-TR" sz="3200" b="1" dirty="0" smtClean="0">
                <a:solidFill>
                  <a:srgbClr val="FF0000"/>
                </a:solidFill>
              </a:rPr>
              <a:t>İ</a:t>
            </a:r>
            <a:r>
              <a:rPr lang="en-US" sz="3200" b="1" dirty="0" smtClean="0">
                <a:solidFill>
                  <a:srgbClr val="FF0000"/>
                </a:solidFill>
              </a:rPr>
              <a:t> VE SORUMLULUKLAR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Taburcu</a:t>
            </a:r>
            <a:r>
              <a:rPr lang="en-US" sz="2800" dirty="0" smtClean="0"/>
              <a:t> </a:t>
            </a:r>
            <a:r>
              <a:rPr lang="en-US" sz="2800" dirty="0" err="1" smtClean="0"/>
              <a:t>olan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ayağa</a:t>
            </a:r>
            <a:r>
              <a:rPr lang="en-US" sz="2800" dirty="0" smtClean="0"/>
              <a:t> </a:t>
            </a:r>
            <a:r>
              <a:rPr lang="en-US" sz="2800" dirty="0" err="1" smtClean="0"/>
              <a:t>kalkabilen</a:t>
            </a:r>
            <a:r>
              <a:rPr lang="en-US" sz="2800" dirty="0" smtClean="0"/>
              <a:t> </a:t>
            </a:r>
            <a:r>
              <a:rPr lang="en-US" sz="2800" dirty="0" err="1" smtClean="0"/>
              <a:t>hastaların</a:t>
            </a:r>
            <a:r>
              <a:rPr lang="en-US" sz="2800" dirty="0" smtClean="0"/>
              <a:t> </a:t>
            </a:r>
            <a:r>
              <a:rPr lang="en-US" sz="2800" dirty="0" err="1" smtClean="0"/>
              <a:t>yatak</a:t>
            </a:r>
            <a:r>
              <a:rPr lang="en-US" sz="2800" dirty="0" smtClean="0"/>
              <a:t> </a:t>
            </a:r>
            <a:r>
              <a:rPr lang="en-US" sz="2800" dirty="0" err="1" smtClean="0"/>
              <a:t>çarşaflarını</a:t>
            </a:r>
            <a:r>
              <a:rPr lang="en-US" sz="2800" dirty="0" smtClean="0"/>
              <a:t>, </a:t>
            </a:r>
            <a:r>
              <a:rPr lang="en-US" sz="2800" dirty="0" err="1" smtClean="0"/>
              <a:t>sedye</a:t>
            </a:r>
            <a:r>
              <a:rPr lang="en-US" sz="2800" dirty="0" smtClean="0"/>
              <a:t>, transport, </a:t>
            </a:r>
            <a:r>
              <a:rPr lang="en-US" sz="2800" dirty="0" err="1" smtClean="0"/>
              <a:t>hasta</a:t>
            </a:r>
            <a:r>
              <a:rPr lang="tr-TR" sz="2800" dirty="0" smtClean="0"/>
              <a:t> </a:t>
            </a:r>
            <a:r>
              <a:rPr lang="en-US" sz="2800" dirty="0" err="1" smtClean="0"/>
              <a:t>taşıma</a:t>
            </a:r>
            <a:r>
              <a:rPr lang="en-US" sz="2800" dirty="0" smtClean="0"/>
              <a:t> </a:t>
            </a:r>
            <a:r>
              <a:rPr lang="en-US" sz="2800" dirty="0" err="1" smtClean="0"/>
              <a:t>arabası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muayene</a:t>
            </a:r>
            <a:r>
              <a:rPr lang="en-US" sz="2800" dirty="0" smtClean="0"/>
              <a:t> </a:t>
            </a:r>
            <a:r>
              <a:rPr lang="en-US" sz="2800" dirty="0" err="1" smtClean="0"/>
              <a:t>masası</a:t>
            </a:r>
            <a:r>
              <a:rPr lang="en-US" sz="2800" dirty="0" smtClean="0"/>
              <a:t> </a:t>
            </a:r>
            <a:r>
              <a:rPr lang="en-US" sz="2800" dirty="0" err="1" smtClean="0"/>
              <a:t>çarşaf</a:t>
            </a:r>
            <a:r>
              <a:rPr lang="en-US" sz="2800" dirty="0" smtClean="0"/>
              <a:t>/</a:t>
            </a:r>
            <a:r>
              <a:rPr lang="en-US" sz="2800" dirty="0" err="1" smtClean="0"/>
              <a:t>örtülerini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bilgisi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denetiminde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değiştirir</a:t>
            </a:r>
            <a:r>
              <a:rPr lang="en-US" sz="2800" dirty="0" smtClean="0"/>
              <a:t>. </a:t>
            </a:r>
          </a:p>
          <a:p>
            <a:r>
              <a:rPr lang="en-US" sz="2800" dirty="0" err="1" smtClean="0"/>
              <a:t>Eksitus</a:t>
            </a:r>
            <a:r>
              <a:rPr lang="en-US" sz="2800" dirty="0" smtClean="0"/>
              <a:t> </a:t>
            </a:r>
            <a:r>
              <a:rPr lang="en-US" sz="2800" dirty="0" err="1" smtClean="0"/>
              <a:t>olan</a:t>
            </a:r>
            <a:r>
              <a:rPr lang="en-US" sz="2800" dirty="0" smtClean="0"/>
              <a:t> </a:t>
            </a:r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hazırlanmasında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hemşireye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en-US" sz="2800" dirty="0" smtClean="0"/>
              <a:t>, </a:t>
            </a:r>
            <a:r>
              <a:rPr lang="en-US" sz="2800" dirty="0" err="1" smtClean="0"/>
              <a:t>hastaya</a:t>
            </a:r>
            <a:r>
              <a:rPr lang="en-US" sz="2800" dirty="0" smtClean="0"/>
              <a:t> </a:t>
            </a:r>
            <a:r>
              <a:rPr lang="en-US" sz="2800" dirty="0" err="1" smtClean="0"/>
              <a:t>ait</a:t>
            </a:r>
            <a:r>
              <a:rPr lang="en-US" sz="2800" dirty="0" smtClean="0"/>
              <a:t> </a:t>
            </a:r>
            <a:r>
              <a:rPr lang="en-US" sz="2800" dirty="0" err="1" smtClean="0"/>
              <a:t>eşyaları</a:t>
            </a:r>
            <a:r>
              <a:rPr lang="en-US" sz="2800" dirty="0" smtClean="0"/>
              <a:t> </a:t>
            </a:r>
            <a:r>
              <a:rPr lang="en-US" sz="2800" dirty="0" err="1" smtClean="0"/>
              <a:t>toparlayarak</a:t>
            </a:r>
            <a:r>
              <a:rPr lang="en-US" sz="2800" dirty="0" smtClean="0"/>
              <a:t> </a:t>
            </a:r>
            <a:r>
              <a:rPr lang="en-US" sz="2800" dirty="0" err="1" smtClean="0"/>
              <a:t>taşınmasına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r>
              <a:rPr lang="en-US" sz="2800" dirty="0" err="1" smtClean="0"/>
              <a:t>Çok</a:t>
            </a:r>
            <a:r>
              <a:rPr lang="en-US" sz="2800" dirty="0" smtClean="0"/>
              <a:t> </a:t>
            </a:r>
            <a:r>
              <a:rPr lang="en-US" sz="2800" dirty="0" err="1" smtClean="0"/>
              <a:t>acil</a:t>
            </a:r>
            <a:r>
              <a:rPr lang="en-US" sz="2800" dirty="0" smtClean="0"/>
              <a:t> </a:t>
            </a:r>
            <a:r>
              <a:rPr lang="en-US" sz="2800" dirty="0" err="1" smtClean="0"/>
              <a:t>durumlarda</a:t>
            </a:r>
            <a:r>
              <a:rPr lang="en-US" sz="2800" dirty="0" smtClean="0"/>
              <a:t> </a:t>
            </a:r>
            <a:r>
              <a:rPr lang="en-US" sz="2800" dirty="0" err="1" smtClean="0"/>
              <a:t>evrak</a:t>
            </a:r>
            <a:r>
              <a:rPr lang="en-US" sz="2800" dirty="0" smtClean="0"/>
              <a:t>, </a:t>
            </a:r>
            <a:r>
              <a:rPr lang="en-US" sz="2800" dirty="0" err="1" smtClean="0"/>
              <a:t>konsültasyon</a:t>
            </a:r>
            <a:r>
              <a:rPr lang="en-US" sz="2800" dirty="0" smtClean="0"/>
              <a:t> </a:t>
            </a:r>
            <a:r>
              <a:rPr lang="en-US" sz="2800" dirty="0" err="1" smtClean="0"/>
              <a:t>kağıdı</a:t>
            </a:r>
            <a:r>
              <a:rPr lang="en-US" sz="2800" dirty="0" smtClean="0"/>
              <a:t>, </a:t>
            </a:r>
            <a:r>
              <a:rPr lang="en-US" sz="2800" dirty="0" err="1" smtClean="0"/>
              <a:t>istek</a:t>
            </a:r>
            <a:r>
              <a:rPr lang="en-US" sz="2800" dirty="0" smtClean="0"/>
              <a:t> </a:t>
            </a:r>
            <a:r>
              <a:rPr lang="en-US" sz="2800" dirty="0" err="1" smtClean="0"/>
              <a:t>belgesi</a:t>
            </a:r>
            <a:r>
              <a:rPr lang="en-US" sz="2800" dirty="0" smtClean="0"/>
              <a:t> </a:t>
            </a:r>
            <a:r>
              <a:rPr lang="en-US" sz="2800" dirty="0" err="1" smtClean="0"/>
              <a:t>vs</a:t>
            </a:r>
            <a:r>
              <a:rPr lang="en-US" sz="2800" dirty="0" smtClean="0"/>
              <a:t> </a:t>
            </a:r>
            <a:r>
              <a:rPr lang="en-US" sz="2800" dirty="0" err="1" smtClean="0"/>
              <a:t>ilgili</a:t>
            </a:r>
            <a:r>
              <a:rPr lang="en-US" sz="2800" dirty="0" smtClean="0"/>
              <a:t> </a:t>
            </a:r>
            <a:r>
              <a:rPr lang="en-US" sz="2800" dirty="0" err="1" smtClean="0"/>
              <a:t>birime</a:t>
            </a:r>
            <a:r>
              <a:rPr lang="en-US" sz="2800" dirty="0" smtClean="0"/>
              <a:t> </a:t>
            </a:r>
            <a:r>
              <a:rPr lang="en-US" sz="2800" dirty="0" err="1" smtClean="0"/>
              <a:t>götürür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en-US" sz="2800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GÖREV, YETK</a:t>
            </a:r>
            <a:r>
              <a:rPr lang="tr-TR" sz="3200" b="1" dirty="0" smtClean="0">
                <a:solidFill>
                  <a:srgbClr val="FF0000"/>
                </a:solidFill>
              </a:rPr>
              <a:t>İ</a:t>
            </a:r>
            <a:r>
              <a:rPr lang="en-US" sz="3200" b="1" dirty="0" smtClean="0">
                <a:solidFill>
                  <a:srgbClr val="FF0000"/>
                </a:solidFill>
              </a:rPr>
              <a:t> VE SORUMLULUKLAR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 smtClean="0"/>
              <a:t>Depolardan</a:t>
            </a:r>
            <a:r>
              <a:rPr lang="en-US" sz="2800" dirty="0" smtClean="0"/>
              <a:t> </a:t>
            </a:r>
            <a:r>
              <a:rPr lang="en-US" sz="2800" dirty="0" err="1" smtClean="0"/>
              <a:t>gelen</a:t>
            </a:r>
            <a:r>
              <a:rPr lang="en-US" sz="2800" dirty="0" smtClean="0"/>
              <a:t> </a:t>
            </a:r>
            <a:r>
              <a:rPr lang="en-US" sz="2800" dirty="0" err="1" smtClean="0"/>
              <a:t>tıbbi</a:t>
            </a:r>
            <a:r>
              <a:rPr lang="en-US" sz="2800" dirty="0" smtClean="0"/>
              <a:t> </a:t>
            </a:r>
            <a:r>
              <a:rPr lang="en-US" sz="2800" dirty="0" err="1" smtClean="0"/>
              <a:t>malzemeleri</a:t>
            </a:r>
            <a:r>
              <a:rPr lang="en-US" sz="2800" dirty="0" smtClean="0"/>
              <a:t> </a:t>
            </a:r>
            <a:r>
              <a:rPr lang="en-US" sz="2800" dirty="0" err="1" smtClean="0"/>
              <a:t>servis</a:t>
            </a:r>
            <a:r>
              <a:rPr lang="en-US" sz="2800" dirty="0" smtClean="0"/>
              <a:t> </a:t>
            </a:r>
            <a:r>
              <a:rPr lang="en-US" sz="2800" dirty="0" err="1" smtClean="0"/>
              <a:t>sorumlu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hemşiresinin</a:t>
            </a:r>
            <a:r>
              <a:rPr lang="en-US" sz="2800" dirty="0" smtClean="0"/>
              <a:t> </a:t>
            </a:r>
            <a:r>
              <a:rPr lang="en-US" sz="2800" dirty="0" err="1" smtClean="0"/>
              <a:t>bilgisi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denetimi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dolaplardaki</a:t>
            </a:r>
            <a:r>
              <a:rPr lang="en-US" sz="2800" dirty="0" smtClean="0"/>
              <a:t> </a:t>
            </a:r>
            <a:r>
              <a:rPr lang="en-US" sz="2800" dirty="0" err="1" smtClean="0"/>
              <a:t>yerlerine</a:t>
            </a:r>
            <a:r>
              <a:rPr lang="en-US" sz="2800" dirty="0" smtClean="0"/>
              <a:t> </a:t>
            </a:r>
            <a:r>
              <a:rPr lang="en-US" sz="2800" dirty="0" err="1" smtClean="0"/>
              <a:t>yerleştirir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r>
              <a:rPr lang="en-US" sz="2800" dirty="0" err="1" smtClean="0"/>
              <a:t>Hemşire</a:t>
            </a:r>
            <a:r>
              <a:rPr lang="en-US" sz="2800" dirty="0" smtClean="0"/>
              <a:t>, </a:t>
            </a:r>
            <a:r>
              <a:rPr lang="en-US" sz="2800" dirty="0" err="1" smtClean="0"/>
              <a:t>ölçüm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kayıtlarını</a:t>
            </a:r>
            <a:r>
              <a:rPr lang="en-US" sz="2800" dirty="0" smtClean="0"/>
              <a:t> </a:t>
            </a:r>
            <a:r>
              <a:rPr lang="en-US" sz="2800" dirty="0" err="1" smtClean="0"/>
              <a:t>tamamladıktan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, </a:t>
            </a:r>
            <a:r>
              <a:rPr lang="en-US" sz="2800" dirty="0" err="1" smtClean="0"/>
              <a:t>idrar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drenaj</a:t>
            </a:r>
            <a:r>
              <a:rPr lang="en-US" sz="2800" dirty="0" smtClean="0"/>
              <a:t> </a:t>
            </a:r>
            <a:r>
              <a:rPr lang="en-US" sz="2800" dirty="0" err="1" smtClean="0"/>
              <a:t>torbalarının</a:t>
            </a:r>
            <a:r>
              <a:rPr lang="en-US" sz="2800" dirty="0" smtClean="0"/>
              <a:t> </a:t>
            </a:r>
            <a:r>
              <a:rPr lang="en-US" sz="2800" dirty="0" err="1" smtClean="0"/>
              <a:t>boşaltılmasını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bilgisi</a:t>
            </a:r>
            <a:r>
              <a:rPr lang="en-US" sz="2800" dirty="0" smtClean="0"/>
              <a:t> </a:t>
            </a:r>
            <a:r>
              <a:rPr lang="en-US" sz="2800" dirty="0" err="1" smtClean="0"/>
              <a:t>dâhilinde</a:t>
            </a:r>
            <a:r>
              <a:rPr lang="en-US" sz="2800" dirty="0" smtClean="0"/>
              <a:t> </a:t>
            </a:r>
            <a:r>
              <a:rPr lang="en-US" sz="2800" dirty="0" err="1" smtClean="0"/>
              <a:t>yapar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bilgisi</a:t>
            </a:r>
            <a:r>
              <a:rPr lang="en-US" sz="2800" dirty="0" smtClean="0"/>
              <a:t> </a:t>
            </a:r>
            <a:r>
              <a:rPr lang="en-US" sz="2800" dirty="0" err="1" smtClean="0"/>
              <a:t>dâhilinde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kontrolünde</a:t>
            </a:r>
            <a:r>
              <a:rPr lang="en-US" sz="2800" dirty="0" smtClean="0"/>
              <a:t> </a:t>
            </a:r>
            <a:r>
              <a:rPr lang="en-US" sz="2800" dirty="0" err="1" smtClean="0"/>
              <a:t>sürgü-ördek</a:t>
            </a:r>
            <a:r>
              <a:rPr lang="en-US" sz="2800" dirty="0" smtClean="0"/>
              <a:t> </a:t>
            </a:r>
            <a:r>
              <a:rPr lang="en-US" sz="2800" dirty="0" err="1" smtClean="0"/>
              <a:t>verir</a:t>
            </a:r>
            <a:r>
              <a:rPr lang="en-US" sz="2800" dirty="0" smtClean="0"/>
              <a:t> / </a:t>
            </a:r>
            <a:r>
              <a:rPr lang="en-US" sz="2800" dirty="0" err="1" smtClean="0"/>
              <a:t>alır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Servislere</a:t>
            </a:r>
            <a:r>
              <a:rPr lang="en-US" sz="2800" dirty="0" smtClean="0"/>
              <a:t> </a:t>
            </a:r>
            <a:r>
              <a:rPr lang="en-US" sz="2800" dirty="0" err="1" smtClean="0"/>
              <a:t>gelen</a:t>
            </a:r>
            <a:r>
              <a:rPr lang="en-US" sz="2800" dirty="0" smtClean="0"/>
              <a:t> </a:t>
            </a:r>
            <a:r>
              <a:rPr lang="en-US" sz="2800" dirty="0" err="1" smtClean="0"/>
              <a:t>temiz</a:t>
            </a:r>
            <a:r>
              <a:rPr lang="en-US" sz="2800" dirty="0" smtClean="0"/>
              <a:t> </a:t>
            </a:r>
            <a:r>
              <a:rPr lang="en-US" sz="2800" dirty="0" err="1" smtClean="0"/>
              <a:t>çamaşırların</a:t>
            </a:r>
            <a:r>
              <a:rPr lang="en-US" sz="2800" dirty="0" smtClean="0"/>
              <a:t> </a:t>
            </a:r>
            <a:r>
              <a:rPr lang="en-US" sz="2800" dirty="0" err="1" smtClean="0"/>
              <a:t>raflara</a:t>
            </a:r>
            <a:r>
              <a:rPr lang="en-US" sz="2800" dirty="0" smtClean="0"/>
              <a:t> </a:t>
            </a:r>
            <a:r>
              <a:rPr lang="en-US" sz="2800" dirty="0" err="1" smtClean="0"/>
              <a:t>yerleştirir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kullanımını</a:t>
            </a:r>
            <a:r>
              <a:rPr lang="en-US" sz="2800" dirty="0" smtClean="0"/>
              <a:t> </a:t>
            </a:r>
            <a:r>
              <a:rPr lang="en-US" sz="2800" dirty="0" err="1" smtClean="0"/>
              <a:t>düzenli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yürütür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en-US" sz="2800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GÖREV, YETK</a:t>
            </a:r>
            <a:r>
              <a:rPr lang="tr-TR" sz="3200" b="1" dirty="0" smtClean="0">
                <a:solidFill>
                  <a:srgbClr val="FF0000"/>
                </a:solidFill>
              </a:rPr>
              <a:t>İ</a:t>
            </a:r>
            <a:r>
              <a:rPr lang="en-US" sz="3200" b="1" dirty="0" smtClean="0">
                <a:solidFill>
                  <a:srgbClr val="FF0000"/>
                </a:solidFill>
              </a:rPr>
              <a:t> VE SORUMLULUKLAR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Dezenfeksiyon</a:t>
            </a:r>
            <a:r>
              <a:rPr lang="en-US" sz="2800" dirty="0" smtClean="0"/>
              <a:t> </a:t>
            </a:r>
            <a:r>
              <a:rPr lang="en-US" sz="2800" dirty="0" err="1" smtClean="0"/>
              <a:t>işleminde</a:t>
            </a:r>
            <a:r>
              <a:rPr lang="en-US" sz="2800" dirty="0" smtClean="0"/>
              <a:t> </a:t>
            </a:r>
            <a:r>
              <a:rPr lang="en-US" sz="2800" dirty="0" err="1" smtClean="0"/>
              <a:t>kullandığı</a:t>
            </a:r>
            <a:r>
              <a:rPr lang="en-US" sz="2800" dirty="0" smtClean="0"/>
              <a:t> </a:t>
            </a:r>
            <a:r>
              <a:rPr lang="en-US" sz="2800" dirty="0" err="1" smtClean="0"/>
              <a:t>dezenfektan</a:t>
            </a:r>
            <a:r>
              <a:rPr lang="en-US" sz="2800" dirty="0" smtClean="0"/>
              <a:t> </a:t>
            </a:r>
            <a:r>
              <a:rPr lang="en-US" sz="2800" dirty="0" err="1" smtClean="0"/>
              <a:t>solüsyonlarını</a:t>
            </a:r>
            <a:r>
              <a:rPr lang="en-US" sz="2800" dirty="0" smtClean="0"/>
              <a:t> </a:t>
            </a:r>
            <a:r>
              <a:rPr lang="en-US" sz="2800" dirty="0" err="1" smtClean="0"/>
              <a:t>aspirasyon</a:t>
            </a:r>
            <a:r>
              <a:rPr lang="en-US" sz="2800" dirty="0" smtClean="0"/>
              <a:t> </a:t>
            </a:r>
            <a:r>
              <a:rPr lang="en-US" sz="2800" dirty="0" err="1" smtClean="0"/>
              <a:t>kavanozunun</a:t>
            </a:r>
            <a:r>
              <a:rPr lang="en-US" sz="2800" dirty="0" smtClean="0"/>
              <a:t> </a:t>
            </a:r>
            <a:r>
              <a:rPr lang="en-US" sz="2800" dirty="0" err="1" smtClean="0"/>
              <a:t>dezenfeksiyonu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</a:t>
            </a:r>
            <a:r>
              <a:rPr lang="en-US" sz="2800" dirty="0" err="1" smtClean="0"/>
              <a:t>Enfeksiyon</a:t>
            </a:r>
            <a:r>
              <a:rPr lang="en-US" sz="2800" dirty="0" smtClean="0"/>
              <a:t> </a:t>
            </a:r>
            <a:r>
              <a:rPr lang="en-US" sz="2800" dirty="0" err="1" smtClean="0"/>
              <a:t>Kontrol</a:t>
            </a:r>
            <a:r>
              <a:rPr lang="en-US" sz="2800" dirty="0" smtClean="0"/>
              <a:t> </a:t>
            </a:r>
            <a:r>
              <a:rPr lang="en-US" sz="2800" dirty="0" err="1" smtClean="0"/>
              <a:t>Kurulu’nun</a:t>
            </a:r>
            <a:r>
              <a:rPr lang="en-US" sz="2800" dirty="0" smtClean="0"/>
              <a:t> </a:t>
            </a:r>
            <a:r>
              <a:rPr lang="en-US" sz="2800" dirty="0" err="1" smtClean="0"/>
              <a:t>belirlediği</a:t>
            </a:r>
            <a:r>
              <a:rPr lang="en-US" sz="2800" dirty="0" smtClean="0"/>
              <a:t> </a:t>
            </a:r>
            <a:r>
              <a:rPr lang="en-US" sz="2800" dirty="0" err="1" smtClean="0"/>
              <a:t>listeler</a:t>
            </a:r>
            <a:r>
              <a:rPr lang="en-US" sz="2800" dirty="0" smtClean="0"/>
              <a:t> </a:t>
            </a:r>
            <a:r>
              <a:rPr lang="en-US" sz="2800" dirty="0" err="1" smtClean="0"/>
              <a:t>doğrultusunda</a:t>
            </a:r>
            <a:r>
              <a:rPr lang="en-US" sz="2800" dirty="0" smtClean="0"/>
              <a:t> </a:t>
            </a:r>
            <a:r>
              <a:rPr lang="en-US" sz="2800" dirty="0" err="1" smtClean="0"/>
              <a:t>hazırlar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kullanır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Dezenfeksiyonu</a:t>
            </a:r>
            <a:r>
              <a:rPr lang="en-US" sz="2800" dirty="0" smtClean="0"/>
              <a:t> </a:t>
            </a:r>
            <a:r>
              <a:rPr lang="en-US" sz="2800" dirty="0" err="1" smtClean="0"/>
              <a:t>yapılan</a:t>
            </a:r>
            <a:r>
              <a:rPr lang="en-US" sz="2800" dirty="0" smtClean="0"/>
              <a:t> </a:t>
            </a:r>
            <a:r>
              <a:rPr lang="en-US" sz="2800" dirty="0" err="1" smtClean="0"/>
              <a:t>cihazlarda</a:t>
            </a:r>
            <a:r>
              <a:rPr lang="en-US" sz="2800" dirty="0" smtClean="0"/>
              <a:t> </a:t>
            </a:r>
            <a:r>
              <a:rPr lang="en-US" sz="2800" dirty="0" err="1" smtClean="0"/>
              <a:t>arıza</a:t>
            </a:r>
            <a:r>
              <a:rPr lang="en-US" sz="2800" dirty="0" smtClean="0"/>
              <a:t> </a:t>
            </a:r>
            <a:r>
              <a:rPr lang="en-US" sz="2800" dirty="0" err="1" smtClean="0"/>
              <a:t>tespit</a:t>
            </a:r>
            <a:r>
              <a:rPr lang="en-US" sz="2800" dirty="0" smtClean="0"/>
              <a:t> </a:t>
            </a:r>
            <a:r>
              <a:rPr lang="en-US" sz="2800" dirty="0" err="1" smtClean="0"/>
              <a:t>etmiş</a:t>
            </a:r>
            <a:r>
              <a:rPr lang="en-US" sz="2800" dirty="0" smtClean="0"/>
              <a:t> </a:t>
            </a:r>
            <a:r>
              <a:rPr lang="en-US" sz="2800" dirty="0" err="1" smtClean="0"/>
              <a:t>ise</a:t>
            </a:r>
            <a:r>
              <a:rPr lang="en-US" sz="2800" dirty="0" smtClean="0"/>
              <a:t> </a:t>
            </a:r>
            <a:r>
              <a:rPr lang="en-US" sz="2800" dirty="0" err="1" smtClean="0"/>
              <a:t>bölüm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hemşiresine</a:t>
            </a:r>
            <a:r>
              <a:rPr lang="en-US" sz="2800" dirty="0" smtClean="0"/>
              <a:t> </a:t>
            </a:r>
            <a:r>
              <a:rPr lang="en-US" sz="2800" dirty="0" err="1" smtClean="0"/>
              <a:t>bilgi</a:t>
            </a:r>
            <a:r>
              <a:rPr lang="en-US" sz="2800" dirty="0" smtClean="0"/>
              <a:t> </a:t>
            </a:r>
            <a:r>
              <a:rPr lang="en-US" sz="2800" dirty="0" err="1" smtClean="0"/>
              <a:t>verir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kıyafetleri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/</a:t>
            </a:r>
            <a:r>
              <a:rPr lang="en-US" sz="2800" dirty="0" err="1" smtClean="0"/>
              <a:t>veya</a:t>
            </a:r>
            <a:r>
              <a:rPr lang="en-US" sz="2800" dirty="0" smtClean="0"/>
              <a:t> </a:t>
            </a:r>
            <a:r>
              <a:rPr lang="en-US" sz="2800" dirty="0" err="1" smtClean="0"/>
              <a:t>önlüğü</a:t>
            </a:r>
            <a:r>
              <a:rPr lang="en-US" sz="2800" dirty="0" smtClean="0"/>
              <a:t> </a:t>
            </a:r>
            <a:r>
              <a:rPr lang="en-US" sz="2800" dirty="0" err="1" smtClean="0"/>
              <a:t>içerisinde</a:t>
            </a:r>
            <a:r>
              <a:rPr lang="en-US" sz="2800" dirty="0" smtClean="0"/>
              <a:t> </a:t>
            </a:r>
            <a:r>
              <a:rPr lang="en-US" sz="2800" dirty="0" err="1" smtClean="0"/>
              <a:t>malzeme</a:t>
            </a:r>
            <a:r>
              <a:rPr lang="en-US" sz="2800" dirty="0" smtClean="0"/>
              <a:t> </a:t>
            </a:r>
            <a:r>
              <a:rPr lang="en-US" sz="2800" dirty="0" err="1" smtClean="0"/>
              <a:t>kalmadığından</a:t>
            </a:r>
            <a:r>
              <a:rPr lang="en-US" sz="2800" dirty="0" smtClean="0"/>
              <a:t> </a:t>
            </a:r>
            <a:r>
              <a:rPr lang="en-US" sz="2800" dirty="0" err="1" smtClean="0"/>
              <a:t>emin</a:t>
            </a:r>
            <a:r>
              <a:rPr lang="en-US" sz="2800" dirty="0" smtClean="0"/>
              <a:t> </a:t>
            </a:r>
            <a:r>
              <a:rPr lang="en-US" sz="2800" dirty="0" err="1" smtClean="0"/>
              <a:t>olacak</a:t>
            </a:r>
            <a:r>
              <a:rPr lang="en-US" sz="2800" dirty="0" smtClean="0"/>
              <a:t> </a:t>
            </a:r>
            <a:r>
              <a:rPr lang="en-US" sz="2800" dirty="0" err="1" smtClean="0"/>
              <a:t>şekilde</a:t>
            </a:r>
            <a:r>
              <a:rPr lang="en-US" sz="2800" dirty="0" smtClean="0"/>
              <a:t> </a:t>
            </a:r>
            <a:r>
              <a:rPr lang="en-US" sz="2800" dirty="0" err="1" smtClean="0"/>
              <a:t>kontrol</a:t>
            </a:r>
            <a:r>
              <a:rPr lang="en-US" sz="2800" dirty="0" smtClean="0"/>
              <a:t> </a:t>
            </a:r>
            <a:r>
              <a:rPr lang="en-US" sz="2800" dirty="0" err="1" smtClean="0"/>
              <a:t>eder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direkt</a:t>
            </a:r>
            <a:r>
              <a:rPr lang="en-US" sz="2800" dirty="0" smtClean="0"/>
              <a:t> </a:t>
            </a:r>
            <a:r>
              <a:rPr lang="en-US" sz="2800" dirty="0" err="1" smtClean="0"/>
              <a:t>kirli</a:t>
            </a:r>
            <a:r>
              <a:rPr lang="en-US" sz="2800" dirty="0" smtClean="0"/>
              <a:t> </a:t>
            </a:r>
            <a:r>
              <a:rPr lang="en-US" sz="2800" dirty="0" err="1" smtClean="0"/>
              <a:t>torbasına</a:t>
            </a:r>
            <a:r>
              <a:rPr lang="en-US" sz="2800" dirty="0" smtClean="0"/>
              <a:t> </a:t>
            </a:r>
            <a:r>
              <a:rPr lang="en-US" sz="2800" dirty="0" err="1" smtClean="0"/>
              <a:t>atar</a:t>
            </a:r>
            <a:r>
              <a:rPr lang="tr-TR" sz="2800" dirty="0" smtClean="0"/>
              <a:t>.</a:t>
            </a:r>
          </a:p>
          <a:p>
            <a:r>
              <a:rPr lang="en-US" sz="2800" dirty="0" err="1" smtClean="0"/>
              <a:t>Yatak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yastıklara</a:t>
            </a:r>
            <a:r>
              <a:rPr lang="en-US" sz="2800" dirty="0" smtClean="0"/>
              <a:t> </a:t>
            </a:r>
            <a:r>
              <a:rPr lang="en-US" sz="2800" dirty="0" err="1" smtClean="0"/>
              <a:t>koruyucu</a:t>
            </a:r>
            <a:r>
              <a:rPr lang="en-US" sz="2800" dirty="0" smtClean="0"/>
              <a:t> </a:t>
            </a:r>
            <a:r>
              <a:rPr lang="en-US" sz="2800" dirty="0" err="1" smtClean="0"/>
              <a:t>alez</a:t>
            </a:r>
            <a:r>
              <a:rPr lang="en-US" sz="2800" dirty="0" smtClean="0"/>
              <a:t> </a:t>
            </a:r>
            <a:r>
              <a:rPr lang="en-US" sz="2800" dirty="0" err="1" smtClean="0"/>
              <a:t>kullanır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>
              <a:buNone/>
            </a:pPr>
            <a:endParaRPr lang="en-US" sz="2800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GÖREV, YETK</a:t>
            </a:r>
            <a:r>
              <a:rPr lang="tr-TR" sz="3200" b="1" dirty="0" smtClean="0">
                <a:solidFill>
                  <a:srgbClr val="FF0000"/>
                </a:solidFill>
              </a:rPr>
              <a:t>İ</a:t>
            </a:r>
            <a:r>
              <a:rPr lang="en-US" sz="3200" b="1" dirty="0" smtClean="0">
                <a:solidFill>
                  <a:srgbClr val="FF0000"/>
                </a:solidFill>
              </a:rPr>
              <a:t> VE SORUMLULUKLAR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Hasta</a:t>
            </a:r>
            <a:r>
              <a:rPr lang="en-US" sz="2800" dirty="0" smtClean="0"/>
              <a:t> </a:t>
            </a:r>
            <a:r>
              <a:rPr lang="en-US" sz="2800" dirty="0" err="1" smtClean="0"/>
              <a:t>mahremiyetini</a:t>
            </a:r>
            <a:r>
              <a:rPr lang="en-US" sz="2800" dirty="0" smtClean="0"/>
              <a:t> </a:t>
            </a:r>
            <a:r>
              <a:rPr lang="en-US" sz="2800" dirty="0" err="1" smtClean="0"/>
              <a:t>koruyucu</a:t>
            </a:r>
            <a:r>
              <a:rPr lang="en-US" sz="2800" dirty="0" smtClean="0"/>
              <a:t> </a:t>
            </a:r>
            <a:r>
              <a:rPr lang="en-US" sz="2800" dirty="0" err="1" smtClean="0"/>
              <a:t>önlemler</a:t>
            </a:r>
            <a:r>
              <a:rPr lang="en-US" sz="2800" dirty="0" smtClean="0"/>
              <a:t> </a:t>
            </a:r>
            <a:r>
              <a:rPr lang="en-US" sz="2800" dirty="0" err="1" smtClean="0"/>
              <a:t>alır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Nöbet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değişimlerini</a:t>
            </a:r>
            <a:r>
              <a:rPr lang="en-US" sz="2800" dirty="0" smtClean="0"/>
              <a:t>, </a:t>
            </a:r>
            <a:r>
              <a:rPr lang="en-US" sz="2800" dirty="0" err="1" smtClean="0"/>
              <a:t>nöbet</a:t>
            </a:r>
            <a:r>
              <a:rPr lang="en-US" sz="2800" dirty="0" smtClean="0"/>
              <a:t> </a:t>
            </a:r>
            <a:r>
              <a:rPr lang="en-US" sz="2800" dirty="0" err="1" smtClean="0"/>
              <a:t>teslimi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nöbet</a:t>
            </a:r>
            <a:r>
              <a:rPr lang="en-US" sz="2800" dirty="0" smtClean="0"/>
              <a:t> </a:t>
            </a:r>
            <a:r>
              <a:rPr lang="en-US" sz="2800" dirty="0" err="1" smtClean="0"/>
              <a:t>alımı</a:t>
            </a:r>
            <a:r>
              <a:rPr lang="en-US" sz="2800" dirty="0" smtClean="0"/>
              <a:t> </a:t>
            </a:r>
            <a:r>
              <a:rPr lang="en-US" sz="2800" dirty="0" err="1" smtClean="0"/>
              <a:t>kurallarına</a:t>
            </a:r>
            <a:r>
              <a:rPr lang="en-US" sz="2800" dirty="0" smtClean="0"/>
              <a:t> </a:t>
            </a:r>
            <a:r>
              <a:rPr lang="en-US" sz="2800" dirty="0" err="1" smtClean="0"/>
              <a:t>uygun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yapar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Yatağa</a:t>
            </a:r>
            <a:r>
              <a:rPr lang="en-US" sz="2800" dirty="0" smtClean="0"/>
              <a:t> </a:t>
            </a:r>
            <a:r>
              <a:rPr lang="en-US" sz="2800" dirty="0" err="1" smtClean="0"/>
              <a:t>bağımlı</a:t>
            </a:r>
            <a:r>
              <a:rPr lang="en-US" sz="2800" dirty="0" smtClean="0"/>
              <a:t> </a:t>
            </a:r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pozisyon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değişimlerinde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hemşireye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tr-TR" sz="2800" dirty="0" smtClean="0"/>
              <a:t>.</a:t>
            </a:r>
          </a:p>
          <a:p>
            <a:r>
              <a:rPr lang="en-US" sz="2800" dirty="0" smtClean="0"/>
              <a:t>Mobilize </a:t>
            </a:r>
            <a:r>
              <a:rPr lang="en-US" sz="2800" dirty="0" err="1" smtClean="0"/>
              <a:t>olacak</a:t>
            </a:r>
            <a:r>
              <a:rPr lang="en-US" sz="2800" dirty="0" smtClean="0"/>
              <a:t> </a:t>
            </a:r>
            <a:r>
              <a:rPr lang="en-US" sz="2800" dirty="0" err="1" smtClean="0"/>
              <a:t>hastayı</a:t>
            </a:r>
            <a:r>
              <a:rPr lang="en-US" sz="2800" dirty="0" smtClean="0"/>
              <a:t>,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destek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denetiminde</a:t>
            </a:r>
            <a:r>
              <a:rPr lang="en-US" sz="2800" dirty="0" smtClean="0"/>
              <a:t> mobilize </a:t>
            </a:r>
            <a:r>
              <a:rPr lang="en-US" sz="2800" dirty="0" err="1" smtClean="0"/>
              <a:t>eder</a:t>
            </a:r>
            <a:r>
              <a:rPr lang="tr-TR" sz="2800" dirty="0" smtClean="0"/>
              <a:t>.</a:t>
            </a:r>
          </a:p>
          <a:p>
            <a:r>
              <a:rPr lang="en-US" sz="2800" dirty="0" err="1" smtClean="0"/>
              <a:t>Hemşirenin</a:t>
            </a:r>
            <a:r>
              <a:rPr lang="en-US" sz="2800" dirty="0" smtClean="0"/>
              <a:t> </a:t>
            </a:r>
            <a:r>
              <a:rPr lang="en-US" sz="2800" dirty="0" err="1" smtClean="0"/>
              <a:t>uygun</a:t>
            </a:r>
            <a:r>
              <a:rPr lang="en-US" sz="2800" dirty="0" smtClean="0"/>
              <a:t> </a:t>
            </a:r>
            <a:r>
              <a:rPr lang="en-US" sz="2800" dirty="0" err="1" smtClean="0"/>
              <a:t>gördüğü</a:t>
            </a:r>
            <a:r>
              <a:rPr lang="en-US" sz="2800" dirty="0" smtClean="0"/>
              <a:t> </a:t>
            </a:r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genel</a:t>
            </a:r>
            <a:r>
              <a:rPr lang="en-US" sz="2800" dirty="0" smtClean="0"/>
              <a:t> </a:t>
            </a:r>
            <a:r>
              <a:rPr lang="en-US" sz="2800" dirty="0" err="1" smtClean="0"/>
              <a:t>vücut</a:t>
            </a:r>
            <a:r>
              <a:rPr lang="en-US" sz="2800" dirty="0" smtClean="0"/>
              <a:t> </a:t>
            </a:r>
            <a:r>
              <a:rPr lang="en-US" sz="2800" dirty="0" err="1" smtClean="0"/>
              <a:t>bakımına</a:t>
            </a:r>
            <a:r>
              <a:rPr lang="en-US" sz="2800" dirty="0" smtClean="0"/>
              <a:t>,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denetiminde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tr-TR" sz="2800" dirty="0"/>
              <a:t>.</a:t>
            </a:r>
            <a:endParaRPr lang="en-US" sz="2800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GÖREV, YETK</a:t>
            </a:r>
            <a:r>
              <a:rPr lang="tr-TR" sz="3200" b="1" dirty="0" smtClean="0">
                <a:solidFill>
                  <a:srgbClr val="FF0000"/>
                </a:solidFill>
              </a:rPr>
              <a:t>İ</a:t>
            </a:r>
            <a:r>
              <a:rPr lang="en-US" sz="3200" b="1" dirty="0" smtClean="0">
                <a:solidFill>
                  <a:srgbClr val="FF0000"/>
                </a:solidFill>
              </a:rPr>
              <a:t> VE SORUMLULUKLAR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Hemşirenin</a:t>
            </a:r>
            <a:r>
              <a:rPr lang="en-US" sz="2800" dirty="0" smtClean="0"/>
              <a:t> </a:t>
            </a:r>
            <a:r>
              <a:rPr lang="en-US" sz="2800" dirty="0" err="1" smtClean="0"/>
              <a:t>uygun</a:t>
            </a:r>
            <a:r>
              <a:rPr lang="en-US" sz="2800" dirty="0" smtClean="0"/>
              <a:t> </a:t>
            </a:r>
            <a:r>
              <a:rPr lang="en-US" sz="2800" dirty="0" err="1" smtClean="0"/>
              <a:t>gördüğü</a:t>
            </a:r>
            <a:r>
              <a:rPr lang="en-US" sz="2800" dirty="0" smtClean="0"/>
              <a:t> </a:t>
            </a:r>
            <a:r>
              <a:rPr lang="en-US" sz="2800" dirty="0" err="1" smtClean="0"/>
              <a:t>hastanın</a:t>
            </a:r>
            <a:r>
              <a:rPr lang="en-US" sz="2800" dirty="0" smtClean="0"/>
              <a:t> </a:t>
            </a:r>
            <a:r>
              <a:rPr lang="en-US" sz="2800" dirty="0" err="1" smtClean="0"/>
              <a:t>beslenmesine</a:t>
            </a:r>
            <a:r>
              <a:rPr lang="en-US" sz="2800" dirty="0" smtClean="0"/>
              <a:t> </a:t>
            </a:r>
            <a:r>
              <a:rPr lang="en-US" sz="2800" dirty="0" err="1" smtClean="0"/>
              <a:t>yardımcı</a:t>
            </a:r>
            <a:r>
              <a:rPr lang="en-US" sz="2800" dirty="0" smtClean="0"/>
              <a:t> </a:t>
            </a:r>
            <a:r>
              <a:rPr lang="en-US" sz="2800" dirty="0" err="1" smtClean="0"/>
              <a:t>olur</a:t>
            </a:r>
            <a:r>
              <a:rPr lang="tr-TR" sz="2800" dirty="0" smtClean="0"/>
              <a:t>.</a:t>
            </a:r>
          </a:p>
          <a:p>
            <a:r>
              <a:rPr lang="en-US" sz="2800" dirty="0" err="1" smtClean="0"/>
              <a:t>Tıbbi</a:t>
            </a:r>
            <a:r>
              <a:rPr lang="en-US" sz="2800" dirty="0" smtClean="0"/>
              <a:t> </a:t>
            </a:r>
            <a:r>
              <a:rPr lang="en-US" sz="2800" dirty="0" err="1" smtClean="0"/>
              <a:t>sekreter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olmadığı</a:t>
            </a:r>
            <a:r>
              <a:rPr lang="en-US" sz="2800" dirty="0" smtClean="0"/>
              <a:t> </a:t>
            </a:r>
            <a:r>
              <a:rPr lang="en-US" sz="2800" dirty="0" err="1" smtClean="0"/>
              <a:t>zamanlarda</a:t>
            </a:r>
            <a:r>
              <a:rPr lang="en-US" sz="2800" dirty="0" smtClean="0"/>
              <a:t>, </a:t>
            </a:r>
            <a:r>
              <a:rPr lang="en-US" sz="2800" dirty="0" err="1" smtClean="0"/>
              <a:t>telefona</a:t>
            </a:r>
            <a:r>
              <a:rPr lang="en-US" sz="2800" dirty="0" smtClean="0"/>
              <a:t> </a:t>
            </a:r>
            <a:r>
              <a:rPr lang="en-US" sz="2800" dirty="0" err="1" smtClean="0"/>
              <a:t>bakarak</a:t>
            </a:r>
            <a:r>
              <a:rPr lang="en-US" sz="2800" dirty="0" smtClean="0"/>
              <a:t> </a:t>
            </a:r>
            <a:r>
              <a:rPr lang="en-US" sz="2800" dirty="0" err="1" smtClean="0"/>
              <a:t>ilgili</a:t>
            </a:r>
            <a:r>
              <a:rPr lang="en-US" sz="2800" dirty="0" smtClean="0"/>
              <a:t> </a:t>
            </a:r>
            <a:r>
              <a:rPr lang="en-US" sz="2800" dirty="0" err="1" smtClean="0"/>
              <a:t>kişiyi</a:t>
            </a:r>
            <a:r>
              <a:rPr lang="en-US" sz="2800" dirty="0" smtClean="0"/>
              <a:t> </a:t>
            </a:r>
            <a:r>
              <a:rPr lang="en-US" sz="2800" dirty="0" err="1" smtClean="0"/>
              <a:t>çağırır</a:t>
            </a:r>
            <a:r>
              <a:rPr lang="tr-TR" sz="2800" dirty="0" smtClean="0"/>
              <a:t>.</a:t>
            </a:r>
          </a:p>
          <a:p>
            <a:r>
              <a:rPr lang="en-US" sz="2800" dirty="0" err="1" smtClean="0"/>
              <a:t>Hemşirenin</a:t>
            </a:r>
            <a:r>
              <a:rPr lang="en-US" sz="2800" dirty="0" smtClean="0"/>
              <a:t> </a:t>
            </a:r>
            <a:r>
              <a:rPr lang="en-US" sz="2800" dirty="0" err="1" smtClean="0"/>
              <a:t>uygun</a:t>
            </a:r>
            <a:r>
              <a:rPr lang="en-US" sz="2800" dirty="0" smtClean="0"/>
              <a:t> </a:t>
            </a:r>
            <a:r>
              <a:rPr lang="en-US" sz="2800" dirty="0" err="1" smtClean="0"/>
              <a:t>olmadığı</a:t>
            </a:r>
            <a:r>
              <a:rPr lang="en-US" sz="2800" dirty="0" smtClean="0"/>
              <a:t> </a:t>
            </a:r>
            <a:r>
              <a:rPr lang="en-US" sz="2800" dirty="0" err="1" smtClean="0"/>
              <a:t>durumlarda</a:t>
            </a:r>
            <a:r>
              <a:rPr lang="en-US" sz="2800" dirty="0" smtClean="0"/>
              <a:t> (</a:t>
            </a:r>
            <a:r>
              <a:rPr lang="en-US" sz="2800" dirty="0" err="1" smtClean="0"/>
              <a:t>acil</a:t>
            </a:r>
            <a:r>
              <a:rPr lang="en-US" sz="2800" dirty="0" smtClean="0"/>
              <a:t> </a:t>
            </a:r>
            <a:r>
              <a:rPr lang="en-US" sz="2800" dirty="0" err="1" smtClean="0"/>
              <a:t>müdahale</a:t>
            </a:r>
            <a:r>
              <a:rPr lang="en-US" sz="2800" dirty="0" smtClean="0"/>
              <a:t> </a:t>
            </a:r>
            <a:r>
              <a:rPr lang="en-US" sz="2800" dirty="0" err="1" smtClean="0"/>
              <a:t>sırasında</a:t>
            </a:r>
            <a:r>
              <a:rPr lang="en-US" sz="2800" dirty="0" smtClean="0"/>
              <a:t> </a:t>
            </a:r>
            <a:r>
              <a:rPr lang="en-US" sz="2800" dirty="0" err="1" smtClean="0"/>
              <a:t>vb</a:t>
            </a:r>
            <a:r>
              <a:rPr lang="en-US" sz="2800" dirty="0" smtClean="0"/>
              <a:t>) </a:t>
            </a:r>
            <a:r>
              <a:rPr lang="en-US" sz="2800" dirty="0" err="1" smtClean="0"/>
              <a:t>hemşire</a:t>
            </a:r>
            <a:r>
              <a:rPr lang="en-US" sz="2800" dirty="0" smtClean="0"/>
              <a:t> </a:t>
            </a:r>
            <a:r>
              <a:rPr lang="en-US" sz="2800" dirty="0" err="1" smtClean="0"/>
              <a:t>çağrı</a:t>
            </a:r>
            <a:r>
              <a:rPr lang="en-US" sz="2800" dirty="0" smtClean="0"/>
              <a:t> </a:t>
            </a:r>
            <a:r>
              <a:rPr lang="en-US" sz="2800" dirty="0" err="1" smtClean="0"/>
              <a:t>ziline</a:t>
            </a:r>
            <a:r>
              <a:rPr lang="en-US" sz="2800" dirty="0" smtClean="0"/>
              <a:t> </a:t>
            </a:r>
            <a:r>
              <a:rPr lang="en-US" sz="2800" dirty="0" err="1" smtClean="0"/>
              <a:t>bakar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hemşireye</a:t>
            </a:r>
            <a:r>
              <a:rPr lang="en-US" sz="2800" dirty="0" smtClean="0"/>
              <a:t> </a:t>
            </a:r>
            <a:r>
              <a:rPr lang="en-US" sz="2800" dirty="0" err="1" smtClean="0"/>
              <a:t>hemen</a:t>
            </a:r>
            <a:r>
              <a:rPr lang="en-US" sz="2800" dirty="0" smtClean="0"/>
              <a:t> </a:t>
            </a:r>
            <a:r>
              <a:rPr lang="en-US" sz="2800" dirty="0" err="1" smtClean="0"/>
              <a:t>bilgi</a:t>
            </a:r>
            <a:r>
              <a:rPr lang="en-US" sz="2800" dirty="0" smtClean="0"/>
              <a:t> </a:t>
            </a:r>
            <a:r>
              <a:rPr lang="en-US" sz="2800" dirty="0" err="1" smtClean="0"/>
              <a:t>verir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Servislere</a:t>
            </a:r>
            <a:r>
              <a:rPr lang="en-US" sz="2800" dirty="0" smtClean="0"/>
              <a:t> </a:t>
            </a:r>
            <a:r>
              <a:rPr lang="en-US" sz="2800" dirty="0" err="1" smtClean="0"/>
              <a:t>giriş-çıkışlarda</a:t>
            </a:r>
            <a:r>
              <a:rPr lang="en-US" sz="2800" dirty="0" smtClean="0"/>
              <a:t> </a:t>
            </a:r>
            <a:r>
              <a:rPr lang="en-US" sz="2800" dirty="0" err="1" smtClean="0"/>
              <a:t>şüpheli</a:t>
            </a:r>
            <a:r>
              <a:rPr lang="en-US" sz="2800" dirty="0" smtClean="0"/>
              <a:t> </a:t>
            </a:r>
            <a:r>
              <a:rPr lang="en-US" sz="2800" dirty="0" err="1" smtClean="0"/>
              <a:t>davranışları</a:t>
            </a:r>
            <a:r>
              <a:rPr lang="en-US" sz="2800" dirty="0" smtClean="0"/>
              <a:t> </a:t>
            </a:r>
            <a:r>
              <a:rPr lang="en-US" sz="2800" dirty="0" err="1" smtClean="0"/>
              <a:t>olan</a:t>
            </a:r>
            <a:r>
              <a:rPr lang="en-US" sz="2800" dirty="0" smtClean="0"/>
              <a:t> </a:t>
            </a:r>
            <a:r>
              <a:rPr lang="en-US" sz="2800" dirty="0" err="1" smtClean="0"/>
              <a:t>kişileri</a:t>
            </a:r>
            <a:r>
              <a:rPr lang="en-US" sz="2800" dirty="0" smtClean="0"/>
              <a:t> </a:t>
            </a:r>
            <a:r>
              <a:rPr lang="en-US" sz="2800" dirty="0" err="1" smtClean="0"/>
              <a:t>güvenliğe</a:t>
            </a:r>
            <a:r>
              <a:rPr lang="en-US" sz="2800" dirty="0" smtClean="0"/>
              <a:t> </a:t>
            </a:r>
            <a:r>
              <a:rPr lang="en-US" sz="2800" dirty="0" err="1" smtClean="0"/>
              <a:t>haber</a:t>
            </a:r>
            <a:r>
              <a:rPr lang="en-US" sz="2800" dirty="0" smtClean="0"/>
              <a:t> </a:t>
            </a:r>
            <a:r>
              <a:rPr lang="en-US" sz="2800" dirty="0" err="1" smtClean="0"/>
              <a:t>verir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 smtClean="0"/>
              <a:t>Servislerdeki</a:t>
            </a:r>
            <a:r>
              <a:rPr lang="en-US" sz="2800" dirty="0" smtClean="0"/>
              <a:t> </a:t>
            </a:r>
            <a:r>
              <a:rPr lang="en-US" sz="2800" dirty="0" err="1" smtClean="0"/>
              <a:t>temiz</a:t>
            </a:r>
            <a:r>
              <a:rPr lang="en-US" sz="2800" dirty="0" smtClean="0"/>
              <a:t> </a:t>
            </a:r>
            <a:r>
              <a:rPr lang="en-US" sz="2800" dirty="0" err="1" smtClean="0"/>
              <a:t>çamaşır</a:t>
            </a:r>
            <a:r>
              <a:rPr lang="en-US" sz="2800" dirty="0" smtClean="0"/>
              <a:t> </a:t>
            </a:r>
            <a:r>
              <a:rPr lang="en-US" sz="2800" dirty="0" err="1" smtClean="0"/>
              <a:t>odalarını</a:t>
            </a:r>
            <a:r>
              <a:rPr lang="en-US" sz="2800" dirty="0" smtClean="0"/>
              <a:t> </a:t>
            </a:r>
            <a:r>
              <a:rPr lang="en-US" sz="2800" dirty="0" err="1" smtClean="0"/>
              <a:t>kilitli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düzenli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bulundurur</a:t>
            </a:r>
            <a:r>
              <a:rPr lang="tr-TR" sz="2800" dirty="0" smtClean="0"/>
              <a:t>.</a:t>
            </a:r>
            <a:endParaRPr lang="en-US" sz="2800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İş</a:t>
            </a:r>
            <a:r>
              <a:rPr lang="en-US" sz="3600" b="1" dirty="0" smtClean="0">
                <a:solidFill>
                  <a:srgbClr val="FF0000"/>
                </a:solidFill>
              </a:rPr>
              <a:t>in</a:t>
            </a:r>
            <a:r>
              <a:rPr lang="tr-TR" sz="3600" b="1" dirty="0" smtClean="0">
                <a:solidFill>
                  <a:srgbClr val="FF0000"/>
                </a:solidFill>
              </a:rPr>
              <a:t>in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Gerektirdiği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Özellikler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Güvenilir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endParaRPr lang="tr-TR" dirty="0" smtClean="0"/>
          </a:p>
          <a:p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olumlu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kurabilmeli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gelişmelere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yeniliklere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Hoşgörülü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güler</a:t>
            </a:r>
            <a:r>
              <a:rPr lang="en-US" dirty="0" smtClean="0"/>
              <a:t> </a:t>
            </a:r>
            <a:r>
              <a:rPr lang="en-US" dirty="0" err="1" smtClean="0"/>
              <a:t>yüzlü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İşinde</a:t>
            </a:r>
            <a:r>
              <a:rPr lang="en-US" dirty="0" smtClean="0"/>
              <a:t> </a:t>
            </a:r>
            <a:r>
              <a:rPr lang="en-US" dirty="0" err="1" smtClean="0"/>
              <a:t>dikkatli</a:t>
            </a:r>
            <a:r>
              <a:rPr lang="en-US" dirty="0" smtClean="0"/>
              <a:t>, problem </a:t>
            </a:r>
            <a:r>
              <a:rPr lang="en-US" dirty="0" err="1" smtClean="0"/>
              <a:t>çözücü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469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HASTA BAKICI GÖREV, YETKİ VE SORUMLULUKLARI </vt:lpstr>
      <vt:lpstr>Hasta bakıcı kimdir?</vt:lpstr>
      <vt:lpstr>GÖREV, YETKİ VE SORUMLULUKLARI</vt:lpstr>
      <vt:lpstr>GÖREV, YETKİ VE SORUMLULUKLARI</vt:lpstr>
      <vt:lpstr>GÖREV, YETKİ VE SORUMLULUKLARI</vt:lpstr>
      <vt:lpstr>GÖREV, YETKİ VE SORUMLULUKLARI</vt:lpstr>
      <vt:lpstr>GÖREV, YETKİ VE SORUMLULUKLARI</vt:lpstr>
      <vt:lpstr>GÖREV, YETKİ VE SORUMLULUKLARI</vt:lpstr>
      <vt:lpstr>İşinin Gerektirdiği Özellikler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 BAKICI GÖREV, YETKİ VE SORUMLULUKLARI</dc:title>
  <dc:creator>ben</dc:creator>
  <cp:lastModifiedBy>HIS1222GYBHm</cp:lastModifiedBy>
  <cp:revision>10</cp:revision>
  <dcterms:created xsi:type="dcterms:W3CDTF">2016-09-20T07:47:09Z</dcterms:created>
  <dcterms:modified xsi:type="dcterms:W3CDTF">2023-08-25T07:30:51Z</dcterms:modified>
</cp:coreProperties>
</file>