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8" r:id="rId4"/>
    <p:sldId id="271" r:id="rId5"/>
    <p:sldId id="259" r:id="rId6"/>
    <p:sldId id="269" r:id="rId7"/>
    <p:sldId id="260" r:id="rId8"/>
    <p:sldId id="261" r:id="rId9"/>
    <p:sldId id="270" r:id="rId10"/>
    <p:sldId id="262" r:id="rId11"/>
    <p:sldId id="263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EA4B3-42A6-45F6-95C2-58F471133714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2BCC8-E02B-4240-9FBB-7B3FC226C30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HEMŞİRE GÖREV YETKİ VE SORUMLULUKLARI</a:t>
            </a:r>
            <a:endParaRPr lang="en-US" sz="2800" dirty="0"/>
          </a:p>
        </p:txBody>
      </p:sp>
      <p:sp>
        <p:nvSpPr>
          <p:cNvPr id="2" name="Alt Başlık 1">
            <a:extLst>
              <a:ext uri="{FF2B5EF4-FFF2-40B4-BE49-F238E27FC236}">
                <a16:creationId xmlns:a16="http://schemas.microsoft.com/office/drawing/2014/main" id="{B122E94C-3627-4E69-81BE-951BD2454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9712" y="371703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tr-TR" sz="2000" b="1" dirty="0">
                <a:solidFill>
                  <a:schemeClr val="tx1"/>
                </a:solidFill>
              </a:rPr>
              <a:t>ŞENAY EVREN ÖZTAŞLI</a:t>
            </a:r>
          </a:p>
          <a:p>
            <a:pPr algn="r"/>
            <a:r>
              <a:rPr lang="tr-TR" sz="2000" b="1" dirty="0">
                <a:solidFill>
                  <a:schemeClr val="tx1"/>
                </a:solidFill>
              </a:rPr>
              <a:t>EĞİTİM HEMŞİRESİ</a:t>
            </a:r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34562F88-E8EF-49E4-AC79-6CCEB54FC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6457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67" y="1378040"/>
            <a:ext cx="8643998" cy="50032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Enfeksiyon</a:t>
            </a:r>
            <a:r>
              <a:rPr lang="en-US" sz="2000" dirty="0"/>
              <a:t> </a:t>
            </a:r>
            <a:r>
              <a:rPr lang="en-US" sz="2000" dirty="0" err="1"/>
              <a:t>gelişmesinin</a:t>
            </a:r>
            <a:r>
              <a:rPr lang="en-US" sz="2000" dirty="0"/>
              <a:t> </a:t>
            </a:r>
            <a:r>
              <a:rPr lang="en-US" sz="2000" dirty="0" err="1"/>
              <a:t>önlenmesi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i="1" u="sng" dirty="0" err="1"/>
              <a:t>gerekli</a:t>
            </a:r>
            <a:r>
              <a:rPr lang="en-US" sz="2000" i="1" u="sng" dirty="0"/>
              <a:t> </a:t>
            </a:r>
            <a:r>
              <a:rPr lang="en-US" sz="2000" i="1" u="sng" dirty="0" err="1"/>
              <a:t>tedbirlerin</a:t>
            </a:r>
            <a:r>
              <a:rPr lang="en-US" sz="2000" i="1" u="sng" dirty="0"/>
              <a:t> </a:t>
            </a:r>
            <a:r>
              <a:rPr lang="en-US" sz="2000" i="1" u="sng" dirty="0" err="1"/>
              <a:t>alınmasını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tr-TR" sz="20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i="1" u="sng" dirty="0" err="1"/>
              <a:t>İzolasyonu</a:t>
            </a:r>
            <a:r>
              <a:rPr lang="en-US" sz="2000" i="1" u="sng" dirty="0"/>
              <a:t> </a:t>
            </a:r>
            <a:r>
              <a:rPr lang="en-US" sz="2000" i="1" u="sng" dirty="0" err="1"/>
              <a:t>gereken</a:t>
            </a:r>
            <a:r>
              <a:rPr lang="en-US" sz="2000" i="1" u="sng" dirty="0"/>
              <a:t> </a:t>
            </a:r>
            <a:r>
              <a:rPr lang="en-US" sz="2000" i="1" u="sng" dirty="0" err="1"/>
              <a:t>hastalar</a:t>
            </a:r>
            <a:r>
              <a:rPr lang="en-US" sz="2000" i="1" u="sng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/>
              <a:t>tedbirleri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enfeksiyon</a:t>
            </a:r>
            <a:r>
              <a:rPr lang="en-US" sz="2000" dirty="0"/>
              <a:t> </a:t>
            </a:r>
            <a:r>
              <a:rPr lang="en-US" sz="2000" dirty="0" err="1"/>
              <a:t>kontrol</a:t>
            </a:r>
            <a:r>
              <a:rPr lang="en-US" sz="2000" dirty="0"/>
              <a:t> </a:t>
            </a:r>
            <a:r>
              <a:rPr lang="en-US" sz="2000" dirty="0" err="1"/>
              <a:t>hemşiresine</a:t>
            </a:r>
            <a:r>
              <a:rPr lang="en-US" sz="2000" dirty="0"/>
              <a:t> </a:t>
            </a:r>
            <a:r>
              <a:rPr lang="en-US" sz="2000" dirty="0" err="1"/>
              <a:t>bildirir</a:t>
            </a:r>
            <a:r>
              <a:rPr lang="tr-TR" sz="20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Aspirasyon</a:t>
            </a:r>
            <a:r>
              <a:rPr lang="en-US" sz="2000" dirty="0"/>
              <a:t>, </a:t>
            </a:r>
            <a:r>
              <a:rPr lang="en-US" sz="2000" dirty="0" err="1"/>
              <a:t>oksijen</a:t>
            </a:r>
            <a:r>
              <a:rPr lang="en-US" sz="2000" dirty="0"/>
              <a:t> </a:t>
            </a:r>
            <a:r>
              <a:rPr lang="en-US" sz="2000" dirty="0" err="1"/>
              <a:t>tedavisi</a:t>
            </a:r>
            <a:r>
              <a:rPr lang="en-US" sz="2000" dirty="0"/>
              <a:t>, </a:t>
            </a:r>
            <a:r>
              <a:rPr lang="en-US" sz="2000" dirty="0" err="1"/>
              <a:t>vücut</a:t>
            </a:r>
            <a:r>
              <a:rPr lang="en-US" sz="2000" dirty="0"/>
              <a:t> </a:t>
            </a:r>
            <a:r>
              <a:rPr lang="en-US" sz="2000" dirty="0" err="1"/>
              <a:t>pozisyonları</a:t>
            </a:r>
            <a:r>
              <a:rPr lang="en-US" sz="2000" dirty="0"/>
              <a:t>, </a:t>
            </a:r>
            <a:r>
              <a:rPr lang="en-US" sz="2000" dirty="0" err="1"/>
              <a:t>genel</a:t>
            </a:r>
            <a:r>
              <a:rPr lang="en-US" sz="2000" dirty="0"/>
              <a:t> </a:t>
            </a:r>
            <a:r>
              <a:rPr lang="en-US" sz="2000" dirty="0" err="1"/>
              <a:t>vücut</a:t>
            </a:r>
            <a:r>
              <a:rPr lang="en-US" sz="2000" dirty="0"/>
              <a:t> </a:t>
            </a:r>
            <a:r>
              <a:rPr lang="en-US" sz="2000" dirty="0" err="1"/>
              <a:t>bakımı</a:t>
            </a:r>
            <a:r>
              <a:rPr lang="en-US" sz="2000" dirty="0"/>
              <a:t>, postural </a:t>
            </a:r>
            <a:r>
              <a:rPr lang="en-US" sz="2000" dirty="0" err="1"/>
              <a:t>drena</a:t>
            </a:r>
            <a:r>
              <a:rPr lang="tr-TR" sz="2000" dirty="0"/>
              <a:t>j</a:t>
            </a:r>
            <a:r>
              <a:rPr lang="en-US" sz="2000" dirty="0"/>
              <a:t>, </a:t>
            </a:r>
            <a:r>
              <a:rPr lang="en-US" sz="2000" dirty="0" err="1"/>
              <a:t>aseptik</a:t>
            </a:r>
            <a:r>
              <a:rPr lang="en-US" sz="2000" dirty="0"/>
              <a:t> </a:t>
            </a:r>
            <a:r>
              <a:rPr lang="en-US" sz="2000" dirty="0" err="1"/>
              <a:t>uygulamalar</a:t>
            </a:r>
            <a:r>
              <a:rPr lang="en-US" sz="2000" dirty="0"/>
              <a:t>, stoma </a:t>
            </a:r>
            <a:r>
              <a:rPr lang="en-US" sz="2000" dirty="0" err="1"/>
              <a:t>bakımı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girişimsel</a:t>
            </a:r>
            <a:r>
              <a:rPr lang="en-US" sz="2000" dirty="0"/>
              <a:t> </a:t>
            </a:r>
            <a:r>
              <a:rPr lang="en-US" sz="2000" dirty="0" err="1"/>
              <a:t>uygulamalara</a:t>
            </a:r>
            <a:r>
              <a:rPr lang="en-US" sz="2000" dirty="0"/>
              <a:t> </a:t>
            </a:r>
            <a:r>
              <a:rPr lang="en-US" sz="2000" dirty="0" err="1"/>
              <a:t>yönelik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i="1" u="sng" dirty="0" err="1"/>
              <a:t>hemşirelik</a:t>
            </a:r>
            <a:r>
              <a:rPr lang="en-US" sz="2000" i="1" u="sng" dirty="0"/>
              <a:t> </a:t>
            </a:r>
            <a:r>
              <a:rPr lang="en-US" sz="2000" i="1" u="sng" dirty="0" err="1"/>
              <a:t>aktivitelerini</a:t>
            </a:r>
            <a:r>
              <a:rPr lang="en-US" sz="2000" i="1" u="sng" dirty="0"/>
              <a:t> </a:t>
            </a:r>
            <a:r>
              <a:rPr lang="en-US" sz="2000" i="1" u="sng" dirty="0" err="1"/>
              <a:t>planlar</a:t>
            </a:r>
            <a:r>
              <a:rPr lang="en-US" sz="2000" i="1" u="sng" dirty="0"/>
              <a:t>, </a:t>
            </a:r>
            <a:r>
              <a:rPr lang="en-US" sz="2000" i="1" u="sng" dirty="0" err="1"/>
              <a:t>uygular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değerlendirir</a:t>
            </a:r>
            <a:r>
              <a:rPr lang="en-US" sz="2000" i="1" u="sng" dirty="0"/>
              <a:t>.</a:t>
            </a: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endParaRPr lang="en-US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E80BAE6C-75C2-4A45-B1FA-621FCB102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tr-TR" sz="2400" b="1" dirty="0"/>
              <a:t>HEMŞİRE GÖREV YETKİ VE SORUMLULKLARI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21497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i="1" u="sng" dirty="0" err="1"/>
              <a:t>Bası</a:t>
            </a:r>
            <a:r>
              <a:rPr lang="en-US" sz="2000" i="1" u="sng" dirty="0"/>
              <a:t> </a:t>
            </a:r>
            <a:r>
              <a:rPr lang="en-US" sz="2000" i="1" u="sng" dirty="0" err="1"/>
              <a:t>yaraları</a:t>
            </a:r>
            <a:r>
              <a:rPr lang="en-US" sz="2000" dirty="0"/>
              <a:t>, risk </a:t>
            </a:r>
            <a:r>
              <a:rPr lang="en-US" sz="2000" dirty="0" err="1"/>
              <a:t>faktörleri</a:t>
            </a:r>
            <a:r>
              <a:rPr lang="en-US" sz="2000" dirty="0"/>
              <a:t>, </a:t>
            </a:r>
            <a:r>
              <a:rPr lang="en-US" sz="2000" dirty="0" err="1"/>
              <a:t>prognoz</a:t>
            </a:r>
            <a:r>
              <a:rPr lang="en-US" sz="2000" dirty="0"/>
              <a:t> </a:t>
            </a:r>
            <a:r>
              <a:rPr lang="en-US" sz="2000" dirty="0" err="1"/>
              <a:t>üzerindeki</a:t>
            </a:r>
            <a:r>
              <a:rPr lang="en-US" sz="2000" dirty="0"/>
              <a:t> </a:t>
            </a:r>
            <a:r>
              <a:rPr lang="en-US" sz="2000" dirty="0" err="1"/>
              <a:t>etkilerini</a:t>
            </a:r>
            <a:r>
              <a:rPr lang="en-US" sz="2000" dirty="0"/>
              <a:t> </a:t>
            </a:r>
            <a:r>
              <a:rPr lang="en-US" sz="2000" dirty="0" err="1"/>
              <a:t>değerlendirerek</a:t>
            </a:r>
            <a:r>
              <a:rPr lang="en-US" sz="2000" dirty="0"/>
              <a:t>, </a:t>
            </a:r>
            <a:r>
              <a:rPr lang="en-US" sz="2000" dirty="0" err="1"/>
              <a:t>gelişiminin</a:t>
            </a:r>
            <a:r>
              <a:rPr lang="en-US" sz="2000" dirty="0"/>
              <a:t> </a:t>
            </a:r>
            <a:r>
              <a:rPr lang="en-US" sz="2000" dirty="0" err="1"/>
              <a:t>önlenmesi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yaklaşımını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 </a:t>
            </a:r>
            <a:r>
              <a:rPr lang="en-US" sz="2000" dirty="0" err="1"/>
              <a:t>Bası</a:t>
            </a:r>
            <a:r>
              <a:rPr lang="en-US" sz="2000" dirty="0"/>
              <a:t> </a:t>
            </a:r>
            <a:r>
              <a:rPr lang="en-US" sz="2000" dirty="0" err="1"/>
              <a:t>yarası</a:t>
            </a:r>
            <a:r>
              <a:rPr lang="en-US" sz="2000" dirty="0"/>
              <a:t> </a:t>
            </a:r>
            <a:r>
              <a:rPr lang="en-US" sz="2000" dirty="0" err="1"/>
              <a:t>oluşması</a:t>
            </a:r>
            <a:r>
              <a:rPr lang="en-US" sz="2000" dirty="0"/>
              <a:t> </a:t>
            </a:r>
            <a:r>
              <a:rPr lang="en-US" sz="2000" dirty="0" err="1"/>
              <a:t>halinde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bakımını</a:t>
            </a:r>
            <a:r>
              <a:rPr lang="en-US" sz="2000" dirty="0"/>
              <a:t> </a:t>
            </a:r>
            <a:r>
              <a:rPr lang="en-US" sz="2000" dirty="0" err="1"/>
              <a:t>planlar</a:t>
            </a:r>
            <a:r>
              <a:rPr lang="en-US" sz="2000" dirty="0"/>
              <a:t>, </a:t>
            </a:r>
            <a:r>
              <a:rPr lang="en-US" sz="2000" dirty="0" err="1"/>
              <a:t>uygular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değerlendirir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i="1" u="sng" dirty="0" err="1"/>
              <a:t>tıbbi</a:t>
            </a:r>
            <a:r>
              <a:rPr lang="en-US" sz="2000" i="1" u="sng" dirty="0"/>
              <a:t> </a:t>
            </a:r>
            <a:r>
              <a:rPr lang="en-US" sz="2000" i="1" u="sng" dirty="0" err="1"/>
              <a:t>durumuna</a:t>
            </a:r>
            <a:r>
              <a:rPr lang="en-US" sz="2000" i="1" u="sng" dirty="0"/>
              <a:t> </a:t>
            </a:r>
            <a:r>
              <a:rPr lang="en-US" sz="2000" i="1" u="sng" dirty="0" err="1"/>
              <a:t>uygun</a:t>
            </a:r>
            <a:r>
              <a:rPr lang="en-US" sz="2000" i="1" u="sng" dirty="0"/>
              <a:t> </a:t>
            </a:r>
            <a:r>
              <a:rPr lang="en-US" sz="2000" i="1" u="sng" dirty="0" err="1"/>
              <a:t>beslenme</a:t>
            </a:r>
            <a:r>
              <a:rPr lang="en-US" sz="2000" i="1" u="sng" dirty="0"/>
              <a:t> </a:t>
            </a:r>
            <a:r>
              <a:rPr lang="en-US" sz="2000" dirty="0" err="1"/>
              <a:t>ihtiyaçlarını</a:t>
            </a:r>
            <a:r>
              <a:rPr lang="en-US" sz="2000" dirty="0"/>
              <a:t> </a:t>
            </a:r>
            <a:r>
              <a:rPr lang="en-US" sz="2000" dirty="0" err="1"/>
              <a:t>diyetisyen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nutrisyon</a:t>
            </a:r>
            <a:r>
              <a:rPr lang="en-US" sz="2000" dirty="0"/>
              <a:t> </a:t>
            </a:r>
            <a:r>
              <a:rPr lang="en-US" sz="2000" dirty="0" err="1"/>
              <a:t>hemşiresi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işbirliği</a:t>
            </a:r>
            <a:r>
              <a:rPr lang="en-US" sz="2000" dirty="0"/>
              <a:t> </a:t>
            </a:r>
            <a:r>
              <a:rPr lang="en-US" sz="2000" dirty="0" err="1"/>
              <a:t>yaparak</a:t>
            </a:r>
            <a:r>
              <a:rPr lang="en-US" sz="2000" dirty="0"/>
              <a:t> </a:t>
            </a:r>
            <a:r>
              <a:rPr lang="en-US" sz="2000" dirty="0" err="1"/>
              <a:t>planlar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öğünlerini</a:t>
            </a:r>
            <a:r>
              <a:rPr lang="en-US" sz="2000" dirty="0"/>
              <a:t> tam </a:t>
            </a:r>
            <a:r>
              <a:rPr lang="en-US" sz="2000" dirty="0" err="1"/>
              <a:t>almasına</a:t>
            </a:r>
            <a:r>
              <a:rPr lang="en-US" sz="2000" dirty="0"/>
              <a:t> </a:t>
            </a:r>
            <a:r>
              <a:rPr lang="en-US" sz="2000" dirty="0" err="1"/>
              <a:t>destek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r>
              <a:rPr lang="en-US" sz="2000" dirty="0"/>
              <a:t>, </a:t>
            </a:r>
            <a:r>
              <a:rPr lang="en-US" sz="2000" dirty="0" err="1"/>
              <a:t>kayıt</a:t>
            </a:r>
            <a:r>
              <a:rPr lang="en-US" sz="2000" dirty="0"/>
              <a:t> </a:t>
            </a:r>
            <a:r>
              <a:rPr lang="en-US" sz="2000" dirty="0" err="1"/>
              <a:t>eder</a:t>
            </a:r>
            <a:r>
              <a:rPr lang="en-US" sz="2000" dirty="0"/>
              <a:t>. </a:t>
            </a:r>
            <a:r>
              <a:rPr lang="en-US" sz="2000" dirty="0" err="1"/>
              <a:t>Yetersiz</a:t>
            </a:r>
            <a:r>
              <a:rPr lang="en-US" sz="2000" dirty="0"/>
              <a:t> </a:t>
            </a:r>
            <a:r>
              <a:rPr lang="en-US" sz="2000" dirty="0" err="1"/>
              <a:t>beslenen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</a:t>
            </a:r>
            <a:r>
              <a:rPr lang="en-US" sz="2000" dirty="0" err="1"/>
              <a:t>da</a:t>
            </a:r>
            <a:r>
              <a:rPr lang="en-US" sz="2000" dirty="0"/>
              <a:t> </a:t>
            </a:r>
            <a:r>
              <a:rPr lang="en-US" sz="2000" dirty="0" err="1"/>
              <a:t>beslenemeyen</a:t>
            </a:r>
            <a:r>
              <a:rPr lang="en-US" sz="2000" dirty="0"/>
              <a:t> </a:t>
            </a:r>
            <a:r>
              <a:rPr lang="en-US" sz="2000" dirty="0" err="1"/>
              <a:t>hastaların</a:t>
            </a:r>
            <a:r>
              <a:rPr lang="en-US" sz="2000" dirty="0"/>
              <a:t> </a:t>
            </a:r>
            <a:r>
              <a:rPr lang="en-US" sz="2000" dirty="0" err="1"/>
              <a:t>nutrisyon</a:t>
            </a:r>
            <a:r>
              <a:rPr lang="en-US" sz="2000" dirty="0"/>
              <a:t> </a:t>
            </a:r>
            <a:r>
              <a:rPr lang="en-US" sz="2000" dirty="0" err="1"/>
              <a:t>desteği</a:t>
            </a:r>
            <a:r>
              <a:rPr lang="en-US" sz="2000" dirty="0"/>
              <a:t> </a:t>
            </a:r>
            <a:r>
              <a:rPr lang="en-US" sz="2000" dirty="0" err="1"/>
              <a:t>gereksinimine</a:t>
            </a:r>
            <a:r>
              <a:rPr lang="tr-TR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bakımını</a:t>
            </a:r>
            <a:r>
              <a:rPr lang="en-US" sz="2000" dirty="0"/>
              <a:t> </a:t>
            </a:r>
            <a:r>
              <a:rPr lang="en-US" sz="2000" dirty="0" err="1"/>
              <a:t>planlar</a:t>
            </a:r>
            <a:r>
              <a:rPr lang="en-US" sz="2000" dirty="0"/>
              <a:t>, </a:t>
            </a:r>
            <a:r>
              <a:rPr lang="en-US" sz="2000" dirty="0" err="1"/>
              <a:t>uygular</a:t>
            </a:r>
            <a:r>
              <a:rPr lang="en-US" sz="2000" dirty="0"/>
              <a:t>, </a:t>
            </a:r>
            <a:r>
              <a:rPr lang="en-US" sz="2000" dirty="0" err="1"/>
              <a:t>devamlılığını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Hastalara</a:t>
            </a:r>
            <a:r>
              <a:rPr lang="en-US" sz="2000" dirty="0"/>
              <a:t> </a:t>
            </a:r>
            <a:r>
              <a:rPr lang="en-US" sz="2000" dirty="0" err="1"/>
              <a:t>verilen</a:t>
            </a:r>
            <a:r>
              <a:rPr lang="en-US" sz="2000" dirty="0"/>
              <a:t> </a:t>
            </a:r>
            <a:r>
              <a:rPr lang="en-US" sz="2000" dirty="0" err="1"/>
              <a:t>yemeğin</a:t>
            </a:r>
            <a:r>
              <a:rPr lang="en-US" sz="2000" dirty="0"/>
              <a:t> </a:t>
            </a:r>
            <a:r>
              <a:rPr lang="en-US" sz="2000" i="1" u="sng" dirty="0" err="1"/>
              <a:t>diyetine</a:t>
            </a:r>
            <a:r>
              <a:rPr lang="en-US" sz="2000" i="1" u="sng" dirty="0"/>
              <a:t> </a:t>
            </a:r>
            <a:r>
              <a:rPr lang="en-US" sz="2000" i="1" u="sng" dirty="0" err="1"/>
              <a:t>uygunluğunu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hastaların</a:t>
            </a:r>
            <a:r>
              <a:rPr lang="en-US" sz="2000" i="1" u="sng" dirty="0"/>
              <a:t> </a:t>
            </a:r>
            <a:r>
              <a:rPr lang="en-US" sz="2000" i="1" u="sng" dirty="0" err="1"/>
              <a:t>yemek</a:t>
            </a:r>
            <a:r>
              <a:rPr lang="en-US" sz="2000" i="1" u="sng" dirty="0"/>
              <a:t> </a:t>
            </a:r>
            <a:r>
              <a:rPr lang="en-US" sz="2000" i="1" u="sng" dirty="0" err="1"/>
              <a:t>yeme</a:t>
            </a:r>
            <a:r>
              <a:rPr lang="en-US" sz="2000" i="1" u="sng" dirty="0"/>
              <a:t> </a:t>
            </a:r>
            <a:r>
              <a:rPr lang="en-US" sz="2000" i="1" u="sng" dirty="0" err="1"/>
              <a:t>durumlarını</a:t>
            </a:r>
            <a:r>
              <a:rPr lang="en-US" sz="2000" dirty="0"/>
              <a:t> </a:t>
            </a:r>
            <a:r>
              <a:rPr lang="en-US" sz="2000" dirty="0" err="1"/>
              <a:t>kontrol</a:t>
            </a:r>
            <a:r>
              <a:rPr lang="en-US" sz="2000" dirty="0"/>
              <a:t> </a:t>
            </a:r>
            <a:r>
              <a:rPr lang="en-US" sz="2000" dirty="0" err="1"/>
              <a:t>eder</a:t>
            </a:r>
            <a:r>
              <a:rPr lang="en-US" sz="2000" dirty="0"/>
              <a:t>.</a:t>
            </a:r>
            <a:endParaRPr lang="tr-TR" sz="2000" dirty="0"/>
          </a:p>
          <a:p>
            <a:pPr marL="514350" indent="-514350">
              <a:buNone/>
            </a:pPr>
            <a:endParaRPr lang="en-US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1A7E86A2-66E8-4213-A8D1-F6482A5B7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822" y="147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4359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30"/>
            </a:pPr>
            <a:endParaRPr lang="tr-TR" sz="2400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sz="2000" i="1" u="sng" dirty="0"/>
              <a:t>H</a:t>
            </a:r>
            <a:r>
              <a:rPr lang="en-US" sz="2000" i="1" u="sng" dirty="0" err="1"/>
              <a:t>astanın</a:t>
            </a:r>
            <a:r>
              <a:rPr lang="en-US" sz="2000" i="1" u="sng" dirty="0"/>
              <a:t> </a:t>
            </a:r>
            <a:r>
              <a:rPr lang="en-US" sz="2000" i="1" u="sng" dirty="0" err="1"/>
              <a:t>transferi</a:t>
            </a:r>
            <a:r>
              <a:rPr lang="en-US" sz="2000" i="1" u="sng" dirty="0"/>
              <a:t> </a:t>
            </a:r>
            <a:r>
              <a:rPr lang="en-US" sz="2000" i="1" u="sng" dirty="0" err="1"/>
              <a:t>gerektiğinde</a:t>
            </a:r>
            <a:r>
              <a:rPr lang="en-US" sz="2000" dirty="0"/>
              <a:t>;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güvenli</a:t>
            </a:r>
            <a:r>
              <a:rPr lang="en-US" sz="2000" dirty="0"/>
              <a:t> </a:t>
            </a:r>
            <a:r>
              <a:rPr lang="en-US" sz="2000" dirty="0" err="1"/>
              <a:t>kurum</a:t>
            </a:r>
            <a:r>
              <a:rPr lang="en-US" sz="2000" dirty="0"/>
              <a:t> </a:t>
            </a:r>
            <a:r>
              <a:rPr lang="en-US" sz="2000" dirty="0" err="1"/>
              <a:t>politikalarına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transferini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Hizmet </a:t>
            </a:r>
            <a:r>
              <a:rPr lang="en-US" sz="2000" dirty="0" err="1"/>
              <a:t>içi</a:t>
            </a:r>
            <a:r>
              <a:rPr lang="en-US" sz="2000" dirty="0"/>
              <a:t> </a:t>
            </a:r>
            <a:r>
              <a:rPr lang="en-US" sz="2000" dirty="0" err="1"/>
              <a:t>eğitim</a:t>
            </a:r>
            <a:r>
              <a:rPr lang="en-US" sz="2000" dirty="0"/>
              <a:t> </a:t>
            </a:r>
            <a:r>
              <a:rPr lang="en-US" sz="2000" dirty="0" err="1"/>
              <a:t>hemşiresi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sorumlu</a:t>
            </a:r>
            <a:r>
              <a:rPr lang="en-US" sz="2000" dirty="0"/>
              <a:t> </a:t>
            </a:r>
            <a:r>
              <a:rPr lang="en-US" sz="2000" dirty="0" err="1"/>
              <a:t>hemşire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işbirliği</a:t>
            </a:r>
            <a:r>
              <a:rPr lang="en-US" sz="2000" dirty="0"/>
              <a:t> </a:t>
            </a:r>
            <a:r>
              <a:rPr lang="en-US" sz="2000" dirty="0" err="1"/>
              <a:t>yaparak</a:t>
            </a:r>
            <a:r>
              <a:rPr lang="en-US" sz="2000" dirty="0"/>
              <a:t> </a:t>
            </a:r>
            <a:r>
              <a:rPr lang="en-US" sz="2000" dirty="0" err="1"/>
              <a:t>eğitim</a:t>
            </a:r>
            <a:r>
              <a:rPr lang="en-US" sz="2000" dirty="0"/>
              <a:t> </a:t>
            </a:r>
            <a:r>
              <a:rPr lang="en-US" sz="2000" dirty="0" err="1"/>
              <a:t>gereksinimlerine</a:t>
            </a:r>
            <a:r>
              <a:rPr lang="en-US" sz="2000" dirty="0"/>
              <a:t> </a:t>
            </a:r>
            <a:r>
              <a:rPr lang="en-US" sz="2000" dirty="0" err="1"/>
              <a:t>yönelik</a:t>
            </a:r>
            <a:r>
              <a:rPr lang="en-US" sz="2000" dirty="0"/>
              <a:t> </a:t>
            </a:r>
            <a:r>
              <a:rPr lang="en-US" sz="2000" i="1" u="sng" dirty="0" err="1"/>
              <a:t>önerilerde</a:t>
            </a:r>
            <a:r>
              <a:rPr lang="en-US" sz="2000" i="1" u="sng" dirty="0"/>
              <a:t> </a:t>
            </a:r>
            <a:r>
              <a:rPr lang="en-US" sz="2000" i="1" u="sng" dirty="0" err="1"/>
              <a:t>bulunur</a:t>
            </a:r>
            <a:r>
              <a:rPr lang="en-US" sz="2000" dirty="0"/>
              <a:t>.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Hizmet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içi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seminerlerine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katılır</a:t>
            </a:r>
            <a:r>
              <a:rPr 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tr-TR" sz="20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Sağlıkta</a:t>
            </a:r>
            <a:r>
              <a:rPr lang="en-US" sz="2000" dirty="0"/>
              <a:t> </a:t>
            </a:r>
            <a:r>
              <a:rPr lang="en-US" sz="2000" dirty="0" err="1"/>
              <a:t>Kalite</a:t>
            </a:r>
            <a:r>
              <a:rPr lang="en-US" sz="2000" dirty="0"/>
              <a:t> </a:t>
            </a:r>
            <a:r>
              <a:rPr lang="en-US" sz="2000" dirty="0" err="1"/>
              <a:t>Akreditasyon</a:t>
            </a:r>
            <a:r>
              <a:rPr lang="en-US" sz="2000" dirty="0"/>
              <a:t> </a:t>
            </a:r>
            <a:r>
              <a:rPr lang="en-US" sz="2000" dirty="0" err="1"/>
              <a:t>Standartları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Hasta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Çalışan</a:t>
            </a:r>
            <a:r>
              <a:rPr lang="en-US" sz="2000" dirty="0"/>
              <a:t> </a:t>
            </a:r>
            <a:r>
              <a:rPr lang="en-US" sz="2000" dirty="0" err="1"/>
              <a:t>Güvenliği</a:t>
            </a:r>
            <a:r>
              <a:rPr lang="en-US" sz="2000" dirty="0"/>
              <a:t> </a:t>
            </a:r>
            <a:r>
              <a:rPr lang="en-US" sz="2000" dirty="0" err="1"/>
              <a:t>uygulamaları</a:t>
            </a:r>
            <a:r>
              <a:rPr lang="en-US" sz="2000" dirty="0"/>
              <a:t> </a:t>
            </a:r>
            <a:r>
              <a:rPr lang="en-US" sz="2000" dirty="0" err="1"/>
              <a:t>kapsamındaki</a:t>
            </a:r>
            <a:r>
              <a:rPr lang="en-US" sz="2000" dirty="0"/>
              <a:t> </a:t>
            </a:r>
            <a:r>
              <a:rPr lang="en-US" sz="2000" dirty="0" err="1"/>
              <a:t>faaliyetlerin</a:t>
            </a:r>
            <a:r>
              <a:rPr lang="en-US" sz="2000" dirty="0"/>
              <a:t> </a:t>
            </a:r>
            <a:r>
              <a:rPr lang="en-US" sz="2000" dirty="0" err="1"/>
              <a:t>yürütülmesinde</a:t>
            </a:r>
            <a:r>
              <a:rPr lang="en-US" sz="2000" dirty="0"/>
              <a:t> </a:t>
            </a:r>
            <a:r>
              <a:rPr lang="en-US" sz="2000" dirty="0" err="1"/>
              <a:t>rol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sz="2000" dirty="0"/>
              <a:t>Tüm yapılanları </a:t>
            </a:r>
            <a:r>
              <a:rPr lang="tr-TR" sz="2000" i="1" u="sng" dirty="0"/>
              <a:t>kayıt altına alır.</a:t>
            </a:r>
            <a:endParaRPr lang="en-US" sz="2000" i="1" u="sng" dirty="0"/>
          </a:p>
          <a:p>
            <a:pPr marL="514350" indent="-514350">
              <a:buNone/>
            </a:pPr>
            <a:endParaRPr lang="tr-TR" dirty="0"/>
          </a:p>
          <a:p>
            <a:pPr marL="514350" indent="-514350">
              <a:buFont typeface="+mj-lt"/>
              <a:buAutoNum type="arabicPeriod" startAt="30"/>
            </a:pPr>
            <a:endParaRPr lang="en-US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AF12D092-C5E6-4E70-8F94-E32AF99F7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2138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+mn-lt"/>
              </a:rPr>
              <a:t>ETİK İLKELER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000" dirty="0"/>
              <a:t>Hemşirelerin görevlerini yerine getirirken;</a:t>
            </a:r>
          </a:p>
          <a:p>
            <a:pPr marL="514350" indent="-514350">
              <a:buFont typeface="+mj-lt"/>
              <a:buAutoNum type="alphaUcPeriod"/>
            </a:pPr>
            <a:r>
              <a:rPr lang="tr-TR" sz="2000" dirty="0"/>
              <a:t>Zarar vermeme/yararlılık ilkesi,</a:t>
            </a:r>
          </a:p>
          <a:p>
            <a:pPr marL="514350" indent="-514350">
              <a:buFont typeface="+mj-lt"/>
              <a:buAutoNum type="alphaUcPeriod"/>
            </a:pPr>
            <a:r>
              <a:rPr lang="tr-TR" sz="2000" dirty="0"/>
              <a:t>Bireye saygı ilkesi,</a:t>
            </a:r>
          </a:p>
          <a:p>
            <a:pPr marL="514350" indent="-514350">
              <a:buFont typeface="+mj-lt"/>
              <a:buAutoNum type="alphaUcPeriod"/>
            </a:pPr>
            <a:r>
              <a:rPr lang="tr-TR" sz="2000" dirty="0"/>
              <a:t>Adalet ve eşitlik ilkesi,</a:t>
            </a:r>
          </a:p>
          <a:p>
            <a:pPr marL="514350" indent="-514350">
              <a:buFont typeface="+mj-lt"/>
              <a:buAutoNum type="alphaUcPeriod"/>
            </a:pPr>
            <a:r>
              <a:rPr lang="tr-TR" sz="2000" dirty="0"/>
              <a:t>Mahremiyet ve sır saklama, etik ilkelerine uymaları gerekir.</a:t>
            </a: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A44D9D57-86BC-491E-9A56-20FC1C6F7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FDCEF10-FAF2-456A-87E3-4F58611B0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2261657"/>
            <a:ext cx="4138761" cy="2334686"/>
          </a:xfrm>
          <a:prstGeom prst="rect">
            <a:avLst/>
          </a:prstGeom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8D24F4CA-B91A-47FB-8E8A-7FF797EDF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0447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584" y="98698"/>
            <a:ext cx="7720149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28736"/>
            <a:ext cx="8929718" cy="54292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tanılama</a:t>
            </a:r>
            <a:r>
              <a:rPr lang="en-US" sz="2000" dirty="0"/>
              <a:t> </a:t>
            </a:r>
            <a:r>
              <a:rPr lang="en-US" sz="2000" dirty="0" err="1"/>
              <a:t>süreci</a:t>
            </a:r>
            <a:r>
              <a:rPr lang="en-US" sz="2000" dirty="0"/>
              <a:t> </a:t>
            </a:r>
            <a:r>
              <a:rPr lang="en-US" sz="2000" dirty="0" err="1"/>
              <a:t>kapsamında</a:t>
            </a:r>
            <a:r>
              <a:rPr lang="en-US" sz="2000" dirty="0"/>
              <a:t> </a:t>
            </a:r>
            <a:r>
              <a:rPr lang="en-US" sz="2000" dirty="0" err="1"/>
              <a:t>belirlenen</a:t>
            </a:r>
            <a:r>
              <a:rPr lang="en-US" sz="2000" dirty="0"/>
              <a:t> </a:t>
            </a:r>
            <a:r>
              <a:rPr lang="en-US" sz="2000" dirty="0" err="1"/>
              <a:t>ihtiyaçlar</a:t>
            </a:r>
            <a:r>
              <a:rPr lang="en-US" sz="2000" dirty="0"/>
              <a:t> </a:t>
            </a:r>
            <a:r>
              <a:rPr lang="en-US" sz="2000" dirty="0" err="1"/>
              <a:t>çerçevesinde</a:t>
            </a:r>
            <a:r>
              <a:rPr lang="en-US" sz="2000" dirty="0"/>
              <a:t> </a:t>
            </a:r>
            <a:r>
              <a:rPr lang="en-US" sz="2000" i="1" u="sng" dirty="0" err="1"/>
              <a:t>hemşirelik</a:t>
            </a:r>
            <a:r>
              <a:rPr lang="en-US" sz="2000" i="1" u="sng" dirty="0"/>
              <a:t> </a:t>
            </a:r>
            <a:r>
              <a:rPr lang="en-US" sz="2000" i="1" u="sng" dirty="0" err="1"/>
              <a:t>bakımını</a:t>
            </a:r>
            <a:r>
              <a:rPr lang="en-US" sz="2000" i="1" u="sng" dirty="0"/>
              <a:t> </a:t>
            </a:r>
            <a:r>
              <a:rPr lang="en-US" sz="2000" dirty="0" err="1"/>
              <a:t>kanıta</a:t>
            </a:r>
            <a:r>
              <a:rPr lang="en-US" sz="2000" dirty="0"/>
              <a:t> </a:t>
            </a:r>
            <a:r>
              <a:rPr lang="en-US" sz="2000" dirty="0" err="1"/>
              <a:t>dayalı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planlar</a:t>
            </a:r>
            <a:r>
              <a:rPr lang="en-US" sz="2000" dirty="0"/>
              <a:t>, </a:t>
            </a:r>
            <a:r>
              <a:rPr lang="en-US" sz="2000" dirty="0" err="1"/>
              <a:t>uygular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süreci</a:t>
            </a:r>
            <a:r>
              <a:rPr lang="en-US" sz="2000" dirty="0"/>
              <a:t> </a:t>
            </a:r>
            <a:r>
              <a:rPr lang="en-US" sz="2000" dirty="0" err="1"/>
              <a:t>kapsamında</a:t>
            </a:r>
            <a:r>
              <a:rPr lang="en-US" sz="2000" dirty="0"/>
              <a:t> </a:t>
            </a:r>
            <a:r>
              <a:rPr lang="en-US" sz="2000" dirty="0" err="1"/>
              <a:t>değerlendirilebilmesi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hastanenin</a:t>
            </a:r>
            <a:r>
              <a:rPr lang="en-US" sz="2000" dirty="0"/>
              <a:t> / </a:t>
            </a:r>
            <a:r>
              <a:rPr lang="en-US" sz="2000" dirty="0" err="1"/>
              <a:t>kurumun</a:t>
            </a:r>
            <a:r>
              <a:rPr lang="en-US" sz="2000" dirty="0"/>
              <a:t> </a:t>
            </a:r>
            <a:r>
              <a:rPr lang="en-US" sz="2000" dirty="0" err="1"/>
              <a:t>belirlediği</a:t>
            </a:r>
            <a:r>
              <a:rPr lang="en-US" sz="2000" dirty="0"/>
              <a:t> </a:t>
            </a:r>
            <a:r>
              <a:rPr lang="en-US" sz="2000" dirty="0" err="1"/>
              <a:t>formları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ölçme</a:t>
            </a:r>
            <a:r>
              <a:rPr lang="en-US" sz="2000" dirty="0"/>
              <a:t> </a:t>
            </a:r>
            <a:r>
              <a:rPr lang="en-US" sz="2000" i="1" u="sng" dirty="0" err="1"/>
              <a:t>değerlendirme</a:t>
            </a:r>
            <a:r>
              <a:rPr lang="en-US" sz="2000" i="1" u="sng" dirty="0"/>
              <a:t> </a:t>
            </a:r>
            <a:r>
              <a:rPr lang="en-US" sz="2000" i="1" u="sng" dirty="0" err="1"/>
              <a:t>ölçütlerini</a:t>
            </a:r>
            <a:r>
              <a:rPr lang="tr-TR" sz="2000" dirty="0"/>
              <a:t> </a:t>
            </a:r>
            <a:r>
              <a:rPr lang="en-US" sz="2000" dirty="0" err="1"/>
              <a:t>kullanır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Verilen</a:t>
            </a:r>
            <a:r>
              <a:rPr lang="en-US" sz="2000" dirty="0"/>
              <a:t> </a:t>
            </a: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bakımının</a:t>
            </a:r>
            <a:r>
              <a:rPr lang="en-US" sz="2000" dirty="0"/>
              <a:t> </a:t>
            </a:r>
            <a:r>
              <a:rPr lang="en-US" sz="2000" dirty="0" err="1"/>
              <a:t>kalitesini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sonuçlarını</a:t>
            </a:r>
            <a:r>
              <a:rPr lang="en-US" sz="2000" dirty="0"/>
              <a:t> </a:t>
            </a:r>
            <a:r>
              <a:rPr lang="en-US" sz="2000" i="1" u="sng" dirty="0" err="1"/>
              <a:t>değerlendirir</a:t>
            </a:r>
            <a:r>
              <a:rPr lang="en-US" sz="2000" dirty="0"/>
              <a:t>, </a:t>
            </a:r>
            <a:r>
              <a:rPr lang="en-US" sz="2000" dirty="0" err="1"/>
              <a:t>hizmet</a:t>
            </a:r>
            <a:r>
              <a:rPr lang="en-US" sz="2000" dirty="0"/>
              <a:t> </a:t>
            </a:r>
            <a:r>
              <a:rPr lang="en-US" sz="2000" dirty="0" err="1"/>
              <a:t>sunumunda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sonuçlardan</a:t>
            </a:r>
            <a:r>
              <a:rPr lang="en-US" sz="2000" dirty="0"/>
              <a:t> </a:t>
            </a:r>
            <a:r>
              <a:rPr lang="en-US" sz="2000" dirty="0" err="1"/>
              <a:t>yararlanarak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i="1" u="sng" dirty="0" err="1"/>
              <a:t>iyileştirmeleri</a:t>
            </a:r>
            <a:r>
              <a:rPr lang="en-US" sz="2000" i="1" u="sng" dirty="0"/>
              <a:t> </a:t>
            </a:r>
            <a:r>
              <a:rPr lang="en-US" sz="2000" i="1" u="sng" dirty="0" err="1"/>
              <a:t>yapar</a:t>
            </a:r>
            <a:r>
              <a:rPr lang="en-US" sz="2000" i="1" u="sng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sonuçları</a:t>
            </a:r>
            <a:r>
              <a:rPr lang="en-US" sz="2000" dirty="0"/>
              <a:t> </a:t>
            </a:r>
            <a:r>
              <a:rPr lang="en-US" sz="2000" i="1" u="sng" dirty="0" err="1"/>
              <a:t>ilgili</a:t>
            </a:r>
            <a:r>
              <a:rPr lang="en-US" sz="2000" i="1" u="sng" dirty="0"/>
              <a:t> </a:t>
            </a:r>
            <a:r>
              <a:rPr lang="en-US" sz="2000" i="1" u="sng" dirty="0" err="1"/>
              <a:t>birime</a:t>
            </a:r>
            <a:r>
              <a:rPr lang="en-US" sz="2000" i="1" u="sng" dirty="0"/>
              <a:t> </a:t>
            </a:r>
            <a:r>
              <a:rPr lang="en-US" sz="2000" i="1" u="sng" dirty="0" err="1"/>
              <a:t>iletir</a:t>
            </a:r>
            <a:r>
              <a:rPr lang="en-US" sz="2000" i="1" u="sng" dirty="0"/>
              <a:t>. </a:t>
            </a:r>
            <a:endParaRPr lang="tr-TR" sz="2000" i="1" u="sng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771A715F-0E7A-4875-8912-566016A04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584" y="98698"/>
            <a:ext cx="7720149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28736"/>
            <a:ext cx="8929718" cy="54292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tanı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tedavi</a:t>
            </a:r>
            <a:r>
              <a:rPr lang="en-US" sz="2000" dirty="0"/>
              <a:t> </a:t>
            </a:r>
            <a:r>
              <a:rPr lang="en-US" sz="2000" dirty="0" err="1"/>
              <a:t>planının</a:t>
            </a:r>
            <a:r>
              <a:rPr lang="en-US" sz="2000" dirty="0"/>
              <a:t> </a:t>
            </a:r>
            <a:r>
              <a:rPr lang="en-US" sz="2000" dirty="0" err="1"/>
              <a:t>uygulanmasında</a:t>
            </a:r>
            <a:r>
              <a:rPr lang="en-US" sz="2000" dirty="0"/>
              <a:t>; </a:t>
            </a:r>
            <a:r>
              <a:rPr lang="en-US" sz="2000" dirty="0" err="1"/>
              <a:t>hekim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, </a:t>
            </a:r>
            <a:r>
              <a:rPr lang="en-US" sz="2000" i="1" u="sng" dirty="0" err="1"/>
              <a:t>acil</a:t>
            </a:r>
            <a:r>
              <a:rPr lang="en-US" sz="2000" i="1" u="sng" dirty="0"/>
              <a:t> </a:t>
            </a:r>
            <a:r>
              <a:rPr lang="en-US" sz="2000" i="1" u="sng" dirty="0" err="1"/>
              <a:t>durumlar</a:t>
            </a:r>
            <a:r>
              <a:rPr lang="en-US" sz="2000" i="1" u="sng" dirty="0"/>
              <a:t> </a:t>
            </a:r>
            <a:r>
              <a:rPr lang="en-US" sz="2000" i="1" u="sng" dirty="0" err="1"/>
              <a:t>dışında</a:t>
            </a:r>
            <a:r>
              <a:rPr lang="en-US" sz="2000" i="1" u="sng" dirty="0"/>
              <a:t>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verilen</a:t>
            </a:r>
            <a:r>
              <a:rPr lang="en-US" sz="2000" dirty="0"/>
              <a:t> </a:t>
            </a:r>
            <a:r>
              <a:rPr lang="en-US" sz="2000" dirty="0" err="1"/>
              <a:t>tedavileri</a:t>
            </a:r>
            <a:r>
              <a:rPr lang="en-US" sz="2000" dirty="0"/>
              <a:t> </a:t>
            </a:r>
            <a:r>
              <a:rPr lang="en-US" sz="2000" dirty="0" err="1"/>
              <a:t>uygular</a:t>
            </a:r>
            <a:r>
              <a:rPr lang="en-US" sz="2000" dirty="0"/>
              <a:t>, </a:t>
            </a:r>
            <a:r>
              <a:rPr lang="en-US" sz="2000" dirty="0" err="1"/>
              <a:t>sözel</a:t>
            </a:r>
            <a:r>
              <a:rPr lang="tr-TR" sz="2000" dirty="0"/>
              <a:t> </a:t>
            </a:r>
            <a:r>
              <a:rPr lang="en-US" sz="2000" dirty="0"/>
              <a:t>order </a:t>
            </a:r>
            <a:r>
              <a:rPr lang="en-US" sz="2000" dirty="0" err="1"/>
              <a:t>durumunda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, </a:t>
            </a:r>
            <a:r>
              <a:rPr lang="en-US" sz="2000" dirty="0" err="1"/>
              <a:t>sağlıkta</a:t>
            </a:r>
            <a:r>
              <a:rPr lang="en-US" sz="2000" dirty="0"/>
              <a:t> </a:t>
            </a:r>
            <a:r>
              <a:rPr lang="en-US" sz="2000" dirty="0" err="1"/>
              <a:t>kalite</a:t>
            </a:r>
            <a:r>
              <a:rPr lang="en-US" sz="2000" dirty="0"/>
              <a:t> </a:t>
            </a:r>
            <a:r>
              <a:rPr lang="en-US" sz="2000" dirty="0" err="1"/>
              <a:t>standartları</a:t>
            </a:r>
            <a:r>
              <a:rPr lang="en-US" sz="2000" dirty="0"/>
              <a:t> </a:t>
            </a:r>
            <a:r>
              <a:rPr lang="en-US" sz="2000" dirty="0" err="1"/>
              <a:t>kapsamında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girişimleri</a:t>
            </a:r>
            <a:r>
              <a:rPr lang="en-US" sz="2000" dirty="0"/>
              <a:t> </a:t>
            </a:r>
            <a:r>
              <a:rPr lang="en-US" sz="2000" dirty="0" err="1"/>
              <a:t>yapar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kayıt</a:t>
            </a:r>
            <a:r>
              <a:rPr lang="en-US" sz="2000" dirty="0"/>
              <a:t> </a:t>
            </a:r>
            <a:r>
              <a:rPr lang="en-US" sz="2000" dirty="0" err="1"/>
              <a:t>eder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Hekim </a:t>
            </a:r>
            <a:r>
              <a:rPr lang="en-US" sz="2000" dirty="0" err="1"/>
              <a:t>istemine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ilaç</a:t>
            </a:r>
            <a:r>
              <a:rPr lang="en-US" sz="2000" dirty="0"/>
              <a:t> </a:t>
            </a:r>
            <a:r>
              <a:rPr lang="en-US" sz="2000" dirty="0" err="1"/>
              <a:t>uygulamalarını</a:t>
            </a:r>
            <a:r>
              <a:rPr lang="en-US" sz="2000" dirty="0"/>
              <a:t> </a:t>
            </a:r>
            <a:r>
              <a:rPr lang="en-US" sz="2000" i="1" u="sng" dirty="0" err="1"/>
              <a:t>sekiz</a:t>
            </a:r>
            <a:r>
              <a:rPr lang="en-US" sz="2000" i="1" u="sng" dirty="0"/>
              <a:t> </a:t>
            </a:r>
            <a:r>
              <a:rPr lang="en-US" sz="2000" i="1" u="sng" dirty="0" err="1"/>
              <a:t>doğru</a:t>
            </a:r>
            <a:r>
              <a:rPr lang="en-US" sz="2000" i="1" u="sng" dirty="0"/>
              <a:t> </a:t>
            </a:r>
            <a:r>
              <a:rPr lang="en-US" sz="2000" i="1" u="sng" dirty="0" err="1"/>
              <a:t>ilkesine</a:t>
            </a:r>
            <a:r>
              <a:rPr lang="en-US" sz="2000" i="1" u="sng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yapar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Hastaya</a:t>
            </a:r>
            <a:r>
              <a:rPr lang="en-US" sz="2000" dirty="0"/>
              <a:t> </a:t>
            </a:r>
            <a:r>
              <a:rPr lang="en-US" sz="2000" dirty="0" err="1"/>
              <a:t>lüzumu</a:t>
            </a:r>
            <a:r>
              <a:rPr lang="en-US" sz="2000" dirty="0"/>
              <a:t> </a:t>
            </a:r>
            <a:r>
              <a:rPr lang="en-US" sz="2000" dirty="0" err="1"/>
              <a:t>halinde</a:t>
            </a:r>
            <a:r>
              <a:rPr lang="en-US" sz="2000" dirty="0"/>
              <a:t> </a:t>
            </a:r>
            <a:r>
              <a:rPr lang="en-US" sz="2000" dirty="0" err="1"/>
              <a:t>uygulanmak</a:t>
            </a:r>
            <a:r>
              <a:rPr lang="en-US" sz="2000" dirty="0"/>
              <a:t> </a:t>
            </a:r>
            <a:r>
              <a:rPr lang="en-US" sz="2000" dirty="0" err="1"/>
              <a:t>üzere</a:t>
            </a:r>
            <a:r>
              <a:rPr lang="en-US" sz="2000" dirty="0"/>
              <a:t> </a:t>
            </a:r>
            <a:r>
              <a:rPr lang="en-US" sz="2000" i="1" u="sng" dirty="0" err="1"/>
              <a:t>hekim</a:t>
            </a:r>
            <a:r>
              <a:rPr lang="en-US" sz="2000" i="1" u="sng" dirty="0"/>
              <a:t> </a:t>
            </a:r>
            <a:r>
              <a:rPr lang="en-US" sz="2000" i="1" u="sng" dirty="0" err="1"/>
              <a:t>tarafından</a:t>
            </a:r>
            <a:r>
              <a:rPr lang="en-US" sz="2000" i="1" u="sng" dirty="0"/>
              <a:t> </a:t>
            </a:r>
            <a:r>
              <a:rPr lang="en-US" sz="2000" i="1" u="sng" dirty="0" err="1"/>
              <a:t>reçete</a:t>
            </a:r>
            <a:r>
              <a:rPr lang="en-US" sz="2000" i="1" u="sng" dirty="0"/>
              <a:t> </a:t>
            </a:r>
            <a:r>
              <a:rPr lang="en-US" sz="2000" i="1" u="sng" dirty="0" err="1"/>
              <a:t>edilen</a:t>
            </a:r>
            <a:r>
              <a:rPr lang="en-US" sz="2000" dirty="0"/>
              <a:t> </a:t>
            </a:r>
            <a:r>
              <a:rPr lang="en-US" sz="2000" dirty="0" err="1"/>
              <a:t>hekim</a:t>
            </a:r>
            <a:r>
              <a:rPr lang="en-US" sz="2000" dirty="0"/>
              <a:t> </a:t>
            </a:r>
            <a:r>
              <a:rPr lang="en-US" sz="2000" dirty="0" err="1"/>
              <a:t>istemini</a:t>
            </a:r>
            <a:r>
              <a:rPr lang="en-US" sz="2000" dirty="0"/>
              <a:t> </a:t>
            </a:r>
            <a:r>
              <a:rPr lang="en-US" sz="2000" dirty="0" err="1"/>
              <a:t>bilimsel</a:t>
            </a:r>
            <a:r>
              <a:rPr lang="en-US" sz="2000" dirty="0"/>
              <a:t> </a:t>
            </a:r>
            <a:r>
              <a:rPr lang="en-US" sz="2000" dirty="0" err="1"/>
              <a:t>esaslara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belirlenen</a:t>
            </a:r>
            <a:r>
              <a:rPr lang="en-US" sz="2000" dirty="0"/>
              <a:t>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bakım</a:t>
            </a:r>
            <a:r>
              <a:rPr lang="en-US" sz="2000" dirty="0"/>
              <a:t>, </a:t>
            </a:r>
            <a:r>
              <a:rPr lang="en-US" sz="2000" i="1" u="sng" dirty="0" err="1"/>
              <a:t>tanı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tedavi</a:t>
            </a:r>
            <a:r>
              <a:rPr lang="en-US" sz="2000" i="1" u="sng" dirty="0"/>
              <a:t> </a:t>
            </a:r>
            <a:r>
              <a:rPr lang="en-US" sz="2000" i="1" u="sng" dirty="0" err="1"/>
              <a:t>protokolleri</a:t>
            </a:r>
            <a:r>
              <a:rPr lang="en-US" sz="2000" i="1" u="sng" dirty="0"/>
              <a:t> </a:t>
            </a:r>
            <a:r>
              <a:rPr lang="en-US" sz="2000" i="1" u="sng" dirty="0" err="1"/>
              <a:t>doğrultusunda</a:t>
            </a:r>
            <a:r>
              <a:rPr lang="en-US" sz="2000" i="1" u="sng" dirty="0"/>
              <a:t> </a:t>
            </a:r>
            <a:r>
              <a:rPr lang="en-US" sz="2000" dirty="0" err="1"/>
              <a:t>yerine</a:t>
            </a:r>
            <a:r>
              <a:rPr lang="en-US" sz="2000" dirty="0"/>
              <a:t> </a:t>
            </a:r>
            <a:r>
              <a:rPr lang="en-US" sz="2000" dirty="0" err="1"/>
              <a:t>getirir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771A715F-0E7A-4875-8912-566016A04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8677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584" y="98698"/>
            <a:ext cx="7720149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2440" y="1428736"/>
            <a:ext cx="8747277" cy="54292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Tıbbi </a:t>
            </a:r>
            <a:r>
              <a:rPr lang="en-US" sz="2000" dirty="0" err="1"/>
              <a:t>tanı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tedavi</a:t>
            </a:r>
            <a:r>
              <a:rPr lang="en-US" sz="2000" dirty="0"/>
              <a:t> </a:t>
            </a:r>
            <a:r>
              <a:rPr lang="en-US" sz="2000" dirty="0" err="1"/>
              <a:t>işlemlerinin</a:t>
            </a:r>
            <a:r>
              <a:rPr lang="en-US" sz="2000" dirty="0"/>
              <a:t> </a:t>
            </a:r>
            <a:r>
              <a:rPr lang="en-US" sz="2000" dirty="0" err="1"/>
              <a:t>hizmetten</a:t>
            </a:r>
            <a:r>
              <a:rPr lang="en-US" sz="2000" dirty="0"/>
              <a:t> </a:t>
            </a:r>
            <a:r>
              <a:rPr lang="en-US" sz="2000" dirty="0" err="1"/>
              <a:t>faydalanana</a:t>
            </a:r>
            <a:r>
              <a:rPr lang="en-US" sz="2000" dirty="0"/>
              <a:t> </a:t>
            </a:r>
            <a:r>
              <a:rPr lang="en-US" sz="2000" i="1" u="sng" dirty="0" err="1"/>
              <a:t>zarar</a:t>
            </a:r>
            <a:r>
              <a:rPr lang="en-US" sz="2000" i="1" u="sng" dirty="0"/>
              <a:t> </a:t>
            </a:r>
            <a:r>
              <a:rPr lang="en-US" sz="2000" i="1" u="sng" dirty="0" err="1"/>
              <a:t>vereceğini</a:t>
            </a:r>
            <a:r>
              <a:rPr lang="en-US" sz="2000" i="1" u="sng" dirty="0"/>
              <a:t> </a:t>
            </a:r>
            <a:r>
              <a:rPr lang="en-US" sz="2000" i="1" u="sng" dirty="0" err="1"/>
              <a:t>öngördüğü</a:t>
            </a:r>
            <a:r>
              <a:rPr lang="en-US" sz="2000" i="1" u="sng" dirty="0"/>
              <a:t> </a:t>
            </a:r>
            <a:r>
              <a:rPr lang="en-US" sz="2000" i="1" u="sng" dirty="0" err="1"/>
              <a:t>durumlarda</a:t>
            </a:r>
            <a:r>
              <a:rPr lang="en-US" sz="2000" dirty="0"/>
              <a:t>,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hekimi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durumu</a:t>
            </a:r>
            <a:r>
              <a:rPr lang="en-US" sz="2000" dirty="0"/>
              <a:t> </a:t>
            </a:r>
            <a:r>
              <a:rPr lang="en-US" sz="2000" dirty="0" err="1"/>
              <a:t>görüşür</a:t>
            </a:r>
            <a:r>
              <a:rPr lang="en-US" sz="2000" dirty="0"/>
              <a:t>, </a:t>
            </a:r>
            <a:r>
              <a:rPr lang="en-US" sz="2000" dirty="0" err="1"/>
              <a:t>hekim</a:t>
            </a:r>
            <a:r>
              <a:rPr lang="en-US" sz="2000" dirty="0"/>
              <a:t> </a:t>
            </a:r>
            <a:r>
              <a:rPr lang="en-US" sz="2000" dirty="0" err="1"/>
              <a:t>işlemin</a:t>
            </a:r>
            <a:r>
              <a:rPr lang="en-US" sz="2000" dirty="0"/>
              <a:t> </a:t>
            </a:r>
            <a:r>
              <a:rPr lang="en-US" sz="2000" dirty="0" err="1"/>
              <a:t>uygulanmasında</a:t>
            </a:r>
            <a:r>
              <a:rPr lang="en-US" sz="2000" dirty="0"/>
              <a:t> </a:t>
            </a:r>
            <a:r>
              <a:rPr lang="en-US" sz="2000" dirty="0" err="1"/>
              <a:t>ısrar</a:t>
            </a:r>
            <a:r>
              <a:rPr lang="en-US" sz="2000" dirty="0"/>
              <a:t> </a:t>
            </a:r>
            <a:r>
              <a:rPr lang="en-US" sz="2000" dirty="0" err="1"/>
              <a:t>ederse</a:t>
            </a:r>
            <a:r>
              <a:rPr lang="en-US" sz="2000" dirty="0"/>
              <a:t> </a:t>
            </a:r>
            <a:r>
              <a:rPr lang="en-US" sz="2000" dirty="0" err="1"/>
              <a:t>durumu</a:t>
            </a:r>
            <a:r>
              <a:rPr lang="en-US" sz="2000" dirty="0"/>
              <a:t> </a:t>
            </a:r>
            <a:r>
              <a:rPr lang="en-US" sz="2000" dirty="0" err="1"/>
              <a:t>kayıt</a:t>
            </a:r>
            <a:r>
              <a:rPr lang="en-US" sz="2000" dirty="0"/>
              <a:t> </a:t>
            </a:r>
            <a:r>
              <a:rPr lang="en-US" sz="2000" dirty="0" err="1"/>
              <a:t>altına</a:t>
            </a:r>
            <a:r>
              <a:rPr lang="en-US" sz="2000" dirty="0"/>
              <a:t> </a:t>
            </a:r>
            <a:r>
              <a:rPr lang="en-US" sz="2000" dirty="0" err="1"/>
              <a:t>alarak</a:t>
            </a:r>
            <a:r>
              <a:rPr lang="en-US" sz="2000" dirty="0"/>
              <a:t> </a:t>
            </a:r>
            <a:r>
              <a:rPr lang="en-US" sz="2000" dirty="0" err="1"/>
              <a:t>hekimin</a:t>
            </a:r>
            <a:r>
              <a:rPr lang="en-US" sz="2000" dirty="0"/>
              <a:t>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istemi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söz</a:t>
            </a:r>
            <a:r>
              <a:rPr lang="en-US" sz="2000" dirty="0"/>
              <a:t> </a:t>
            </a:r>
            <a:r>
              <a:rPr lang="en-US" sz="2000" dirty="0" err="1"/>
              <a:t>konusu</a:t>
            </a:r>
            <a:r>
              <a:rPr lang="en-US" sz="2000" dirty="0"/>
              <a:t> </a:t>
            </a:r>
            <a:r>
              <a:rPr lang="en-US" sz="2000" dirty="0" err="1"/>
              <a:t>işlemi</a:t>
            </a:r>
            <a:r>
              <a:rPr lang="en-US" sz="2000" dirty="0"/>
              <a:t> </a:t>
            </a:r>
            <a:r>
              <a:rPr lang="en-US" sz="2000" dirty="0" err="1"/>
              <a:t>uygular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Tıbbi </a:t>
            </a:r>
            <a:r>
              <a:rPr lang="en-US" sz="2000" dirty="0" err="1"/>
              <a:t>tanı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tedavi</a:t>
            </a:r>
            <a:r>
              <a:rPr lang="en-US" sz="2000" dirty="0"/>
              <a:t> </a:t>
            </a:r>
            <a:r>
              <a:rPr lang="en-US" sz="2000" dirty="0" err="1"/>
              <a:t>girişimlerinin</a:t>
            </a:r>
            <a:r>
              <a:rPr lang="en-US" sz="2000" dirty="0"/>
              <a:t> </a:t>
            </a:r>
            <a:r>
              <a:rPr lang="en-US" sz="2000" i="1" u="sng" dirty="0"/>
              <a:t>hasta </a:t>
            </a:r>
            <a:r>
              <a:rPr lang="en-US" sz="2000" i="1" u="sng" dirty="0" err="1"/>
              <a:t>üzerindeki</a:t>
            </a:r>
            <a:r>
              <a:rPr lang="en-US" sz="2000" i="1" u="sng" dirty="0"/>
              <a:t> </a:t>
            </a:r>
            <a:r>
              <a:rPr lang="en-US" sz="2000" i="1" u="sng" dirty="0" err="1"/>
              <a:t>etkilerini</a:t>
            </a:r>
            <a:r>
              <a:rPr lang="en-US" sz="2000" i="1" u="sng" dirty="0"/>
              <a:t> </a:t>
            </a:r>
            <a:r>
              <a:rPr lang="en-US" sz="2000" dirty="0" err="1"/>
              <a:t>izler</a:t>
            </a:r>
            <a:r>
              <a:rPr lang="en-US" sz="2000" dirty="0"/>
              <a:t>, </a:t>
            </a:r>
            <a:r>
              <a:rPr lang="en-US" sz="2000" dirty="0" err="1"/>
              <a:t>istenmeyen</a:t>
            </a:r>
            <a:r>
              <a:rPr lang="en-US" sz="2000" dirty="0"/>
              <a:t> </a:t>
            </a:r>
            <a:r>
              <a:rPr lang="en-US" sz="2000" dirty="0" err="1"/>
              <a:t>durumların</a:t>
            </a:r>
            <a:r>
              <a:rPr lang="en-US" sz="2000" dirty="0"/>
              <a:t> </a:t>
            </a:r>
            <a:r>
              <a:rPr lang="en-US" sz="2000" dirty="0" err="1"/>
              <a:t>oluşması</a:t>
            </a:r>
            <a:r>
              <a:rPr lang="en-US" sz="2000" dirty="0"/>
              <a:t> </a:t>
            </a:r>
            <a:r>
              <a:rPr lang="en-US" sz="2000" dirty="0" err="1"/>
              <a:t>halinde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/>
              <a:t>kayıtları</a:t>
            </a:r>
            <a:r>
              <a:rPr lang="en-US" sz="2000" dirty="0"/>
              <a:t> </a:t>
            </a:r>
            <a:r>
              <a:rPr lang="en-US" sz="2000" dirty="0" err="1"/>
              <a:t>tutarak</a:t>
            </a:r>
            <a:r>
              <a:rPr lang="en-US" sz="2000" dirty="0"/>
              <a:t> </a:t>
            </a:r>
            <a:r>
              <a:rPr lang="en-US" sz="2000" dirty="0" err="1"/>
              <a:t>hekime</a:t>
            </a:r>
            <a:r>
              <a:rPr lang="en-US" sz="2000" dirty="0"/>
              <a:t> </a:t>
            </a:r>
            <a:r>
              <a:rPr lang="en-US" sz="2000" dirty="0" err="1"/>
              <a:t>bildirir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/>
              <a:t>önlemleri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771A715F-0E7A-4875-8912-566016A04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607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68346"/>
          </a:xfrm>
        </p:spPr>
        <p:txBody>
          <a:bodyPr>
            <a:no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71546"/>
            <a:ext cx="8504359" cy="54292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i="1" u="sng" dirty="0" err="1"/>
              <a:t>Görevi</a:t>
            </a:r>
            <a:r>
              <a:rPr lang="en-US" sz="2000" i="1" u="sng" dirty="0"/>
              <a:t> </a:t>
            </a:r>
            <a:r>
              <a:rPr lang="en-US" sz="2000" i="1" u="sng" dirty="0" err="1"/>
              <a:t>teslim</a:t>
            </a:r>
            <a:r>
              <a:rPr lang="en-US" sz="2000" i="1" u="sng" dirty="0"/>
              <a:t> </a:t>
            </a:r>
            <a:r>
              <a:rPr lang="en-US" sz="2000" i="1" u="sng" dirty="0" err="1"/>
              <a:t>alacak</a:t>
            </a:r>
            <a:r>
              <a:rPr lang="en-US" sz="2000" i="1" u="sng" dirty="0"/>
              <a:t> </a:t>
            </a:r>
            <a:r>
              <a:rPr lang="en-US" sz="2000" i="1" u="sng" dirty="0" err="1"/>
              <a:t>hemşire</a:t>
            </a:r>
            <a:r>
              <a:rPr lang="en-US" sz="2000" i="1" u="sng" dirty="0"/>
              <a:t> </a:t>
            </a:r>
            <a:r>
              <a:rPr lang="en-US" sz="2000" i="1" u="sng" dirty="0" err="1"/>
              <a:t>gelmeden</a:t>
            </a:r>
            <a:r>
              <a:rPr lang="en-US" sz="2000" i="1" u="sng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/>
              <a:t>bilgiyi</a:t>
            </a:r>
            <a:r>
              <a:rPr lang="en-US" sz="2000" dirty="0"/>
              <a:t> hasta </a:t>
            </a:r>
            <a:r>
              <a:rPr lang="en-US" sz="2000" dirty="0" err="1"/>
              <a:t>başında</a:t>
            </a:r>
            <a:r>
              <a:rPr lang="en-US" sz="2000" dirty="0"/>
              <a:t> </a:t>
            </a:r>
            <a:r>
              <a:rPr lang="en-US" sz="2000" dirty="0" err="1"/>
              <a:t>sözlü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teslim</a:t>
            </a:r>
            <a:r>
              <a:rPr lang="en-US" sz="2000" dirty="0"/>
              <a:t> </a:t>
            </a:r>
            <a:r>
              <a:rPr lang="en-US" sz="2000" dirty="0" err="1"/>
              <a:t>etmeden</a:t>
            </a:r>
            <a:r>
              <a:rPr lang="en-US" sz="2000" dirty="0"/>
              <a:t> </a:t>
            </a:r>
            <a:r>
              <a:rPr lang="en-US" sz="2000" dirty="0" err="1"/>
              <a:t>kurumdan</a:t>
            </a:r>
            <a:r>
              <a:rPr lang="en-US" sz="2000" dirty="0"/>
              <a:t> </a:t>
            </a:r>
            <a:r>
              <a:rPr lang="en-US" sz="2000" dirty="0" err="1"/>
              <a:t>ayrılamaz</a:t>
            </a:r>
            <a:r>
              <a:rPr lang="en-US" sz="2000" dirty="0"/>
              <a:t>. </a:t>
            </a:r>
            <a:r>
              <a:rPr lang="en-US" sz="2000" dirty="0" err="1"/>
              <a:t>Ayrıca</a:t>
            </a:r>
            <a:r>
              <a:rPr lang="en-US" sz="2000" dirty="0"/>
              <a:t> </a:t>
            </a:r>
            <a:r>
              <a:rPr lang="en-US" sz="2000" i="1" u="sng" dirty="0" err="1"/>
              <a:t>doğal</a:t>
            </a:r>
            <a:r>
              <a:rPr lang="en-US" sz="2000" i="1" u="sng" dirty="0"/>
              <a:t> </a:t>
            </a:r>
            <a:r>
              <a:rPr lang="en-US" sz="2000" i="1" u="sng" dirty="0" err="1"/>
              <a:t>afet</a:t>
            </a:r>
            <a:r>
              <a:rPr lang="en-US" sz="2000" i="1" u="sng" dirty="0"/>
              <a:t>, </a:t>
            </a:r>
            <a:r>
              <a:rPr lang="en-US" sz="2000" i="1" u="sng" dirty="0" err="1"/>
              <a:t>toplu</a:t>
            </a:r>
            <a:r>
              <a:rPr lang="en-US" sz="2000" i="1" u="sng" dirty="0"/>
              <a:t> </a:t>
            </a:r>
            <a:r>
              <a:rPr lang="en-US" sz="2000" i="1" u="sng" dirty="0" err="1"/>
              <a:t>kazalar</a:t>
            </a:r>
            <a:r>
              <a:rPr lang="en-US" sz="2000" i="1" u="sng" dirty="0"/>
              <a:t> </a:t>
            </a:r>
            <a:r>
              <a:rPr lang="en-US" sz="2000" i="1" u="sng" dirty="0" err="1"/>
              <a:t>gibi</a:t>
            </a:r>
            <a:r>
              <a:rPr lang="en-US" sz="2000" i="1" u="sng" dirty="0"/>
              <a:t> </a:t>
            </a:r>
            <a:r>
              <a:rPr lang="en-US" sz="2000" i="1" u="sng" dirty="0" err="1"/>
              <a:t>olağanüstü</a:t>
            </a:r>
            <a:r>
              <a:rPr lang="en-US" sz="2000" i="1" u="sng" dirty="0"/>
              <a:t> </a:t>
            </a:r>
            <a:r>
              <a:rPr lang="en-US" sz="2000" i="1" u="sng" dirty="0" err="1"/>
              <a:t>durumlarda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hemşireye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ihtiyaç</a:t>
            </a:r>
            <a:r>
              <a:rPr lang="en-US" sz="2000" dirty="0"/>
              <a:t> </a:t>
            </a:r>
            <a:r>
              <a:rPr lang="en-US" sz="2000" dirty="0" err="1"/>
              <a:t>ortadan</a:t>
            </a:r>
            <a:r>
              <a:rPr lang="en-US" sz="2000" dirty="0"/>
              <a:t> </a:t>
            </a:r>
            <a:r>
              <a:rPr lang="en-US" sz="2000" dirty="0" err="1"/>
              <a:t>kalkmadan</a:t>
            </a:r>
            <a:r>
              <a:rPr lang="en-US" sz="2000" dirty="0"/>
              <a:t> </a:t>
            </a:r>
            <a:r>
              <a:rPr lang="en-US" sz="2000" b="1" i="1" u="sng" dirty="0" err="1"/>
              <a:t>kurumdan</a:t>
            </a:r>
            <a:r>
              <a:rPr lang="en-US" sz="2000" b="1" i="1" u="sng" dirty="0"/>
              <a:t> </a:t>
            </a:r>
            <a:r>
              <a:rPr lang="en-US" sz="2000" b="1" i="1" u="sng" dirty="0" err="1"/>
              <a:t>ayrılamaz</a:t>
            </a:r>
            <a:r>
              <a:rPr lang="tr-TR" sz="20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Hemşirelikle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i="1" u="sng" dirty="0" err="1"/>
              <a:t>eğitim</a:t>
            </a:r>
            <a:r>
              <a:rPr lang="en-US" sz="2000" i="1" u="sng" dirty="0"/>
              <a:t>, </a:t>
            </a:r>
            <a:r>
              <a:rPr lang="en-US" sz="2000" i="1" u="sng" dirty="0" err="1"/>
              <a:t>danışmanlık</a:t>
            </a:r>
            <a:r>
              <a:rPr lang="en-US" sz="2000" i="1" u="sng" dirty="0"/>
              <a:t>, </a:t>
            </a:r>
            <a:r>
              <a:rPr lang="en-US" sz="2000" i="1" u="sng" dirty="0" err="1"/>
              <a:t>araştırma</a:t>
            </a:r>
            <a:r>
              <a:rPr lang="en-US" sz="2000" i="1" u="sng" dirty="0"/>
              <a:t> </a:t>
            </a:r>
            <a:r>
              <a:rPr lang="en-US" sz="2000" i="1" u="sng" dirty="0" err="1"/>
              <a:t>faaliyetlerini</a:t>
            </a:r>
            <a:r>
              <a:rPr lang="en-US" sz="2000" i="1" u="sng" dirty="0"/>
              <a:t> </a:t>
            </a:r>
            <a:r>
              <a:rPr lang="en-US" sz="2000" dirty="0" err="1"/>
              <a:t>yürütür</a:t>
            </a:r>
            <a:r>
              <a:rPr lang="en-US" sz="2000" dirty="0"/>
              <a:t>. </a:t>
            </a:r>
            <a:r>
              <a:rPr lang="en-US" sz="2000" dirty="0" err="1"/>
              <a:t>Mesleği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bilimsel</a:t>
            </a:r>
            <a:r>
              <a:rPr lang="en-US" sz="2000" dirty="0"/>
              <a:t> </a:t>
            </a:r>
            <a:r>
              <a:rPr lang="en-US" sz="2000" dirty="0" err="1"/>
              <a:t>etkinliklere</a:t>
            </a:r>
            <a:r>
              <a:rPr lang="en-US" sz="2000" dirty="0"/>
              <a:t> </a:t>
            </a:r>
            <a:r>
              <a:rPr lang="en-US" sz="2000" dirty="0" err="1"/>
              <a:t>katılır</a:t>
            </a:r>
            <a:r>
              <a:rPr lang="en-US" sz="2000" dirty="0"/>
              <a:t>. </a:t>
            </a:r>
            <a:r>
              <a:rPr lang="en-US" sz="2000" dirty="0" err="1"/>
              <a:t>Toplumun</a:t>
            </a:r>
            <a:r>
              <a:rPr lang="en-US" sz="2000" dirty="0"/>
              <a:t>, </a:t>
            </a:r>
            <a:r>
              <a:rPr lang="en-US" sz="2000" dirty="0" err="1"/>
              <a:t>öğrenci</a:t>
            </a:r>
            <a:r>
              <a:rPr lang="en-US" sz="2000" dirty="0"/>
              <a:t> </a:t>
            </a:r>
            <a:r>
              <a:rPr lang="en-US" sz="2000" dirty="0" err="1"/>
              <a:t>hemşirelerin</a:t>
            </a:r>
            <a:r>
              <a:rPr lang="en-US" sz="2000" dirty="0"/>
              <a:t>,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çalışanlarının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adaylarının</a:t>
            </a:r>
            <a:r>
              <a:rPr lang="en-US" sz="2000" dirty="0"/>
              <a:t> </a:t>
            </a:r>
            <a:r>
              <a:rPr lang="en-US" sz="2000" i="1" u="sng" dirty="0" err="1"/>
              <a:t>eğitimine</a:t>
            </a:r>
            <a:r>
              <a:rPr lang="en-US" sz="2000" i="1" u="sng" dirty="0"/>
              <a:t> </a:t>
            </a:r>
            <a:r>
              <a:rPr lang="en-US" sz="2000" i="1" u="sng" dirty="0" err="1"/>
              <a:t>destek</a:t>
            </a:r>
            <a:r>
              <a:rPr lang="en-US" sz="2000" i="1" u="sng" dirty="0"/>
              <a:t> </a:t>
            </a:r>
            <a:r>
              <a:rPr lang="en-US" sz="2000" i="1" u="sng" dirty="0" err="1"/>
              <a:t>verir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katkıda</a:t>
            </a:r>
            <a:r>
              <a:rPr lang="en-US" sz="2000" i="1" u="sng" dirty="0"/>
              <a:t> </a:t>
            </a:r>
            <a:r>
              <a:rPr lang="en-US" sz="2000" i="1" u="sng" dirty="0" err="1"/>
              <a:t>bulunur</a:t>
            </a:r>
            <a:r>
              <a:rPr lang="en-US" sz="2000" dirty="0"/>
              <a:t>.</a:t>
            </a:r>
            <a:endParaRPr lang="tr-TR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984DE801-851A-46E7-B85D-21F470032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68346"/>
          </a:xfrm>
        </p:spPr>
        <p:txBody>
          <a:bodyPr>
            <a:no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71546"/>
            <a:ext cx="8504359" cy="54292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hizmetlerinin</a:t>
            </a:r>
            <a:r>
              <a:rPr lang="en-US" sz="2000" dirty="0"/>
              <a:t> </a:t>
            </a:r>
            <a:r>
              <a:rPr lang="en-US" sz="2000" dirty="0" err="1"/>
              <a:t>verildiği</a:t>
            </a:r>
            <a:r>
              <a:rPr lang="en-US" sz="2000" dirty="0"/>
              <a:t> </a:t>
            </a:r>
            <a:r>
              <a:rPr lang="en-US" sz="2000" i="1" u="sng" dirty="0" err="1"/>
              <a:t>tüm</a:t>
            </a:r>
            <a:r>
              <a:rPr lang="en-US" sz="2000" i="1" u="sng" dirty="0"/>
              <a:t> </a:t>
            </a:r>
            <a:r>
              <a:rPr lang="en-US" sz="2000" i="1" u="sng" dirty="0" err="1"/>
              <a:t>alanlarda</a:t>
            </a:r>
            <a:r>
              <a:rPr lang="en-US" sz="2000" i="1" u="sng" dirty="0"/>
              <a:t> </a:t>
            </a:r>
            <a:r>
              <a:rPr lang="en-US" sz="2000" dirty="0" err="1"/>
              <a:t>etkin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i="1" u="sng" dirty="0" err="1"/>
              <a:t>görev</a:t>
            </a:r>
            <a:r>
              <a:rPr lang="en-US" sz="2000" i="1" u="sng" dirty="0"/>
              <a:t> </a:t>
            </a:r>
            <a:r>
              <a:rPr lang="en-US" sz="2000" i="1" u="sng" dirty="0" err="1"/>
              <a:t>alır</a:t>
            </a:r>
            <a:r>
              <a:rPr lang="en-US" sz="2000" dirty="0"/>
              <a:t>, </a:t>
            </a:r>
            <a:r>
              <a:rPr lang="en-US" sz="2000" dirty="0" err="1"/>
              <a:t>oluşturulan</a:t>
            </a:r>
            <a:r>
              <a:rPr lang="en-US" sz="2000" dirty="0"/>
              <a:t>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politikalarının</a:t>
            </a:r>
            <a:r>
              <a:rPr lang="en-US" sz="2000" dirty="0"/>
              <a:t> </a:t>
            </a:r>
            <a:r>
              <a:rPr lang="en-US" sz="2000" dirty="0" err="1"/>
              <a:t>yürütülmesinde</a:t>
            </a:r>
            <a:r>
              <a:rPr lang="en-US" sz="2000" dirty="0"/>
              <a:t>, </a:t>
            </a:r>
            <a:r>
              <a:rPr lang="en-US" sz="2000" dirty="0" err="1"/>
              <a:t>mevzuat</a:t>
            </a:r>
            <a:r>
              <a:rPr lang="en-US" sz="2000" dirty="0"/>
              <a:t> </a:t>
            </a:r>
            <a:r>
              <a:rPr lang="en-US" sz="2000" dirty="0" err="1"/>
              <a:t>çerçevesinde</a:t>
            </a:r>
            <a:r>
              <a:rPr lang="en-US" sz="2000" dirty="0"/>
              <a:t> </a:t>
            </a:r>
            <a:r>
              <a:rPr lang="en-US" sz="2000" dirty="0" err="1"/>
              <a:t>karar</a:t>
            </a:r>
            <a:r>
              <a:rPr lang="en-US" sz="2000" dirty="0"/>
              <a:t> </a:t>
            </a:r>
            <a:r>
              <a:rPr lang="en-US" sz="2000" dirty="0" err="1"/>
              <a:t>mekanizmalarına</a:t>
            </a:r>
            <a:r>
              <a:rPr lang="en-US" sz="2000" dirty="0"/>
              <a:t> </a:t>
            </a:r>
            <a:r>
              <a:rPr lang="en-US" sz="2000" dirty="0" err="1"/>
              <a:t>katılır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Hizmet </a:t>
            </a:r>
            <a:r>
              <a:rPr lang="en-US" sz="2000" dirty="0" err="1"/>
              <a:t>sunumunda</a:t>
            </a:r>
            <a:r>
              <a:rPr lang="en-US" sz="2000" dirty="0"/>
              <a:t>, </a:t>
            </a:r>
            <a:r>
              <a:rPr lang="en-US" sz="2000" dirty="0" err="1"/>
              <a:t>hizmetten</a:t>
            </a:r>
            <a:r>
              <a:rPr lang="en-US" sz="2000" dirty="0"/>
              <a:t> </a:t>
            </a:r>
            <a:r>
              <a:rPr lang="en-US" sz="2000" dirty="0" err="1"/>
              <a:t>faydalananların</a:t>
            </a:r>
            <a:r>
              <a:rPr lang="en-US" sz="2000" dirty="0"/>
              <a:t> </a:t>
            </a:r>
            <a:r>
              <a:rPr lang="en-US" sz="2000" dirty="0" err="1"/>
              <a:t>bireysel</a:t>
            </a:r>
            <a:r>
              <a:rPr lang="en-US" sz="2000" dirty="0"/>
              <a:t> </a:t>
            </a:r>
            <a:r>
              <a:rPr lang="en-US" sz="2000" dirty="0" err="1"/>
              <a:t>farklılıklarını</a:t>
            </a:r>
            <a:r>
              <a:rPr lang="en-US" sz="2000" dirty="0"/>
              <a:t> </a:t>
            </a:r>
            <a:r>
              <a:rPr lang="en-US" sz="2000" dirty="0" err="1"/>
              <a:t>kabul</a:t>
            </a:r>
            <a:r>
              <a:rPr lang="en-US" sz="2000" dirty="0"/>
              <a:t> </a:t>
            </a:r>
            <a:r>
              <a:rPr lang="en-US" sz="2000" dirty="0" err="1"/>
              <a:t>ederek</a:t>
            </a:r>
            <a:r>
              <a:rPr lang="en-US" sz="2000" dirty="0"/>
              <a:t>; </a:t>
            </a:r>
            <a:r>
              <a:rPr lang="en-US" sz="2000" i="1" u="sng" dirty="0" err="1"/>
              <a:t>insan</a:t>
            </a:r>
            <a:r>
              <a:rPr lang="en-US" sz="2000" i="1" u="sng" dirty="0"/>
              <a:t> </a:t>
            </a:r>
            <a:r>
              <a:rPr lang="en-US" sz="2000" i="1" u="sng" dirty="0" err="1"/>
              <a:t>onurunu</a:t>
            </a:r>
            <a:r>
              <a:rPr lang="en-US" sz="2000" i="1" u="sng" dirty="0"/>
              <a:t>, </a:t>
            </a:r>
            <a:r>
              <a:rPr lang="en-US" sz="2000" i="1" u="sng" dirty="0" err="1"/>
              <a:t>mahremiyetini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kültürel</a:t>
            </a:r>
            <a:r>
              <a:rPr lang="en-US" sz="2000" i="1" u="sng" dirty="0"/>
              <a:t> </a:t>
            </a:r>
            <a:r>
              <a:rPr lang="en-US" sz="2000" i="1" u="sng" dirty="0" err="1"/>
              <a:t>değerlerini</a:t>
            </a:r>
            <a:r>
              <a:rPr lang="en-US" sz="2000" dirty="0"/>
              <a:t> </a:t>
            </a:r>
            <a:r>
              <a:rPr lang="en-US" sz="2000" dirty="0" err="1"/>
              <a:t>azami</a:t>
            </a:r>
            <a:r>
              <a:rPr lang="en-US" sz="2000" dirty="0"/>
              <a:t> </a:t>
            </a:r>
            <a:r>
              <a:rPr lang="en-US" sz="2000" dirty="0" err="1"/>
              <a:t>ölçüde</a:t>
            </a:r>
            <a:r>
              <a:rPr lang="en-US" sz="2000" dirty="0"/>
              <a:t> </a:t>
            </a:r>
            <a:r>
              <a:rPr lang="en-US" sz="2000" dirty="0" err="1"/>
              <a:t>göz</a:t>
            </a:r>
            <a:r>
              <a:rPr lang="en-US" sz="2000" dirty="0"/>
              <a:t> </a:t>
            </a:r>
            <a:r>
              <a:rPr lang="en-US" sz="2000" dirty="0" err="1"/>
              <a:t>önünde</a:t>
            </a:r>
            <a:r>
              <a:rPr lang="en-US" sz="2000" dirty="0"/>
              <a:t> </a:t>
            </a:r>
            <a:r>
              <a:rPr lang="en-US" sz="2000" dirty="0" err="1"/>
              <a:t>bulundurur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Hastaneye</a:t>
            </a:r>
            <a:r>
              <a:rPr lang="en-US" sz="2000" dirty="0"/>
              <a:t> </a:t>
            </a:r>
            <a:r>
              <a:rPr lang="en-US" sz="2000" dirty="0" err="1"/>
              <a:t>yatış</a:t>
            </a:r>
            <a:r>
              <a:rPr lang="en-US" sz="2000" dirty="0"/>
              <a:t> </a:t>
            </a:r>
            <a:r>
              <a:rPr lang="en-US" sz="2000" dirty="0" err="1"/>
              <a:t>işlemleri</a:t>
            </a:r>
            <a:r>
              <a:rPr lang="en-US" sz="2000" dirty="0"/>
              <a:t> </a:t>
            </a:r>
            <a:r>
              <a:rPr lang="en-US" sz="2000" dirty="0" err="1"/>
              <a:t>tamamlanmış</a:t>
            </a:r>
            <a:r>
              <a:rPr lang="en-US" sz="2000" dirty="0"/>
              <a:t> hasta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varsa</a:t>
            </a:r>
            <a:r>
              <a:rPr lang="en-US" sz="2000" dirty="0"/>
              <a:t> </a:t>
            </a:r>
            <a:r>
              <a:rPr lang="en-US" sz="2000" dirty="0" err="1"/>
              <a:t>refakatçisinin</a:t>
            </a:r>
            <a:r>
              <a:rPr lang="en-US" sz="2000" dirty="0"/>
              <a:t> </a:t>
            </a:r>
            <a:r>
              <a:rPr lang="en-US" sz="2000" i="1" u="sng" dirty="0" err="1"/>
              <a:t>servise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hastaneye</a:t>
            </a:r>
            <a:r>
              <a:rPr lang="en-US" sz="2000" i="1" u="sng" dirty="0"/>
              <a:t> </a:t>
            </a:r>
            <a:r>
              <a:rPr lang="en-US" sz="2000" i="1" u="sng" dirty="0" err="1"/>
              <a:t>uyumunu</a:t>
            </a:r>
            <a:r>
              <a:rPr lang="en-US" sz="2000" i="1" u="sng" dirty="0"/>
              <a:t> </a:t>
            </a:r>
            <a:r>
              <a:rPr lang="en-US" sz="2000" dirty="0" err="1"/>
              <a:t>sağlar</a:t>
            </a:r>
            <a:r>
              <a:rPr lang="tr-TR" sz="2000" dirty="0"/>
              <a:t>.</a:t>
            </a:r>
            <a:r>
              <a:rPr lang="en-US" sz="2000" dirty="0"/>
              <a:t>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984DE801-851A-46E7-B85D-21F470032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8740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075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363272" cy="52149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Hasta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ailesini</a:t>
            </a:r>
            <a:r>
              <a:rPr lang="en-US" sz="2000" dirty="0"/>
              <a:t>, </a:t>
            </a:r>
            <a:r>
              <a:rPr lang="en-US" sz="2000" dirty="0" err="1"/>
              <a:t>hastaneye</a:t>
            </a:r>
            <a:r>
              <a:rPr lang="en-US" sz="2000" dirty="0"/>
              <a:t> </a:t>
            </a:r>
            <a:r>
              <a:rPr lang="en-US" sz="2000" dirty="0" err="1"/>
              <a:t>yatış</a:t>
            </a:r>
            <a:r>
              <a:rPr lang="en-US" sz="2000" dirty="0"/>
              <a:t> </a:t>
            </a:r>
            <a:r>
              <a:rPr lang="en-US" sz="2000" dirty="0" err="1"/>
              <a:t>yapıldığı</a:t>
            </a:r>
            <a:r>
              <a:rPr lang="en-US" sz="2000" dirty="0"/>
              <a:t> </a:t>
            </a:r>
            <a:r>
              <a:rPr lang="en-US" sz="2000" dirty="0" err="1"/>
              <a:t>andan</a:t>
            </a:r>
            <a:r>
              <a:rPr lang="en-US" sz="2000" dirty="0"/>
              <a:t> </a:t>
            </a:r>
            <a:r>
              <a:rPr lang="en-US" sz="2000" dirty="0" err="1"/>
              <a:t>itibaren</a:t>
            </a:r>
            <a:r>
              <a:rPr lang="en-US" sz="2000" dirty="0"/>
              <a:t> </a:t>
            </a:r>
            <a:r>
              <a:rPr lang="en-US" sz="2000" dirty="0" err="1"/>
              <a:t>taburculuğa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evde</a:t>
            </a:r>
            <a:r>
              <a:rPr lang="en-US" sz="2000" dirty="0"/>
              <a:t> </a:t>
            </a:r>
            <a:r>
              <a:rPr lang="en-US" sz="2000" dirty="0" err="1"/>
              <a:t>bakıma</a:t>
            </a:r>
            <a:r>
              <a:rPr lang="en-US" sz="2000" dirty="0"/>
              <a:t> </a:t>
            </a:r>
            <a:r>
              <a:rPr lang="en-US" sz="2000" dirty="0" err="1"/>
              <a:t>hazırlar</a:t>
            </a:r>
            <a:r>
              <a:rPr lang="en-US" sz="2000" dirty="0"/>
              <a:t>, </a:t>
            </a:r>
            <a:r>
              <a:rPr lang="en-US" sz="2000" i="1" u="sng" dirty="0" err="1"/>
              <a:t>gerekli</a:t>
            </a:r>
            <a:r>
              <a:rPr lang="en-US" sz="2000" i="1" u="sng" dirty="0"/>
              <a:t> </a:t>
            </a:r>
            <a:r>
              <a:rPr lang="en-US" sz="2000" i="1" u="sng" dirty="0" err="1"/>
              <a:t>eğitimleri</a:t>
            </a:r>
            <a:r>
              <a:rPr lang="en-US" sz="2000" i="1" u="sng" dirty="0"/>
              <a:t> </a:t>
            </a:r>
            <a:r>
              <a:rPr lang="en-US" sz="2000" dirty="0" err="1"/>
              <a:t>verir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Hastası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kullanacağı</a:t>
            </a:r>
            <a:r>
              <a:rPr lang="en-US" sz="2000" dirty="0"/>
              <a:t> </a:t>
            </a:r>
            <a:r>
              <a:rPr lang="en-US" sz="2000" i="1" u="sng" dirty="0" err="1"/>
              <a:t>ilaçları</a:t>
            </a:r>
            <a:r>
              <a:rPr lang="en-US" sz="2000" i="1" u="sng" dirty="0"/>
              <a:t> </a:t>
            </a:r>
            <a:r>
              <a:rPr lang="en-US" sz="2000" i="1" u="sng" dirty="0" err="1"/>
              <a:t>güvenli</a:t>
            </a:r>
            <a:r>
              <a:rPr lang="en-US" sz="2000" i="1" u="sng" dirty="0"/>
              <a:t> </a:t>
            </a:r>
            <a:r>
              <a:rPr lang="en-US" sz="2000" i="1" u="sng" dirty="0" err="1"/>
              <a:t>bir</a:t>
            </a:r>
            <a:r>
              <a:rPr lang="en-US" sz="2000" i="1" u="sng" dirty="0"/>
              <a:t> </a:t>
            </a:r>
            <a:r>
              <a:rPr lang="en-US" sz="2000" i="1" u="sng" dirty="0" err="1"/>
              <a:t>şekilde</a:t>
            </a:r>
            <a:r>
              <a:rPr lang="en-US" sz="2000" i="1" u="sng" dirty="0"/>
              <a:t> </a:t>
            </a:r>
            <a:r>
              <a:rPr lang="en-US" sz="2000" i="1" u="sng" dirty="0" err="1"/>
              <a:t>temin</a:t>
            </a:r>
            <a:r>
              <a:rPr lang="en-US" sz="2000" i="1" u="sng" dirty="0"/>
              <a:t> </a:t>
            </a:r>
            <a:r>
              <a:rPr lang="en-US" sz="2000" i="1" u="sng" dirty="0" err="1"/>
              <a:t>eder</a:t>
            </a:r>
            <a:r>
              <a:rPr lang="en-US" sz="2000" dirty="0"/>
              <a:t>. Uygun </a:t>
            </a:r>
            <a:r>
              <a:rPr lang="en-US" sz="2000" dirty="0" err="1"/>
              <a:t>koşullarda</a:t>
            </a:r>
            <a:r>
              <a:rPr lang="en-US" sz="2000" dirty="0"/>
              <a:t> </a:t>
            </a:r>
            <a:r>
              <a:rPr lang="en-US" sz="2000" dirty="0" err="1"/>
              <a:t>saklanmasını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korunmasını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, son </a:t>
            </a:r>
            <a:r>
              <a:rPr lang="en-US" sz="2000" dirty="0" err="1"/>
              <a:t>kullanma</a:t>
            </a:r>
            <a:r>
              <a:rPr lang="en-US" sz="2000" dirty="0"/>
              <a:t> </a:t>
            </a:r>
            <a:r>
              <a:rPr lang="en-US" sz="2000" dirty="0" err="1"/>
              <a:t>tarihlerini</a:t>
            </a:r>
            <a:r>
              <a:rPr lang="en-US" sz="2000" dirty="0"/>
              <a:t> </a:t>
            </a:r>
            <a:r>
              <a:rPr lang="en-US" sz="2000" i="1" u="sng" dirty="0" err="1"/>
              <a:t>kontrol</a:t>
            </a:r>
            <a:r>
              <a:rPr lang="en-US" sz="2000" i="1" u="sng" dirty="0"/>
              <a:t> </a:t>
            </a:r>
            <a:r>
              <a:rPr lang="en-US" sz="2000" i="1" u="sng" dirty="0" err="1"/>
              <a:t>eder</a:t>
            </a:r>
            <a:r>
              <a:rPr lang="en-US" sz="2000" i="1" u="sng" dirty="0"/>
              <a:t>. </a:t>
            </a: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uygulamaları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malzemelerin</a:t>
            </a:r>
            <a:r>
              <a:rPr lang="en-US" sz="2000" dirty="0"/>
              <a:t> </a:t>
            </a:r>
            <a:r>
              <a:rPr lang="en-US" sz="2000" dirty="0" err="1"/>
              <a:t>yeterli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çalışır</a:t>
            </a:r>
            <a:r>
              <a:rPr lang="en-US" sz="2000" dirty="0"/>
              <a:t> </a:t>
            </a:r>
            <a:r>
              <a:rPr lang="en-US" sz="2000" dirty="0" err="1"/>
              <a:t>durumda</a:t>
            </a:r>
            <a:r>
              <a:rPr lang="en-US" sz="2000" dirty="0"/>
              <a:t> </a:t>
            </a:r>
            <a:r>
              <a:rPr lang="en-US" sz="2000" dirty="0" err="1"/>
              <a:t>olduğunu</a:t>
            </a:r>
            <a:r>
              <a:rPr lang="en-US" sz="2000" dirty="0"/>
              <a:t> </a:t>
            </a:r>
            <a:r>
              <a:rPr lang="en-US" sz="2000" i="1" u="sng" dirty="0" err="1"/>
              <a:t>kontrol</a:t>
            </a:r>
            <a:r>
              <a:rPr lang="en-US" sz="2000" i="1" u="sng" dirty="0"/>
              <a:t> </a:t>
            </a:r>
            <a:r>
              <a:rPr lang="en-US" sz="2000" i="1" u="sng" dirty="0" err="1"/>
              <a:t>eder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buFont typeface="Wingdings" panose="05000000000000000000" pitchFamily="2" charset="2"/>
              <a:buChar char="q"/>
            </a:pPr>
            <a:endParaRPr lang="en-US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51BDEBE8-24F4-4B41-A508-F15B04A76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172" y="107768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5785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varsa</a:t>
            </a:r>
            <a:r>
              <a:rPr lang="en-US" sz="2000" dirty="0"/>
              <a:t> </a:t>
            </a:r>
            <a:r>
              <a:rPr lang="en-US" sz="2000" dirty="0" err="1"/>
              <a:t>beraberinde</a:t>
            </a:r>
            <a:r>
              <a:rPr lang="en-US" sz="2000" dirty="0"/>
              <a:t> </a:t>
            </a:r>
            <a:r>
              <a:rPr lang="en-US" sz="2000" dirty="0" err="1"/>
              <a:t>getirdiği</a:t>
            </a:r>
            <a:r>
              <a:rPr lang="en-US" sz="2000" dirty="0"/>
              <a:t> </a:t>
            </a:r>
            <a:r>
              <a:rPr lang="en-US" sz="2000" i="1" u="sng" dirty="0" err="1"/>
              <a:t>ilaçlarını</a:t>
            </a:r>
            <a:r>
              <a:rPr lang="en-US" sz="2000" i="1" u="sng" dirty="0"/>
              <a:t> </a:t>
            </a:r>
            <a:r>
              <a:rPr lang="en-US" sz="2000" i="1" u="sng" dirty="0" err="1"/>
              <a:t>gerekli</a:t>
            </a:r>
            <a:r>
              <a:rPr lang="en-US" sz="2000" i="1" u="sng" dirty="0"/>
              <a:t> </a:t>
            </a:r>
            <a:r>
              <a:rPr lang="en-US" sz="2000" i="1" u="sng" dirty="0" err="1"/>
              <a:t>kontrollerini</a:t>
            </a:r>
            <a:r>
              <a:rPr lang="en-US" sz="2000" i="1" u="sng" dirty="0"/>
              <a:t> </a:t>
            </a:r>
            <a:r>
              <a:rPr lang="en-US" sz="2000" i="1" u="sng" dirty="0" err="1"/>
              <a:t>yaparak</a:t>
            </a:r>
            <a:r>
              <a:rPr lang="en-US" sz="2000" i="1" u="sng" dirty="0"/>
              <a:t> </a:t>
            </a:r>
            <a:r>
              <a:rPr lang="en-US" sz="2000" i="1" u="sng" dirty="0" err="1"/>
              <a:t>teslim</a:t>
            </a:r>
            <a:r>
              <a:rPr lang="en-US" sz="2000" i="1" u="sng" dirty="0"/>
              <a:t> </a:t>
            </a:r>
            <a:r>
              <a:rPr lang="en-US" sz="2000" i="1" u="sng" dirty="0" err="1"/>
              <a:t>alır</a:t>
            </a:r>
            <a:r>
              <a:rPr lang="en-US" sz="2000" dirty="0"/>
              <a:t>, </a:t>
            </a:r>
            <a:r>
              <a:rPr lang="en-US" sz="2000" dirty="0" err="1"/>
              <a:t>kurumun</a:t>
            </a:r>
            <a:r>
              <a:rPr lang="en-US" sz="2000" dirty="0"/>
              <a:t>/</a:t>
            </a:r>
            <a:r>
              <a:rPr lang="en-US" sz="2000" dirty="0" err="1"/>
              <a:t>hastanenin</a:t>
            </a:r>
            <a:r>
              <a:rPr lang="en-US" sz="2000" dirty="0"/>
              <a:t> </a:t>
            </a:r>
            <a:r>
              <a:rPr lang="en-US" sz="2000" dirty="0" err="1"/>
              <a:t>belirlediği</a:t>
            </a:r>
            <a:r>
              <a:rPr lang="en-US" sz="2000" dirty="0"/>
              <a:t> </a:t>
            </a:r>
            <a:r>
              <a:rPr lang="en-US" sz="2000" dirty="0" err="1"/>
              <a:t>formları</a:t>
            </a:r>
            <a:r>
              <a:rPr lang="en-US" sz="2000" dirty="0"/>
              <a:t> </a:t>
            </a:r>
            <a:r>
              <a:rPr lang="en-US" sz="2000" dirty="0" err="1"/>
              <a:t>kullanarak</a:t>
            </a:r>
            <a:r>
              <a:rPr lang="en-US" sz="2000" dirty="0"/>
              <a:t> </a:t>
            </a:r>
            <a:r>
              <a:rPr lang="en-US" sz="2000" i="1" u="sng" dirty="0" err="1"/>
              <a:t>kayıt</a:t>
            </a:r>
            <a:r>
              <a:rPr lang="en-US" sz="2000" i="1" u="sng" dirty="0"/>
              <a:t> </a:t>
            </a:r>
            <a:r>
              <a:rPr lang="en-US" sz="2000" i="1" u="sng" dirty="0" err="1"/>
              <a:t>eder</a:t>
            </a:r>
            <a:r>
              <a:rPr lang="en-US" sz="2000" dirty="0"/>
              <a:t>,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koşullarda</a:t>
            </a:r>
            <a:r>
              <a:rPr lang="en-US" sz="2000" dirty="0"/>
              <a:t> </a:t>
            </a:r>
            <a:r>
              <a:rPr lang="en-US" sz="2000" dirty="0" err="1"/>
              <a:t>saklanmasını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i="1" u="sng" dirty="0" err="1"/>
              <a:t>korunmasını</a:t>
            </a:r>
            <a:r>
              <a:rPr lang="en-US" sz="2000" i="1" u="sng" dirty="0"/>
              <a:t> </a:t>
            </a:r>
            <a:r>
              <a:rPr lang="en-US" sz="2000" i="1" u="sng" dirty="0" err="1"/>
              <a:t>sağlar</a:t>
            </a:r>
            <a:r>
              <a:rPr lang="en-US" sz="2000" i="1" u="sng" dirty="0"/>
              <a:t>.</a:t>
            </a: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i="1" u="sng" dirty="0" err="1"/>
              <a:t>Narkotik</a:t>
            </a:r>
            <a:r>
              <a:rPr lang="en-US" sz="2000" i="1" u="sng" dirty="0"/>
              <a:t> </a:t>
            </a:r>
            <a:r>
              <a:rPr lang="en-US" sz="2000" i="1" u="sng" dirty="0" err="1"/>
              <a:t>ilaçları</a:t>
            </a:r>
            <a:r>
              <a:rPr lang="en-US" sz="2000" dirty="0"/>
              <a:t> </a:t>
            </a:r>
            <a:r>
              <a:rPr lang="en-US" sz="2000" dirty="0" err="1"/>
              <a:t>talimatlara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saklar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kullanır</a:t>
            </a:r>
            <a:r>
              <a:rPr lang="en-US" sz="2000" dirty="0"/>
              <a:t>. </a:t>
            </a:r>
            <a:r>
              <a:rPr lang="en-US" sz="2000" dirty="0" err="1"/>
              <a:t>Nöbet</a:t>
            </a:r>
            <a:r>
              <a:rPr lang="en-US" sz="2000" dirty="0"/>
              <a:t> </a:t>
            </a:r>
            <a:r>
              <a:rPr lang="en-US" sz="2000" dirty="0" err="1"/>
              <a:t>teslimlerinde</a:t>
            </a:r>
            <a:r>
              <a:rPr lang="en-US" sz="2000" dirty="0"/>
              <a:t> </a:t>
            </a:r>
            <a:r>
              <a:rPr lang="en-US" sz="2000" dirty="0" err="1"/>
              <a:t>narkotik</a:t>
            </a:r>
            <a:r>
              <a:rPr lang="en-US" sz="2000" dirty="0"/>
              <a:t> </a:t>
            </a:r>
            <a:r>
              <a:rPr lang="en-US" sz="2000" dirty="0" err="1"/>
              <a:t>ilaçları</a:t>
            </a:r>
            <a:r>
              <a:rPr lang="en-US" sz="2000" dirty="0"/>
              <a:t> </a:t>
            </a:r>
            <a:r>
              <a:rPr lang="en-US" sz="2000" dirty="0" err="1"/>
              <a:t>sayarak</a:t>
            </a:r>
            <a:r>
              <a:rPr lang="en-US" sz="2000" dirty="0"/>
              <a:t> </a:t>
            </a:r>
            <a:r>
              <a:rPr lang="en-US" sz="2000" dirty="0" err="1"/>
              <a:t>teslim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i="1" u="sng" dirty="0" err="1"/>
              <a:t>kayıt</a:t>
            </a:r>
            <a:r>
              <a:rPr lang="en-US" sz="2000" i="1" u="sng" dirty="0"/>
              <a:t> </a:t>
            </a:r>
            <a:r>
              <a:rPr lang="en-US" sz="2000" i="1" u="sng" dirty="0" err="1"/>
              <a:t>eder</a:t>
            </a:r>
            <a:r>
              <a:rPr lang="en-US" sz="2000" i="1" u="sng" dirty="0"/>
              <a:t>. </a:t>
            </a: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Acil</a:t>
            </a:r>
            <a:r>
              <a:rPr lang="en-US" sz="2000" dirty="0"/>
              <a:t> </a:t>
            </a:r>
            <a:r>
              <a:rPr lang="en-US" sz="2000" dirty="0" err="1"/>
              <a:t>durumlar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i="1" u="sng" dirty="0" err="1"/>
              <a:t>acil</a:t>
            </a:r>
            <a:r>
              <a:rPr lang="en-US" sz="2000" i="1" u="sng" dirty="0"/>
              <a:t> </a:t>
            </a:r>
            <a:r>
              <a:rPr lang="en-US" sz="2000" i="1" u="sng" dirty="0" err="1"/>
              <a:t>müdahale</a:t>
            </a:r>
            <a:r>
              <a:rPr lang="en-US" sz="2000" i="1" u="sng" dirty="0"/>
              <a:t> </a:t>
            </a:r>
            <a:r>
              <a:rPr lang="en-US" sz="2000" i="1" u="sng" dirty="0" err="1"/>
              <a:t>setini</a:t>
            </a:r>
            <a:r>
              <a:rPr lang="en-US" sz="2000" i="1" u="sng" dirty="0"/>
              <a:t> </a:t>
            </a:r>
            <a:r>
              <a:rPr lang="en-US" sz="2000" dirty="0"/>
              <a:t>her </a:t>
            </a:r>
            <a:r>
              <a:rPr lang="en-US" sz="2000" dirty="0" err="1"/>
              <a:t>vardiyada</a:t>
            </a:r>
            <a:r>
              <a:rPr lang="en-US" sz="2000" dirty="0"/>
              <a:t> </a:t>
            </a:r>
            <a:r>
              <a:rPr lang="en-US" sz="2000" dirty="0" err="1"/>
              <a:t>kontrol</a:t>
            </a:r>
            <a:r>
              <a:rPr lang="en-US" sz="2000" dirty="0"/>
              <a:t> </a:t>
            </a:r>
            <a:r>
              <a:rPr lang="en-US" sz="2000" dirty="0" err="1"/>
              <a:t>ederek</a:t>
            </a:r>
            <a:r>
              <a:rPr lang="en-US" sz="2000" dirty="0"/>
              <a:t> </a:t>
            </a:r>
            <a:r>
              <a:rPr lang="en-US" sz="2000" dirty="0" err="1"/>
              <a:t>sürekli</a:t>
            </a:r>
            <a:r>
              <a:rPr lang="en-US" sz="2000" dirty="0"/>
              <a:t> </a:t>
            </a:r>
            <a:r>
              <a:rPr lang="en-US" sz="2000" dirty="0" err="1"/>
              <a:t>kullanıma</a:t>
            </a:r>
            <a:r>
              <a:rPr lang="en-US" sz="2000" dirty="0"/>
              <a:t> </a:t>
            </a:r>
            <a:r>
              <a:rPr lang="en-US" sz="2000" dirty="0" err="1"/>
              <a:t>hazır</a:t>
            </a:r>
            <a:r>
              <a:rPr lang="en-US" sz="2000" dirty="0"/>
              <a:t> </a:t>
            </a:r>
            <a:r>
              <a:rPr lang="en-US" sz="2000" dirty="0" err="1"/>
              <a:t>halde</a:t>
            </a:r>
            <a:r>
              <a:rPr lang="en-US" sz="2000" dirty="0"/>
              <a:t> </a:t>
            </a:r>
            <a:r>
              <a:rPr lang="en-US" sz="2000" dirty="0" err="1"/>
              <a:t>bulundurur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3BDBCCDB-11A2-4B2C-A2DA-308EAAF10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172" y="107768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HEMŞİRE GÖREV YETKİ VE SORUMLULUKLARI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578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Tanı</a:t>
            </a:r>
            <a:r>
              <a:rPr lang="en-US" sz="2000" dirty="0"/>
              <a:t> </a:t>
            </a:r>
            <a:r>
              <a:rPr lang="en-US" sz="2000" dirty="0" err="1"/>
              <a:t>amaçlı</a:t>
            </a:r>
            <a:r>
              <a:rPr lang="en-US" sz="2000" dirty="0"/>
              <a:t> </a:t>
            </a:r>
            <a:r>
              <a:rPr lang="en-US" sz="2000" dirty="0" err="1"/>
              <a:t>hastadan</a:t>
            </a:r>
            <a:r>
              <a:rPr lang="en-US" sz="2000" dirty="0"/>
              <a:t> </a:t>
            </a:r>
            <a:r>
              <a:rPr lang="en-US" sz="2000" dirty="0" err="1"/>
              <a:t>alınan</a:t>
            </a:r>
            <a:r>
              <a:rPr lang="en-US" sz="2000" dirty="0"/>
              <a:t> </a:t>
            </a:r>
            <a:r>
              <a:rPr lang="en-US" sz="2000" i="1" u="sng" dirty="0" err="1"/>
              <a:t>kan</a:t>
            </a:r>
            <a:r>
              <a:rPr lang="en-US" sz="2000" i="1" u="sng" dirty="0"/>
              <a:t>, </a:t>
            </a:r>
            <a:r>
              <a:rPr lang="en-US" sz="2000" i="1" u="sng" dirty="0" err="1"/>
              <a:t>idrar</a:t>
            </a:r>
            <a:r>
              <a:rPr lang="en-US" sz="2000" i="1" u="sng" dirty="0"/>
              <a:t>, </a:t>
            </a:r>
            <a:r>
              <a:rPr lang="en-US" sz="2000" i="1" u="sng" dirty="0" err="1"/>
              <a:t>sıvı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doku</a:t>
            </a:r>
            <a:r>
              <a:rPr lang="en-US" sz="2000" i="1" u="sng" dirty="0"/>
              <a:t> </a:t>
            </a:r>
            <a:r>
              <a:rPr lang="en-US" sz="2000" i="1" u="sng" dirty="0" err="1"/>
              <a:t>örneklerinin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en </a:t>
            </a:r>
            <a:r>
              <a:rPr lang="en-US" sz="2000" dirty="0" err="1"/>
              <a:t>kısa</a:t>
            </a:r>
            <a:r>
              <a:rPr lang="en-US" sz="2000" dirty="0"/>
              <a:t> </a:t>
            </a:r>
            <a:r>
              <a:rPr lang="en-US" sz="2000" dirty="0" err="1"/>
              <a:t>sürede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laboratuara</a:t>
            </a:r>
            <a:r>
              <a:rPr lang="en-US" sz="2000" dirty="0"/>
              <a:t> </a:t>
            </a:r>
            <a:r>
              <a:rPr lang="en-US" sz="2000" i="1" u="sng" dirty="0" err="1"/>
              <a:t>transferini</a:t>
            </a:r>
            <a:r>
              <a:rPr lang="en-US" sz="2000" i="1" u="sng" dirty="0"/>
              <a:t> </a:t>
            </a:r>
            <a:r>
              <a:rPr lang="en-US" sz="2000" i="1" u="sng" dirty="0" err="1"/>
              <a:t>sağlar</a:t>
            </a:r>
            <a:r>
              <a:rPr lang="en-US" sz="2000" i="1" u="sng" dirty="0"/>
              <a:t>.</a:t>
            </a: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Hekim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gerçekleştirilen</a:t>
            </a:r>
            <a:r>
              <a:rPr lang="en-US" sz="2000" dirty="0"/>
              <a:t> </a:t>
            </a:r>
            <a:r>
              <a:rPr lang="en-US" sz="2000" i="1" u="sng" dirty="0" err="1"/>
              <a:t>invaziv</a:t>
            </a:r>
            <a:r>
              <a:rPr lang="en-US" sz="2000" i="1" u="sng" dirty="0"/>
              <a:t> </a:t>
            </a:r>
            <a:r>
              <a:rPr lang="en-US" sz="2000" i="1" u="sng" dirty="0" err="1"/>
              <a:t>tanı</a:t>
            </a:r>
            <a:r>
              <a:rPr lang="en-US" sz="2000" i="1" u="sng" dirty="0"/>
              <a:t> </a:t>
            </a:r>
            <a:r>
              <a:rPr lang="en-US" sz="2000" i="1" u="sng" dirty="0" err="1"/>
              <a:t>ve</a:t>
            </a:r>
            <a:r>
              <a:rPr lang="en-US" sz="2000" i="1" u="sng" dirty="0"/>
              <a:t> </a:t>
            </a:r>
            <a:r>
              <a:rPr lang="en-US" sz="2000" i="1" u="sng" dirty="0" err="1"/>
              <a:t>tedavi</a:t>
            </a:r>
            <a:r>
              <a:rPr lang="en-US" sz="2000" i="1" u="sng" dirty="0"/>
              <a:t> </a:t>
            </a:r>
            <a:r>
              <a:rPr lang="en-US" sz="2000" i="1" u="sng" dirty="0" err="1"/>
              <a:t>girişimlerine</a:t>
            </a:r>
            <a:r>
              <a:rPr lang="en-US" sz="2000" i="1" u="sng" dirty="0"/>
              <a:t> </a:t>
            </a:r>
            <a:r>
              <a:rPr lang="en-US" sz="2000" i="1" u="sng" dirty="0" err="1"/>
              <a:t>katılır</a:t>
            </a:r>
            <a:r>
              <a:rPr lang="en-US" sz="2000" dirty="0"/>
              <a:t>;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girişimler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hastayı</a:t>
            </a:r>
            <a:r>
              <a:rPr lang="en-US" sz="2000" dirty="0"/>
              <a:t> </a:t>
            </a:r>
            <a:r>
              <a:rPr lang="en-US" sz="2000" dirty="0" err="1"/>
              <a:t>hazırlar</a:t>
            </a:r>
            <a:r>
              <a:rPr lang="en-US" sz="2000" dirty="0"/>
              <a:t>, </a:t>
            </a:r>
            <a:r>
              <a:rPr lang="en-US" sz="2000" dirty="0" err="1"/>
              <a:t>işlem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destek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r>
              <a:rPr lang="en-US" sz="2000" dirty="0"/>
              <a:t>, </a:t>
            </a:r>
            <a:r>
              <a:rPr lang="en-US" sz="2000" dirty="0" err="1"/>
              <a:t>işlem</a:t>
            </a:r>
            <a:r>
              <a:rPr lang="en-US" sz="2000" dirty="0"/>
              <a:t> </a:t>
            </a:r>
            <a:r>
              <a:rPr lang="en-US" sz="2000" dirty="0" err="1"/>
              <a:t>sonrası</a:t>
            </a:r>
            <a:r>
              <a:rPr lang="en-US" sz="2000" dirty="0"/>
              <a:t> </a:t>
            </a:r>
            <a:r>
              <a:rPr lang="en-US" sz="2000" dirty="0" err="1"/>
              <a:t>hastayı</a:t>
            </a:r>
            <a:r>
              <a:rPr lang="en-US" sz="2000" dirty="0"/>
              <a:t> </a:t>
            </a:r>
            <a:r>
              <a:rPr lang="en-US" sz="2000" dirty="0" err="1"/>
              <a:t>izler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çalışanları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beraber</a:t>
            </a:r>
            <a:r>
              <a:rPr lang="en-US" sz="2000" dirty="0"/>
              <a:t> </a:t>
            </a:r>
            <a:r>
              <a:rPr lang="en-US" sz="2000" i="1" u="sng" dirty="0"/>
              <a:t>hasta </a:t>
            </a:r>
            <a:r>
              <a:rPr lang="en-US" sz="2000" i="1" u="sng" dirty="0" err="1"/>
              <a:t>vizitine</a:t>
            </a:r>
            <a:r>
              <a:rPr lang="en-US" sz="2000" i="1" u="sng" dirty="0"/>
              <a:t> </a:t>
            </a:r>
            <a:r>
              <a:rPr lang="en-US" sz="2000" i="1" u="sng" dirty="0" err="1"/>
              <a:t>katılır</a:t>
            </a:r>
            <a:r>
              <a:rPr lang="en-US" sz="2000" dirty="0"/>
              <a:t>,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tedavi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hemşirelik</a:t>
            </a:r>
            <a:r>
              <a:rPr lang="en-US" sz="2000" dirty="0"/>
              <a:t> </a:t>
            </a:r>
            <a:r>
              <a:rPr lang="en-US" sz="2000" dirty="0" err="1"/>
              <a:t>bakım</a:t>
            </a:r>
            <a:r>
              <a:rPr lang="en-US" sz="2000" dirty="0"/>
              <a:t> </a:t>
            </a:r>
            <a:r>
              <a:rPr lang="en-US" sz="2000" dirty="0" err="1"/>
              <a:t>planının</a:t>
            </a:r>
            <a:r>
              <a:rPr lang="en-US" sz="2000" dirty="0"/>
              <a:t> </a:t>
            </a:r>
            <a:r>
              <a:rPr lang="en-US" sz="2000" dirty="0" err="1"/>
              <a:t>oluşturulmasına</a:t>
            </a:r>
            <a:r>
              <a:rPr lang="en-US" sz="2000" dirty="0"/>
              <a:t> </a:t>
            </a:r>
            <a:r>
              <a:rPr lang="en-US" sz="2000" dirty="0" err="1"/>
              <a:t>katkıda</a:t>
            </a:r>
            <a:r>
              <a:rPr lang="en-US" sz="2000" dirty="0"/>
              <a:t> </a:t>
            </a:r>
            <a:r>
              <a:rPr lang="en-US" sz="2000" dirty="0" err="1"/>
              <a:t>bulunur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anose="05000000000000000000" pitchFamily="2" charset="2"/>
              <a:buChar char="q"/>
            </a:pPr>
            <a:endParaRPr lang="tr-TR" sz="2000" i="1" u="sng" dirty="0"/>
          </a:p>
          <a:p>
            <a:pPr marL="514350" indent="-514350">
              <a:buFont typeface="+mj-lt"/>
              <a:buAutoNum type="arabicPeriod" startAt="17"/>
            </a:pPr>
            <a:endParaRPr lang="tr-TR" sz="24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3BDBCCDB-11A2-4B2C-A2DA-308EAAF10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8363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7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806</Words>
  <Application>Microsoft Office PowerPoint</Application>
  <PresentationFormat>Ekran Gösterisi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Comic Sans MS</vt:lpstr>
      <vt:lpstr>Wingdings</vt:lpstr>
      <vt:lpstr>Office Theme</vt:lpstr>
      <vt:lpstr>HEMŞİRE GÖREV YETKİ VE SORUMLULUKLARI</vt:lpstr>
      <vt:lpstr>HEMŞİRE GÖREV YETKİ VE SORUMLULUKLARI</vt:lpstr>
      <vt:lpstr>HEMŞİRE GÖREV YETKİ VE SORUMLULUKLARI</vt:lpstr>
      <vt:lpstr>HEMŞİRE GÖREV YETKİ VE SORUMLULUKLARI</vt:lpstr>
      <vt:lpstr>HEMŞİRE GÖREV YETKİ VE SORUMLULUKLARI</vt:lpstr>
      <vt:lpstr>HEMŞİRE GÖREV YETKİ VE SORUMLULUKLARI</vt:lpstr>
      <vt:lpstr>HEMŞİRE GÖREV YETKİ VE SORUMLULUKLARI</vt:lpstr>
      <vt:lpstr>HEMŞİRE GÖREV YETKİ VE SORUMLULUKLARI</vt:lpstr>
      <vt:lpstr>HEMŞİRE GÖREV YETKİ VE SORUMLULUKLARI</vt:lpstr>
      <vt:lpstr>HEMŞİRE GÖREV YETKİ VE SORUMLULUKLARI</vt:lpstr>
      <vt:lpstr>HEMŞİRE GÖREV YETKİ VE SORUMLULKLARI</vt:lpstr>
      <vt:lpstr>HEMŞİRE GÖREV YETKİ VE SORUMLULUKLARI</vt:lpstr>
      <vt:lpstr>ETİK İLKELER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HEMŞİRE GÖREV YETKİ VE SORUMLULUKLARI</dc:title>
  <dc:creator>amergency003</dc:creator>
  <cp:lastModifiedBy>DeboMac</cp:lastModifiedBy>
  <cp:revision>10</cp:revision>
  <dcterms:created xsi:type="dcterms:W3CDTF">2018-09-13T09:05:27Z</dcterms:created>
  <dcterms:modified xsi:type="dcterms:W3CDTF">2023-08-22T09:05:13Z</dcterms:modified>
</cp:coreProperties>
</file>