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doc" ContentType="application/msword"/>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openxmlformats-officedocument.oleObject"/>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Default Extension="vml" ContentType="application/vnd.openxmlformats-officedocument.vmlDrawing"/>
  <Override PartName="/ppt/notesSlides/notesSlide8.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80"/>
  </p:notesMasterIdLst>
  <p:sldIdLst>
    <p:sldId id="349" r:id="rId2"/>
    <p:sldId id="351" r:id="rId3"/>
    <p:sldId id="352" r:id="rId4"/>
    <p:sldId id="353" r:id="rId5"/>
    <p:sldId id="354" r:id="rId6"/>
    <p:sldId id="355" r:id="rId7"/>
    <p:sldId id="356" r:id="rId8"/>
    <p:sldId id="357" r:id="rId9"/>
    <p:sldId id="358" r:id="rId10"/>
    <p:sldId id="359" r:id="rId11"/>
    <p:sldId id="360" r:id="rId12"/>
    <p:sldId id="361" r:id="rId13"/>
    <p:sldId id="362" r:id="rId14"/>
    <p:sldId id="363" r:id="rId15"/>
    <p:sldId id="364" r:id="rId16"/>
    <p:sldId id="365" r:id="rId17"/>
    <p:sldId id="366" r:id="rId18"/>
    <p:sldId id="367" r:id="rId19"/>
    <p:sldId id="368" r:id="rId20"/>
    <p:sldId id="369" r:id="rId21"/>
    <p:sldId id="370" r:id="rId22"/>
    <p:sldId id="371" r:id="rId23"/>
    <p:sldId id="374" r:id="rId24"/>
    <p:sldId id="376" r:id="rId25"/>
    <p:sldId id="377" r:id="rId26"/>
    <p:sldId id="378" r:id="rId27"/>
    <p:sldId id="379" r:id="rId28"/>
    <p:sldId id="380" r:id="rId29"/>
    <p:sldId id="381" r:id="rId30"/>
    <p:sldId id="382" r:id="rId31"/>
    <p:sldId id="383" r:id="rId32"/>
    <p:sldId id="384" r:id="rId33"/>
    <p:sldId id="385" r:id="rId34"/>
    <p:sldId id="386" r:id="rId35"/>
    <p:sldId id="387" r:id="rId36"/>
    <p:sldId id="388" r:id="rId37"/>
    <p:sldId id="389" r:id="rId38"/>
    <p:sldId id="390" r:id="rId39"/>
    <p:sldId id="391" r:id="rId40"/>
    <p:sldId id="392" r:id="rId41"/>
    <p:sldId id="393" r:id="rId42"/>
    <p:sldId id="394" r:id="rId43"/>
    <p:sldId id="395" r:id="rId44"/>
    <p:sldId id="396" r:id="rId45"/>
    <p:sldId id="397" r:id="rId46"/>
    <p:sldId id="398" r:id="rId47"/>
    <p:sldId id="399" r:id="rId48"/>
    <p:sldId id="400" r:id="rId49"/>
    <p:sldId id="401" r:id="rId50"/>
    <p:sldId id="402" r:id="rId51"/>
    <p:sldId id="403" r:id="rId52"/>
    <p:sldId id="407" r:id="rId53"/>
    <p:sldId id="408" r:id="rId54"/>
    <p:sldId id="409" r:id="rId55"/>
    <p:sldId id="410" r:id="rId56"/>
    <p:sldId id="435" r:id="rId57"/>
    <p:sldId id="412" r:id="rId58"/>
    <p:sldId id="413" r:id="rId59"/>
    <p:sldId id="414" r:id="rId60"/>
    <p:sldId id="415" r:id="rId61"/>
    <p:sldId id="416" r:id="rId62"/>
    <p:sldId id="417" r:id="rId63"/>
    <p:sldId id="418" r:id="rId64"/>
    <p:sldId id="419" r:id="rId65"/>
    <p:sldId id="420" r:id="rId66"/>
    <p:sldId id="421" r:id="rId67"/>
    <p:sldId id="422" r:id="rId68"/>
    <p:sldId id="423" r:id="rId69"/>
    <p:sldId id="425" r:id="rId70"/>
    <p:sldId id="426" r:id="rId71"/>
    <p:sldId id="427" r:id="rId72"/>
    <p:sldId id="428" r:id="rId73"/>
    <p:sldId id="429" r:id="rId74"/>
    <p:sldId id="430" r:id="rId75"/>
    <p:sldId id="431" r:id="rId76"/>
    <p:sldId id="432" r:id="rId77"/>
    <p:sldId id="433" r:id="rId78"/>
    <p:sldId id="434" r:id="rId79"/>
  </p:sldIdLst>
  <p:sldSz cx="9144000" cy="5143500" type="screen16x9"/>
  <p:notesSz cx="9144000" cy="6858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p15="http://schemas.microsoft.com/office/powerpoint/2012/main">
        <p15:guide id="1" orient="horz" pos="2160">
          <p15:clr>
            <a:srgbClr val="000000"/>
          </p15:clr>
        </p15:guide>
        <p15:guide id="2" pos="2880">
          <p15:clr>
            <a:srgbClr val="000000"/>
          </p15:clr>
        </p15:guide>
        <p15:guide id="3" orient="horz" pos="16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9415" autoAdjust="0"/>
    <p:restoredTop sz="94803" autoAdjust="0"/>
  </p:normalViewPr>
  <p:slideViewPr>
    <p:cSldViewPr snapToGrid="0">
      <p:cViewPr varScale="1">
        <p:scale>
          <a:sx n="108" d="100"/>
          <a:sy n="108" d="100"/>
        </p:scale>
        <p:origin x="-528" y="-90"/>
      </p:cViewPr>
      <p:guideLst>
        <p:guide orient="horz" pos="2160"/>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5179484" y="0"/>
            <a:ext cx="3962400" cy="3429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14400" y="3257550"/>
            <a:ext cx="7315200" cy="30861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910"/>
            <a:ext cx="3962400" cy="3429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5179484" y="6513910"/>
            <a:ext cx="3962400" cy="3429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zh-CN" sz="1200" b="0" i="0" u="none" strike="noStrike" cap="none">
                <a:solidFill>
                  <a:schemeClr val="dk1"/>
                </a:solidFill>
                <a:latin typeface="Calibri"/>
                <a:ea typeface="Calibri"/>
                <a:cs typeface="Calibri"/>
                <a:sym typeface="Calibri"/>
              </a:rPr>
              <a:pPr marL="0" marR="0" lvl="0" indent="0" algn="r" rtl="0">
                <a:spcBef>
                  <a:spcPts val="0"/>
                </a:spcBef>
                <a:spcAft>
                  <a:spcPts val="0"/>
                </a:spcAft>
                <a:buNone/>
              </a:p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209254637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CCDF2130-A538-461B-A2A1-0DCC0B016E0C}" type="slidenum">
              <a:rPr lang="en-US" smtClean="0">
                <a:latin typeface="Arial" charset="0"/>
              </a:rPr>
              <a:pPr eaLnBrk="1" hangingPunct="1"/>
              <a:t>11</a:t>
            </a:fld>
            <a:endParaRPr lang="en-US" smtClean="0">
              <a:latin typeface="Arial" charset="0"/>
            </a:endParaRPr>
          </a:p>
        </p:txBody>
      </p:sp>
      <p:sp>
        <p:nvSpPr>
          <p:cNvPr id="80899" name="Rectangle 2"/>
          <p:cNvSpPr>
            <a:spLocks noGrp="1" noRot="1" noChangeAspect="1" noChangeArrowheads="1" noTextEdit="1"/>
          </p:cNvSpPr>
          <p:nvPr>
            <p:ph type="sldImg"/>
          </p:nvPr>
        </p:nvSpPr>
        <p:spPr>
          <a:xfrm>
            <a:off x="381000" y="685800"/>
            <a:ext cx="6097588" cy="3430588"/>
          </a:xfrm>
          <a:ln/>
        </p:spPr>
      </p:sp>
      <p:sp>
        <p:nvSpPr>
          <p:cNvPr id="80900" name="Rectangle 3"/>
          <p:cNvSpPr>
            <a:spLocks noGrp="1" noChangeArrowheads="1"/>
          </p:cNvSpPr>
          <p:nvPr>
            <p:ph type="body" idx="1"/>
          </p:nvPr>
        </p:nvSpPr>
        <p:spPr>
          <a:xfrm>
            <a:off x="915988" y="4343400"/>
            <a:ext cx="5026025" cy="4114800"/>
          </a:xfrm>
          <a:noFill/>
        </p:spPr>
        <p:txBody>
          <a:bodyPr/>
          <a:lstStyle/>
          <a:p>
            <a:pPr eaLnBrk="1" hangingPunct="1"/>
            <a:endParaRPr lang="ru-RU" smtClean="0"/>
          </a:p>
        </p:txBody>
      </p:sp>
    </p:spTree>
    <p:extLst>
      <p:ext uri="{BB962C8B-B14F-4D97-AF65-F5344CB8AC3E}">
        <p14:creationId xmlns="" xmlns:p14="http://schemas.microsoft.com/office/powerpoint/2010/main" val="6057499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A66C5E00-F534-4EB3-B0A8-395247F3DFE0}" type="slidenum">
              <a:rPr lang="en-US" smtClean="0">
                <a:latin typeface="Arial" charset="0"/>
              </a:rPr>
              <a:pPr eaLnBrk="1" hangingPunct="1"/>
              <a:t>25</a:t>
            </a:fld>
            <a:endParaRPr lang="en-US" smtClean="0">
              <a:latin typeface="Arial" charset="0"/>
            </a:endParaRPr>
          </a:p>
        </p:txBody>
      </p:sp>
      <p:sp>
        <p:nvSpPr>
          <p:cNvPr id="89091" name="Rectangle 2"/>
          <p:cNvSpPr>
            <a:spLocks noGrp="1" noRot="1" noChangeAspect="1" noChangeArrowheads="1" noTextEdit="1"/>
          </p:cNvSpPr>
          <p:nvPr>
            <p:ph type="sldImg"/>
          </p:nvPr>
        </p:nvSpPr>
        <p:spPr>
          <a:xfrm>
            <a:off x="381000" y="685800"/>
            <a:ext cx="6097588" cy="3430588"/>
          </a:xfrm>
          <a:ln/>
        </p:spPr>
      </p:sp>
      <p:sp>
        <p:nvSpPr>
          <p:cNvPr id="89092" name="Rectangle 3"/>
          <p:cNvSpPr>
            <a:spLocks noGrp="1" noChangeArrowheads="1"/>
          </p:cNvSpPr>
          <p:nvPr>
            <p:ph type="body" idx="1"/>
          </p:nvPr>
        </p:nvSpPr>
        <p:spPr>
          <a:xfrm>
            <a:off x="915988" y="4343400"/>
            <a:ext cx="5026025" cy="4114800"/>
          </a:xfrm>
          <a:noFill/>
        </p:spPr>
        <p:txBody>
          <a:bodyPr/>
          <a:lstStyle/>
          <a:p>
            <a:pPr eaLnBrk="1" hangingPunct="1"/>
            <a:endParaRPr lang="ru-RU" smtClean="0"/>
          </a:p>
        </p:txBody>
      </p:sp>
    </p:spTree>
    <p:extLst>
      <p:ext uri="{BB962C8B-B14F-4D97-AF65-F5344CB8AC3E}">
        <p14:creationId xmlns="" xmlns:p14="http://schemas.microsoft.com/office/powerpoint/2010/main" val="32864352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0BA9D559-92EF-4EE5-AFA3-5C726FACA315}" type="slidenum">
              <a:rPr lang="en-US" smtClean="0">
                <a:latin typeface="Arial" charset="0"/>
              </a:rPr>
              <a:pPr eaLnBrk="1" hangingPunct="1"/>
              <a:t>28</a:t>
            </a:fld>
            <a:endParaRPr lang="en-US" smtClean="0">
              <a:latin typeface="Arial" charset="0"/>
            </a:endParaRPr>
          </a:p>
        </p:txBody>
      </p:sp>
      <p:sp>
        <p:nvSpPr>
          <p:cNvPr id="92163" name="Rectangle 2"/>
          <p:cNvSpPr>
            <a:spLocks noGrp="1" noRot="1" noChangeAspect="1" noChangeArrowheads="1" noTextEdit="1"/>
          </p:cNvSpPr>
          <p:nvPr>
            <p:ph type="sldImg"/>
          </p:nvPr>
        </p:nvSpPr>
        <p:spPr>
          <a:xfrm>
            <a:off x="381000" y="685800"/>
            <a:ext cx="6097588" cy="3430588"/>
          </a:xfrm>
          <a:ln/>
        </p:spPr>
      </p:sp>
      <p:sp>
        <p:nvSpPr>
          <p:cNvPr id="92164" name="Rectangle 3"/>
          <p:cNvSpPr>
            <a:spLocks noGrp="1" noChangeArrowheads="1"/>
          </p:cNvSpPr>
          <p:nvPr>
            <p:ph type="body" idx="1"/>
          </p:nvPr>
        </p:nvSpPr>
        <p:spPr>
          <a:xfrm>
            <a:off x="915988" y="4343400"/>
            <a:ext cx="5026025" cy="4114800"/>
          </a:xfrm>
          <a:noFill/>
        </p:spPr>
        <p:txBody>
          <a:bodyPr/>
          <a:lstStyle/>
          <a:p>
            <a:pPr eaLnBrk="1" hangingPunct="1"/>
            <a:endParaRPr lang="ru-RU" smtClean="0"/>
          </a:p>
        </p:txBody>
      </p:sp>
    </p:spTree>
    <p:extLst>
      <p:ext uri="{BB962C8B-B14F-4D97-AF65-F5344CB8AC3E}">
        <p14:creationId xmlns="" xmlns:p14="http://schemas.microsoft.com/office/powerpoint/2010/main" val="27333262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0BA9D559-92EF-4EE5-AFA3-5C726FACA315}" type="slidenum">
              <a:rPr lang="en-US" smtClean="0">
                <a:latin typeface="Arial" charset="0"/>
              </a:rPr>
              <a:pPr eaLnBrk="1" hangingPunct="1"/>
              <a:t>35</a:t>
            </a:fld>
            <a:endParaRPr lang="en-US" smtClean="0">
              <a:latin typeface="Arial" charset="0"/>
            </a:endParaRPr>
          </a:p>
        </p:txBody>
      </p:sp>
      <p:sp>
        <p:nvSpPr>
          <p:cNvPr id="92163" name="Rectangle 2"/>
          <p:cNvSpPr>
            <a:spLocks noGrp="1" noRot="1" noChangeAspect="1" noChangeArrowheads="1" noTextEdit="1"/>
          </p:cNvSpPr>
          <p:nvPr>
            <p:ph type="sldImg"/>
          </p:nvPr>
        </p:nvSpPr>
        <p:spPr>
          <a:xfrm>
            <a:off x="381000" y="685800"/>
            <a:ext cx="6097588" cy="3430588"/>
          </a:xfrm>
          <a:ln/>
        </p:spPr>
      </p:sp>
      <p:sp>
        <p:nvSpPr>
          <p:cNvPr id="92164" name="Rectangle 3"/>
          <p:cNvSpPr>
            <a:spLocks noGrp="1" noChangeArrowheads="1"/>
          </p:cNvSpPr>
          <p:nvPr>
            <p:ph type="body" idx="1"/>
          </p:nvPr>
        </p:nvSpPr>
        <p:spPr>
          <a:xfrm>
            <a:off x="915988" y="4343400"/>
            <a:ext cx="5026025" cy="4114800"/>
          </a:xfrm>
          <a:noFill/>
        </p:spPr>
        <p:txBody>
          <a:bodyPr/>
          <a:lstStyle/>
          <a:p>
            <a:pPr eaLnBrk="1" hangingPunct="1"/>
            <a:endParaRPr lang="ru-RU" smtClean="0"/>
          </a:p>
        </p:txBody>
      </p:sp>
    </p:spTree>
    <p:extLst>
      <p:ext uri="{BB962C8B-B14F-4D97-AF65-F5344CB8AC3E}">
        <p14:creationId xmlns="" xmlns:p14="http://schemas.microsoft.com/office/powerpoint/2010/main" val="2893080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0BA9D559-92EF-4EE5-AFA3-5C726FACA315}" type="slidenum">
              <a:rPr lang="en-US" smtClean="0">
                <a:latin typeface="Arial" charset="0"/>
              </a:rPr>
              <a:pPr eaLnBrk="1" hangingPunct="1"/>
              <a:t>53</a:t>
            </a:fld>
            <a:endParaRPr lang="en-US" smtClean="0">
              <a:latin typeface="Arial" charset="0"/>
            </a:endParaRPr>
          </a:p>
        </p:txBody>
      </p:sp>
      <p:sp>
        <p:nvSpPr>
          <p:cNvPr id="92163" name="Rectangle 2"/>
          <p:cNvSpPr>
            <a:spLocks noGrp="1" noRot="1" noChangeAspect="1" noChangeArrowheads="1" noTextEdit="1"/>
          </p:cNvSpPr>
          <p:nvPr>
            <p:ph type="sldImg"/>
          </p:nvPr>
        </p:nvSpPr>
        <p:spPr>
          <a:xfrm>
            <a:off x="381000" y="685800"/>
            <a:ext cx="6097588" cy="3430588"/>
          </a:xfrm>
          <a:ln/>
        </p:spPr>
      </p:sp>
      <p:sp>
        <p:nvSpPr>
          <p:cNvPr id="92164" name="Rectangle 3"/>
          <p:cNvSpPr>
            <a:spLocks noGrp="1" noChangeArrowheads="1"/>
          </p:cNvSpPr>
          <p:nvPr>
            <p:ph type="body" idx="1"/>
          </p:nvPr>
        </p:nvSpPr>
        <p:spPr>
          <a:xfrm>
            <a:off x="915988" y="4343400"/>
            <a:ext cx="5026025" cy="4114800"/>
          </a:xfrm>
          <a:noFill/>
        </p:spPr>
        <p:txBody>
          <a:bodyPr/>
          <a:lstStyle/>
          <a:p>
            <a:pPr eaLnBrk="1" hangingPunct="1"/>
            <a:endParaRPr lang="ru-RU" smtClean="0"/>
          </a:p>
        </p:txBody>
      </p:sp>
    </p:spTree>
    <p:extLst>
      <p:ext uri="{BB962C8B-B14F-4D97-AF65-F5344CB8AC3E}">
        <p14:creationId xmlns="" xmlns:p14="http://schemas.microsoft.com/office/powerpoint/2010/main" val="26311260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53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1117670-57A4-41A4-8A4F-AB680CB90FAF}" type="slidenum">
              <a:rPr lang="en-US" smtClean="0"/>
              <a:pPr/>
              <a:t>59</a:t>
            </a:fld>
            <a:endParaRPr lang="en-US" smtClean="0"/>
          </a:p>
        </p:txBody>
      </p:sp>
    </p:spTree>
    <p:extLst>
      <p:ext uri="{BB962C8B-B14F-4D97-AF65-F5344CB8AC3E}">
        <p14:creationId xmlns="" xmlns:p14="http://schemas.microsoft.com/office/powerpoint/2010/main" val="3960847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p:spPr>
      </p:sp>
      <p:sp>
        <p:nvSpPr>
          <p:cNvPr id="5632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632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07662DC-0B11-4F63-BCE9-DEF561AAAAAF}" type="slidenum">
              <a:rPr lang="en-US" smtClean="0"/>
              <a:pPr/>
              <a:t>63</a:t>
            </a:fld>
            <a:endParaRPr lang="en-US" smtClean="0"/>
          </a:p>
        </p:txBody>
      </p:sp>
    </p:spTree>
    <p:extLst>
      <p:ext uri="{BB962C8B-B14F-4D97-AF65-F5344CB8AC3E}">
        <p14:creationId xmlns="" xmlns:p14="http://schemas.microsoft.com/office/powerpoint/2010/main" val="14682579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C1FBCB65-C4C7-45C0-83C9-897126A1B46C}" type="slidenum">
              <a:rPr lang="en-US" smtClean="0">
                <a:latin typeface="Arial" charset="0"/>
              </a:rPr>
              <a:pPr eaLnBrk="1" hangingPunct="1"/>
              <a:t>69</a:t>
            </a:fld>
            <a:endParaRPr lang="en-US" smtClean="0">
              <a:latin typeface="Arial" charset="0"/>
            </a:endParaRPr>
          </a:p>
        </p:txBody>
      </p:sp>
      <p:sp>
        <p:nvSpPr>
          <p:cNvPr id="79875" name="Rectangle 2"/>
          <p:cNvSpPr>
            <a:spLocks noGrp="1" noRot="1" noChangeAspect="1" noChangeArrowheads="1" noTextEdit="1"/>
          </p:cNvSpPr>
          <p:nvPr>
            <p:ph type="sldImg"/>
          </p:nvPr>
        </p:nvSpPr>
        <p:spPr>
          <a:xfrm>
            <a:off x="381000" y="685800"/>
            <a:ext cx="6097588" cy="3430588"/>
          </a:xfrm>
          <a:ln/>
        </p:spPr>
      </p:sp>
      <p:sp>
        <p:nvSpPr>
          <p:cNvPr id="79876" name="Rectangle 3"/>
          <p:cNvSpPr>
            <a:spLocks noGrp="1" noChangeArrowheads="1"/>
          </p:cNvSpPr>
          <p:nvPr>
            <p:ph type="body" idx="1"/>
          </p:nvPr>
        </p:nvSpPr>
        <p:spPr>
          <a:xfrm>
            <a:off x="915988" y="4343400"/>
            <a:ext cx="5026025" cy="4114800"/>
          </a:xfrm>
          <a:noFill/>
        </p:spPr>
        <p:txBody>
          <a:bodyPr/>
          <a:lstStyle/>
          <a:p>
            <a:pPr eaLnBrk="1" hangingPunct="1"/>
            <a:endParaRPr lang="ru-RU" smtClean="0"/>
          </a:p>
        </p:txBody>
      </p:sp>
    </p:spTree>
    <p:extLst>
      <p:ext uri="{BB962C8B-B14F-4D97-AF65-F5344CB8AC3E}">
        <p14:creationId xmlns="" xmlns:p14="http://schemas.microsoft.com/office/powerpoint/2010/main" val="11219255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722313" y="3305176"/>
            <a:ext cx="7772400" cy="1021556"/>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SzPts val="1400"/>
              <a:buNone/>
              <a:defRPr sz="40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r>
              <a:rPr lang="tr-TR"/>
              <a:t>Asıl başlık stili için tıklatın</a:t>
            </a:r>
            <a:endParaRPr/>
          </a:p>
        </p:txBody>
      </p:sp>
      <p:sp>
        <p:nvSpPr>
          <p:cNvPr id="29" name="Google Shape;29;p4"/>
          <p:cNvSpPr txBox="1">
            <a:spLocks noGrp="1"/>
          </p:cNvSpPr>
          <p:nvPr>
            <p:ph type="body" idx="1"/>
          </p:nvPr>
        </p:nvSpPr>
        <p:spPr>
          <a:xfrm>
            <a:off x="722313" y="2180035"/>
            <a:ext cx="7772400" cy="1125140"/>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pPr lvl="0"/>
            <a:r>
              <a:rPr lang="tr-TR"/>
              <a:t>Asıl metin stillerini düzenlemek için tıklatın</a:t>
            </a:r>
          </a:p>
        </p:txBody>
      </p:sp>
      <p:sp>
        <p:nvSpPr>
          <p:cNvPr id="30" name="Google Shape;30;p4"/>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4"/>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zh-CN"/>
              <a:pPr marL="0" lvl="0" indent="0" algn="r" rtl="0">
                <a:spcBef>
                  <a:spcPts val="0"/>
                </a:spcBef>
                <a:spcAft>
                  <a:spcPts val="0"/>
                </a:spcAft>
                <a:buNone/>
              </a:p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hank You">
    <p:spTree>
      <p:nvGrpSpPr>
        <p:cNvPr id="1" name=""/>
        <p:cNvGrpSpPr/>
        <p:nvPr/>
      </p:nvGrpSpPr>
      <p:grpSpPr>
        <a:xfrm>
          <a:off x="0" y="0"/>
          <a:ext cx="0" cy="0"/>
          <a:chOff x="0" y="0"/>
          <a:chExt cx="0" cy="0"/>
        </a:xfrm>
      </p:grpSpPr>
      <p:sp>
        <p:nvSpPr>
          <p:cNvPr id="2" name="タイトル 1"/>
          <p:cNvSpPr>
            <a:spLocks noGrp="1"/>
          </p:cNvSpPr>
          <p:nvPr>
            <p:ph type="ctrTitle" hasCustomPrompt="1"/>
          </p:nvPr>
        </p:nvSpPr>
        <p:spPr>
          <a:xfrm>
            <a:off x="2519594" y="1906873"/>
            <a:ext cx="6157218" cy="664879"/>
          </a:xfrm>
        </p:spPr>
        <p:txBody>
          <a:bodyPr anchor="b">
            <a:noAutofit/>
          </a:bodyPr>
          <a:lstStyle>
            <a:lvl1pPr algn="l">
              <a:lnSpc>
                <a:spcPts val="4500"/>
              </a:lnSpc>
              <a:defRPr sz="2400" baseline="0">
                <a:latin typeface="Aleo-BoldItalic" pitchFamily="34" charset="0"/>
              </a:defRPr>
            </a:lvl1pPr>
          </a:lstStyle>
          <a:p>
            <a:r>
              <a:rPr lang="en-US" altLang="ja-JP" dirty="0"/>
              <a:t>Text</a:t>
            </a:r>
            <a:endParaRPr lang="en-US" dirty="0"/>
          </a:p>
        </p:txBody>
      </p:sp>
      <p:sp>
        <p:nvSpPr>
          <p:cNvPr id="3" name="サブタイトル 2"/>
          <p:cNvSpPr>
            <a:spLocks noGrp="1"/>
          </p:cNvSpPr>
          <p:nvPr>
            <p:ph type="subTitle" idx="1" hasCustomPrompt="1"/>
          </p:nvPr>
        </p:nvSpPr>
        <p:spPr>
          <a:xfrm>
            <a:off x="2519596" y="2468049"/>
            <a:ext cx="5077005" cy="283722"/>
          </a:xfrm>
        </p:spPr>
        <p:txBody>
          <a:bodyPr>
            <a:noAutofit/>
          </a:bodyPr>
          <a:lstStyle>
            <a:lvl1pPr marL="0" indent="0" algn="l">
              <a:lnSpc>
                <a:spcPts val="1500"/>
              </a:lnSpc>
              <a:buNone/>
              <a:defRPr sz="1500" i="0" baseline="0">
                <a:solidFill>
                  <a:schemeClr val="tx1">
                    <a:tint val="75000"/>
                  </a:schemeClr>
                </a:solidFill>
                <a:latin typeface="Aleo-LightItalic" pitchFamily="34" charset="0"/>
              </a:defRPr>
            </a:lvl1pPr>
            <a:lvl2pPr marL="408163" indent="0" algn="ctr">
              <a:buNone/>
              <a:defRPr>
                <a:solidFill>
                  <a:schemeClr val="tx1">
                    <a:tint val="75000"/>
                  </a:schemeClr>
                </a:solidFill>
              </a:defRPr>
            </a:lvl2pPr>
            <a:lvl3pPr marL="816325" indent="0" algn="ctr">
              <a:buNone/>
              <a:defRPr>
                <a:solidFill>
                  <a:schemeClr val="tx1">
                    <a:tint val="75000"/>
                  </a:schemeClr>
                </a:solidFill>
              </a:defRPr>
            </a:lvl3pPr>
            <a:lvl4pPr marL="1224486" indent="0" algn="ctr">
              <a:buNone/>
              <a:defRPr>
                <a:solidFill>
                  <a:schemeClr val="tx1">
                    <a:tint val="75000"/>
                  </a:schemeClr>
                </a:solidFill>
              </a:defRPr>
            </a:lvl4pPr>
            <a:lvl5pPr marL="1632648" indent="0" algn="ctr">
              <a:buNone/>
              <a:defRPr>
                <a:solidFill>
                  <a:schemeClr val="tx1">
                    <a:tint val="75000"/>
                  </a:schemeClr>
                </a:solidFill>
              </a:defRPr>
            </a:lvl5pPr>
            <a:lvl6pPr marL="2040811" indent="0" algn="ctr">
              <a:buNone/>
              <a:defRPr>
                <a:solidFill>
                  <a:schemeClr val="tx1">
                    <a:tint val="75000"/>
                  </a:schemeClr>
                </a:solidFill>
              </a:defRPr>
            </a:lvl6pPr>
            <a:lvl7pPr marL="2448972" indent="0" algn="ctr">
              <a:buNone/>
              <a:defRPr>
                <a:solidFill>
                  <a:schemeClr val="tx1">
                    <a:tint val="75000"/>
                  </a:schemeClr>
                </a:solidFill>
              </a:defRPr>
            </a:lvl7pPr>
            <a:lvl8pPr marL="2857134" indent="0" algn="ctr">
              <a:buNone/>
              <a:defRPr>
                <a:solidFill>
                  <a:schemeClr val="tx1">
                    <a:tint val="75000"/>
                  </a:schemeClr>
                </a:solidFill>
              </a:defRPr>
            </a:lvl8pPr>
            <a:lvl9pPr marL="3265297" indent="0" algn="ctr">
              <a:buNone/>
              <a:defRPr>
                <a:solidFill>
                  <a:schemeClr val="tx1">
                    <a:tint val="75000"/>
                  </a:schemeClr>
                </a:solidFill>
              </a:defRPr>
            </a:lvl9pPr>
          </a:lstStyle>
          <a:p>
            <a:r>
              <a:rPr lang="en-US" altLang="ja-JP" dirty="0"/>
              <a:t>Text</a:t>
            </a:r>
            <a:endParaRPr lang="en-US" dirty="0"/>
          </a:p>
        </p:txBody>
      </p:sp>
      <p:sp>
        <p:nvSpPr>
          <p:cNvPr id="8" name="正方形/長方形 7"/>
          <p:cNvSpPr/>
          <p:nvPr userDrawn="1"/>
        </p:nvSpPr>
        <p:spPr>
          <a:xfrm rot="18000000">
            <a:off x="-2687656" y="2028997"/>
            <a:ext cx="9192006" cy="2340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algn="ctr"/>
            <a:endParaRPr lang="en-US"/>
          </a:p>
        </p:txBody>
      </p:sp>
      <p:sp>
        <p:nvSpPr>
          <p:cNvPr id="9" name="正方形/長方形 8"/>
          <p:cNvSpPr/>
          <p:nvPr userDrawn="1"/>
        </p:nvSpPr>
        <p:spPr>
          <a:xfrm rot="18000000">
            <a:off x="-3551558" y="2120975"/>
            <a:ext cx="9181480" cy="7019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algn="ctr"/>
            <a:endParaRPr lang="en-US">
              <a:solidFill>
                <a:schemeClr val="accent1"/>
              </a:solidFill>
            </a:endParaRPr>
          </a:p>
        </p:txBody>
      </p:sp>
      <p:sp>
        <p:nvSpPr>
          <p:cNvPr id="10" name="正方形/長方形 9"/>
          <p:cNvSpPr/>
          <p:nvPr userDrawn="1"/>
        </p:nvSpPr>
        <p:spPr>
          <a:xfrm rot="18000000">
            <a:off x="-4053022" y="2021993"/>
            <a:ext cx="9192006" cy="10802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algn="ctr"/>
            <a:endParaRPr lang="en-US">
              <a:solidFill>
                <a:schemeClr val="accent1"/>
              </a:solidFill>
            </a:endParaRPr>
          </a:p>
        </p:txBody>
      </p:sp>
      <p:sp>
        <p:nvSpPr>
          <p:cNvPr id="11" name="正方形/長方形 10"/>
          <p:cNvSpPr/>
          <p:nvPr userDrawn="1"/>
        </p:nvSpPr>
        <p:spPr>
          <a:xfrm rot="18000000">
            <a:off x="-4533062" y="1962163"/>
            <a:ext cx="9169702" cy="30868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algn="ctr"/>
            <a:endParaRPr lang="en-US">
              <a:solidFill>
                <a:schemeClr val="accent1"/>
              </a:solidFill>
            </a:endParaRPr>
          </a:p>
        </p:txBody>
      </p:sp>
      <p:sp>
        <p:nvSpPr>
          <p:cNvPr id="14" name="正方形/長方形 13"/>
          <p:cNvSpPr/>
          <p:nvPr userDrawn="1"/>
        </p:nvSpPr>
        <p:spPr>
          <a:xfrm rot="18000000">
            <a:off x="5267316" y="2987579"/>
            <a:ext cx="9181480" cy="7019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algn="ctr"/>
            <a:endParaRPr lang="en-US">
              <a:solidFill>
                <a:schemeClr val="accent1"/>
              </a:solidFill>
            </a:endParaRPr>
          </a:p>
        </p:txBody>
      </p:sp>
      <p:sp>
        <p:nvSpPr>
          <p:cNvPr id="15" name="正方形/長方形 14"/>
          <p:cNvSpPr/>
          <p:nvPr userDrawn="1"/>
        </p:nvSpPr>
        <p:spPr>
          <a:xfrm rot="18000000">
            <a:off x="4765850" y="2904199"/>
            <a:ext cx="9192006" cy="10802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algn="ctr"/>
            <a:endParaRPr lang="en-US">
              <a:solidFill>
                <a:schemeClr val="accent1"/>
              </a:solidFill>
            </a:endParaRPr>
          </a:p>
        </p:txBody>
      </p:sp>
      <p:sp>
        <p:nvSpPr>
          <p:cNvPr id="16" name="正方形/長方形 15"/>
          <p:cNvSpPr/>
          <p:nvPr userDrawn="1"/>
        </p:nvSpPr>
        <p:spPr>
          <a:xfrm rot="18000000">
            <a:off x="4285812" y="2844368"/>
            <a:ext cx="9169702" cy="30868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algn="ctr"/>
            <a:endParaRPr lang="en-US">
              <a:solidFill>
                <a:schemeClr val="accent1"/>
              </a:solidFill>
            </a:endParaRPr>
          </a:p>
        </p:txBody>
      </p:sp>
      <p:sp>
        <p:nvSpPr>
          <p:cNvPr id="20" name="正方形/長方形 19"/>
          <p:cNvSpPr/>
          <p:nvPr userDrawn="1"/>
        </p:nvSpPr>
        <p:spPr>
          <a:xfrm rot="18000000">
            <a:off x="-11123020" y="2038363"/>
            <a:ext cx="9169702" cy="30868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algn="ctr"/>
            <a:endParaRPr lang="en-US">
              <a:solidFill>
                <a:schemeClr val="accent1"/>
              </a:solidFill>
            </a:endParaRPr>
          </a:p>
        </p:txBody>
      </p:sp>
      <p:sp>
        <p:nvSpPr>
          <p:cNvPr id="22" name="正方形/長方形 21"/>
          <p:cNvSpPr/>
          <p:nvPr userDrawn="1"/>
        </p:nvSpPr>
        <p:spPr>
          <a:xfrm rot="18000000">
            <a:off x="-10298972" y="1958986"/>
            <a:ext cx="9192006" cy="2340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algn="ctr"/>
            <a:endParaRPr lang="en-US"/>
          </a:p>
        </p:txBody>
      </p:sp>
      <p:sp>
        <p:nvSpPr>
          <p:cNvPr id="17" name="テキスト プレースホルダー 22"/>
          <p:cNvSpPr>
            <a:spLocks noGrp="1"/>
          </p:cNvSpPr>
          <p:nvPr>
            <p:ph type="body" sz="quarter" idx="13" hasCustomPrompt="1"/>
          </p:nvPr>
        </p:nvSpPr>
        <p:spPr>
          <a:xfrm>
            <a:off x="2627618" y="4047915"/>
            <a:ext cx="4644919" cy="900100"/>
          </a:xfrm>
        </p:spPr>
        <p:txBody>
          <a:bodyPr anchor="b">
            <a:normAutofit/>
          </a:bodyPr>
          <a:lstStyle>
            <a:lvl1pPr algn="r">
              <a:defRPr sz="1200">
                <a:latin typeface="+mn-lt"/>
              </a:defRPr>
            </a:lvl1pPr>
          </a:lstStyle>
          <a:p>
            <a:pPr lvl="0"/>
            <a:r>
              <a:rPr lang="en-US" dirty="0"/>
              <a:t>“Text Here”</a:t>
            </a:r>
          </a:p>
        </p:txBody>
      </p:sp>
    </p:spTree>
    <p:extLst>
      <p:ext uri="{BB962C8B-B14F-4D97-AF65-F5344CB8AC3E}">
        <p14:creationId xmlns="" xmlns:p14="http://schemas.microsoft.com/office/powerpoint/2010/main" val="113536406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150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125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1+#ppt_w/2"/>
                                          </p:val>
                                        </p:tav>
                                        <p:tav tm="100000">
                                          <p:val>
                                            <p:strVal val="#ppt_x"/>
                                          </p:val>
                                        </p:tav>
                                      </p:tavLst>
                                    </p:anim>
                                    <p:anim calcmode="lin" valueType="num">
                                      <p:cBhvr additive="base">
                                        <p:cTn id="12" dur="500" fill="hold"/>
                                        <p:tgtEl>
                                          <p:spTgt spid="9"/>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100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1+#ppt_w/2"/>
                                          </p:val>
                                        </p:tav>
                                        <p:tav tm="100000">
                                          <p:val>
                                            <p:strVal val="#ppt_x"/>
                                          </p:val>
                                        </p:tav>
                                      </p:tavLst>
                                    </p:anim>
                                    <p:anim calcmode="lin" valueType="num">
                                      <p:cBhvr additive="base">
                                        <p:cTn id="16" dur="500" fill="hold"/>
                                        <p:tgtEl>
                                          <p:spTgt spid="10"/>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75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1+#ppt_w/2"/>
                                          </p:val>
                                        </p:tav>
                                        <p:tav tm="100000">
                                          <p:val>
                                            <p:strVal val="#ppt_x"/>
                                          </p:val>
                                        </p:tav>
                                      </p:tavLst>
                                    </p:anim>
                                    <p:anim calcmode="lin" valueType="num">
                                      <p:cBhvr additive="base">
                                        <p:cTn id="20" dur="500" fill="hold"/>
                                        <p:tgtEl>
                                          <p:spTgt spid="11"/>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100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0-#ppt_w/2"/>
                                          </p:val>
                                        </p:tav>
                                        <p:tav tm="100000">
                                          <p:val>
                                            <p:strVal val="#ppt_x"/>
                                          </p:val>
                                        </p:tav>
                                      </p:tavLst>
                                    </p:anim>
                                    <p:anim calcmode="lin" valueType="num">
                                      <p:cBhvr additive="base">
                                        <p:cTn id="24" dur="500" fill="hold"/>
                                        <p:tgtEl>
                                          <p:spTgt spid="16"/>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125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0-#ppt_w/2"/>
                                          </p:val>
                                        </p:tav>
                                        <p:tav tm="100000">
                                          <p:val>
                                            <p:strVal val="#ppt_x"/>
                                          </p:val>
                                        </p:tav>
                                      </p:tavLst>
                                    </p:anim>
                                    <p:anim calcmode="lin" valueType="num">
                                      <p:cBhvr additive="base">
                                        <p:cTn id="28" dur="500" fill="hold"/>
                                        <p:tgtEl>
                                          <p:spTgt spid="15"/>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150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0-#ppt_w/2"/>
                                          </p:val>
                                        </p:tav>
                                        <p:tav tm="100000">
                                          <p:val>
                                            <p:strVal val="#ppt_x"/>
                                          </p:val>
                                        </p:tav>
                                      </p:tavLst>
                                    </p:anim>
                                    <p:anim calcmode="lin" valueType="num">
                                      <p:cBhvr additive="base">
                                        <p:cTn id="32" dur="500" fill="hold"/>
                                        <p:tgtEl>
                                          <p:spTgt spid="14"/>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500"/>
                                  </p:stCondLst>
                                  <p:childTnLst>
                                    <p:set>
                                      <p:cBhvr>
                                        <p:cTn id="34" dur="1" fill="hold">
                                          <p:stCondLst>
                                            <p:cond delay="0"/>
                                          </p:stCondLst>
                                        </p:cTn>
                                        <p:tgtEl>
                                          <p:spTgt spid="20"/>
                                        </p:tgtEl>
                                        <p:attrNameLst>
                                          <p:attrName>style.visibility</p:attrName>
                                        </p:attrNameLst>
                                      </p:cBhvr>
                                      <p:to>
                                        <p:strVal val="visible"/>
                                      </p:to>
                                    </p:set>
                                    <p:anim calcmode="lin" valueType="num">
                                      <p:cBhvr additive="base">
                                        <p:cTn id="35" dur="500" fill="hold"/>
                                        <p:tgtEl>
                                          <p:spTgt spid="20"/>
                                        </p:tgtEl>
                                        <p:attrNameLst>
                                          <p:attrName>ppt_x</p:attrName>
                                        </p:attrNameLst>
                                      </p:cBhvr>
                                      <p:tavLst>
                                        <p:tav tm="0">
                                          <p:val>
                                            <p:strVal val="1+#ppt_w/2"/>
                                          </p:val>
                                        </p:tav>
                                        <p:tav tm="100000">
                                          <p:val>
                                            <p:strVal val="#ppt_x"/>
                                          </p:val>
                                        </p:tav>
                                      </p:tavLst>
                                    </p:anim>
                                    <p:anim calcmode="lin" valueType="num">
                                      <p:cBhvr additive="base">
                                        <p:cTn id="36" dur="500" fill="hold"/>
                                        <p:tgtEl>
                                          <p:spTgt spid="20"/>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750"/>
                                  </p:stCondLst>
                                  <p:childTnLst>
                                    <p:set>
                                      <p:cBhvr>
                                        <p:cTn id="38" dur="1" fill="hold">
                                          <p:stCondLst>
                                            <p:cond delay="0"/>
                                          </p:stCondLst>
                                        </p:cTn>
                                        <p:tgtEl>
                                          <p:spTgt spid="22"/>
                                        </p:tgtEl>
                                        <p:attrNameLst>
                                          <p:attrName>style.visibility</p:attrName>
                                        </p:attrNameLst>
                                      </p:cBhvr>
                                      <p:to>
                                        <p:strVal val="visible"/>
                                      </p:to>
                                    </p:set>
                                    <p:anim calcmode="lin" valueType="num">
                                      <p:cBhvr additive="base">
                                        <p:cTn id="39" dur="500" fill="hold"/>
                                        <p:tgtEl>
                                          <p:spTgt spid="22"/>
                                        </p:tgtEl>
                                        <p:attrNameLst>
                                          <p:attrName>ppt_x</p:attrName>
                                        </p:attrNameLst>
                                      </p:cBhvr>
                                      <p:tavLst>
                                        <p:tav tm="0">
                                          <p:val>
                                            <p:strVal val="1+#ppt_w/2"/>
                                          </p:val>
                                        </p:tav>
                                        <p:tav tm="100000">
                                          <p:val>
                                            <p:strVal val="#ppt_x"/>
                                          </p:val>
                                        </p:tav>
                                      </p:tavLst>
                                    </p:anim>
                                    <p:anim calcmode="lin" valueType="num">
                                      <p:cBhvr additive="base">
                                        <p:cTn id="40" dur="500" fill="hold"/>
                                        <p:tgtEl>
                                          <p:spTgt spid="22"/>
                                        </p:tgtEl>
                                        <p:attrNameLst>
                                          <p:attrName>ppt_y</p:attrName>
                                        </p:attrNameLst>
                                      </p:cBhvr>
                                      <p:tavLst>
                                        <p:tav tm="0">
                                          <p:val>
                                            <p:strVal val="#ppt_y"/>
                                          </p:val>
                                        </p:tav>
                                        <p:tav tm="100000">
                                          <p:val>
                                            <p:strVal val="#ppt_y"/>
                                          </p:val>
                                        </p:tav>
                                      </p:tavLst>
                                    </p:anim>
                                  </p:childTnLst>
                                </p:cTn>
                              </p:par>
                            </p:childTnLst>
                          </p:cTn>
                        </p:par>
                        <p:par>
                          <p:cTn id="41" fill="hold">
                            <p:stCondLst>
                              <p:cond delay="2000"/>
                            </p:stCondLst>
                            <p:childTnLst>
                              <p:par>
                                <p:cTn id="42" presetID="26" presetClass="entr" presetSubtype="0" fill="hold" grpId="0" nodeType="afterEffect">
                                  <p:stCondLst>
                                    <p:cond delay="0"/>
                                  </p:stCondLst>
                                  <p:childTnLst>
                                    <p:set>
                                      <p:cBhvr>
                                        <p:cTn id="43" dur="1" fill="hold">
                                          <p:stCondLst>
                                            <p:cond delay="0"/>
                                          </p:stCondLst>
                                        </p:cTn>
                                        <p:tgtEl>
                                          <p:spTgt spid="2"/>
                                        </p:tgtEl>
                                        <p:attrNameLst>
                                          <p:attrName>style.visibility</p:attrName>
                                        </p:attrNameLst>
                                      </p:cBhvr>
                                      <p:to>
                                        <p:strVal val="visible"/>
                                      </p:to>
                                    </p:set>
                                    <p:animEffect transition="in" filter="wipe(down)">
                                      <p:cBhvr>
                                        <p:cTn id="44" dur="580">
                                          <p:stCondLst>
                                            <p:cond delay="0"/>
                                          </p:stCondLst>
                                        </p:cTn>
                                        <p:tgtEl>
                                          <p:spTgt spid="2"/>
                                        </p:tgtEl>
                                      </p:cBhvr>
                                    </p:animEffect>
                                    <p:anim calcmode="lin" valueType="num">
                                      <p:cBhvr>
                                        <p:cTn id="45"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50" dur="26">
                                          <p:stCondLst>
                                            <p:cond delay="650"/>
                                          </p:stCondLst>
                                        </p:cTn>
                                        <p:tgtEl>
                                          <p:spTgt spid="2"/>
                                        </p:tgtEl>
                                      </p:cBhvr>
                                      <p:to x="100000" y="60000"/>
                                    </p:animScale>
                                    <p:animScale>
                                      <p:cBhvr>
                                        <p:cTn id="51" dur="166" decel="50000">
                                          <p:stCondLst>
                                            <p:cond delay="676"/>
                                          </p:stCondLst>
                                        </p:cTn>
                                        <p:tgtEl>
                                          <p:spTgt spid="2"/>
                                        </p:tgtEl>
                                      </p:cBhvr>
                                      <p:to x="100000" y="100000"/>
                                    </p:animScale>
                                    <p:animScale>
                                      <p:cBhvr>
                                        <p:cTn id="52" dur="26">
                                          <p:stCondLst>
                                            <p:cond delay="1312"/>
                                          </p:stCondLst>
                                        </p:cTn>
                                        <p:tgtEl>
                                          <p:spTgt spid="2"/>
                                        </p:tgtEl>
                                      </p:cBhvr>
                                      <p:to x="100000" y="80000"/>
                                    </p:animScale>
                                    <p:animScale>
                                      <p:cBhvr>
                                        <p:cTn id="53" dur="166" decel="50000">
                                          <p:stCondLst>
                                            <p:cond delay="1338"/>
                                          </p:stCondLst>
                                        </p:cTn>
                                        <p:tgtEl>
                                          <p:spTgt spid="2"/>
                                        </p:tgtEl>
                                      </p:cBhvr>
                                      <p:to x="100000" y="100000"/>
                                    </p:animScale>
                                    <p:animScale>
                                      <p:cBhvr>
                                        <p:cTn id="54" dur="26">
                                          <p:stCondLst>
                                            <p:cond delay="1642"/>
                                          </p:stCondLst>
                                        </p:cTn>
                                        <p:tgtEl>
                                          <p:spTgt spid="2"/>
                                        </p:tgtEl>
                                      </p:cBhvr>
                                      <p:to x="100000" y="90000"/>
                                    </p:animScale>
                                    <p:animScale>
                                      <p:cBhvr>
                                        <p:cTn id="55" dur="166" decel="50000">
                                          <p:stCondLst>
                                            <p:cond delay="1668"/>
                                          </p:stCondLst>
                                        </p:cTn>
                                        <p:tgtEl>
                                          <p:spTgt spid="2"/>
                                        </p:tgtEl>
                                      </p:cBhvr>
                                      <p:to x="100000" y="100000"/>
                                    </p:animScale>
                                    <p:animScale>
                                      <p:cBhvr>
                                        <p:cTn id="56" dur="26">
                                          <p:stCondLst>
                                            <p:cond delay="1808"/>
                                          </p:stCondLst>
                                        </p:cTn>
                                        <p:tgtEl>
                                          <p:spTgt spid="2"/>
                                        </p:tgtEl>
                                      </p:cBhvr>
                                      <p:to x="100000" y="95000"/>
                                    </p:animScale>
                                    <p:animScale>
                                      <p:cBhvr>
                                        <p:cTn id="57" dur="166" decel="50000">
                                          <p:stCondLst>
                                            <p:cond delay="1834"/>
                                          </p:stCondLst>
                                        </p:cTn>
                                        <p:tgtEl>
                                          <p:spTgt spid="2"/>
                                        </p:tgtEl>
                                      </p:cBhvr>
                                      <p:to x="100000" y="100000"/>
                                    </p:animScale>
                                  </p:childTnLst>
                                </p:cTn>
                              </p:par>
                            </p:childTnLst>
                          </p:cTn>
                        </p:par>
                        <p:par>
                          <p:cTn id="58" fill="hold">
                            <p:stCondLst>
                              <p:cond delay="4000"/>
                            </p:stCondLst>
                            <p:childTnLst>
                              <p:par>
                                <p:cTn id="59" presetID="47" presetClass="entr" presetSubtype="0" fill="hold" grpId="0" nodeType="afterEffect">
                                  <p:stCondLst>
                                    <p:cond delay="0"/>
                                  </p:stCondLst>
                                  <p:childTnLst>
                                    <p:set>
                                      <p:cBhvr>
                                        <p:cTn id="60" dur="1" fill="hold">
                                          <p:stCondLst>
                                            <p:cond delay="0"/>
                                          </p:stCondLst>
                                        </p:cTn>
                                        <p:tgtEl>
                                          <p:spTgt spid="3">
                                            <p:txEl>
                                              <p:pRg st="0" end="0"/>
                                            </p:txEl>
                                          </p:spTgt>
                                        </p:tgtEl>
                                        <p:attrNameLst>
                                          <p:attrName>style.visibility</p:attrName>
                                        </p:attrNameLst>
                                      </p:cBhvr>
                                      <p:to>
                                        <p:strVal val="visible"/>
                                      </p:to>
                                    </p:set>
                                    <p:animEffect transition="in" filter="fade">
                                      <p:cBhvr>
                                        <p:cTn id="61" dur="1000"/>
                                        <p:tgtEl>
                                          <p:spTgt spid="3">
                                            <p:txEl>
                                              <p:pRg st="0" end="0"/>
                                            </p:txEl>
                                          </p:spTgt>
                                        </p:tgtEl>
                                      </p:cBhvr>
                                    </p:animEffect>
                                    <p:anim calcmode="lin" valueType="num">
                                      <p:cBhvr>
                                        <p:cTn id="6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63" dur="1000" fill="hold"/>
                                        <p:tgtEl>
                                          <p:spTgt spid="3">
                                            <p:txEl>
                                              <p:pRg st="0" end="0"/>
                                            </p:txEl>
                                          </p:spTgt>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17">
                                            <p:txEl>
                                              <p:pRg st="0" end="0"/>
                                            </p:txEl>
                                          </p:spTgt>
                                        </p:tgtEl>
                                        <p:attrNameLst>
                                          <p:attrName>style.visibility</p:attrName>
                                        </p:attrNameLst>
                                      </p:cBhvr>
                                      <p:to>
                                        <p:strVal val="visible"/>
                                      </p:to>
                                    </p:set>
                                    <p:animEffect transition="in" filter="fade">
                                      <p:cBhvr>
                                        <p:cTn id="66" dur="1000"/>
                                        <p:tgtEl>
                                          <p:spTgt spid="17">
                                            <p:txEl>
                                              <p:pRg st="0" end="0"/>
                                            </p:txEl>
                                          </p:spTgt>
                                        </p:tgtEl>
                                      </p:cBhvr>
                                    </p:animEffect>
                                    <p:anim calcmode="lin" valueType="num">
                                      <p:cBhvr>
                                        <p:cTn id="67" dur="1000" fill="hold"/>
                                        <p:tgtEl>
                                          <p:spTgt spid="17">
                                            <p:txEl>
                                              <p:pRg st="0" end="0"/>
                                            </p:txEl>
                                          </p:spTgt>
                                        </p:tgtEl>
                                        <p:attrNameLst>
                                          <p:attrName>ppt_x</p:attrName>
                                        </p:attrNameLst>
                                      </p:cBhvr>
                                      <p:tavLst>
                                        <p:tav tm="0">
                                          <p:val>
                                            <p:strVal val="#ppt_x"/>
                                          </p:val>
                                        </p:tav>
                                        <p:tav tm="100000">
                                          <p:val>
                                            <p:strVal val="#ppt_x"/>
                                          </p:val>
                                        </p:tav>
                                      </p:tavLst>
                                    </p:anim>
                                    <p:anim calcmode="lin" valueType="num">
                                      <p:cBhvr>
                                        <p:cTn id="68" dur="1000" fill="hold"/>
                                        <p:tgtEl>
                                          <p:spTgt spid="1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47"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8" grpId="0" animBg="1"/>
      <p:bldP spid="9" grpId="0" animBg="1"/>
      <p:bldP spid="10" grpId="0" animBg="1"/>
      <p:bldP spid="11" grpId="0" animBg="1"/>
      <p:bldP spid="14" grpId="0" animBg="1"/>
      <p:bldP spid="15" grpId="0" animBg="1"/>
      <p:bldP spid="16" grpId="0" animBg="1"/>
      <p:bldP spid="20" grpId="0" animBg="1"/>
      <p:bldP spid="22" grpId="0" animBg="1"/>
      <p:bldP spid="17" grpId="0" build="p">
        <p:tmplLst>
          <p:tmpl lvl="1">
            <p:tnLst>
              <p:par>
                <p:cTn presetID="42"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1000"/>
                        <p:tgtEl>
                          <p:spTgt spid="17"/>
                        </p:tgtEl>
                      </p:cBhvr>
                    </p:animEffect>
                    <p:anim calcmode="lin" valueType="num">
                      <p:cBhvr>
                        <p:cTn dur="1000" fill="hold"/>
                        <p:tgtEl>
                          <p:spTgt spid="17"/>
                        </p:tgtEl>
                        <p:attrNameLst>
                          <p:attrName>ppt_x</p:attrName>
                        </p:attrNameLst>
                      </p:cBhvr>
                      <p:tavLst>
                        <p:tav tm="0">
                          <p:val>
                            <p:strVal val="#ppt_x"/>
                          </p:val>
                        </p:tav>
                        <p:tav tm="100000">
                          <p:val>
                            <p:strVal val="#ppt_x"/>
                          </p:val>
                        </p:tav>
                      </p:tavLst>
                    </p:anim>
                    <p:anim calcmode="lin" valueType="num">
                      <p:cBhvr>
                        <p:cTn dur="1000" fill="hold"/>
                        <p:tgtEl>
                          <p:spTgt spid="17"/>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Başlık Slaydı">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4012428"/>
            <a:ext cx="8629651" cy="1786"/>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68580" tIns="34290" rIns="68580" bIns="34290" anchor="t" compatLnSpc="1"/>
          <a:lstStyle/>
          <a:p>
            <a:endParaRPr kumimoji="0" lang="en-US" sz="1050"/>
          </a:p>
        </p:txBody>
      </p:sp>
      <p:sp>
        <p:nvSpPr>
          <p:cNvPr id="29" name="28 Başlık"/>
          <p:cNvSpPr>
            <a:spLocks noGrp="1"/>
          </p:cNvSpPr>
          <p:nvPr>
            <p:ph type="ctrTitle"/>
          </p:nvPr>
        </p:nvSpPr>
        <p:spPr>
          <a:xfrm>
            <a:off x="381000" y="3640060"/>
            <a:ext cx="8458200" cy="916781"/>
          </a:xfrm>
        </p:spPr>
        <p:txBody>
          <a:bodyPr anchor="t"/>
          <a:lstStyle/>
          <a:p>
            <a:r>
              <a:rPr kumimoji="0" lang="tr-TR" smtClean="0"/>
              <a:t>Asıl başlık stili için tıklatın</a:t>
            </a:r>
            <a:endParaRPr kumimoji="0" lang="en-US"/>
          </a:p>
        </p:txBody>
      </p:sp>
      <p:sp>
        <p:nvSpPr>
          <p:cNvPr id="9" name="8 Alt Başlık"/>
          <p:cNvSpPr>
            <a:spLocks noGrp="1"/>
          </p:cNvSpPr>
          <p:nvPr>
            <p:ph type="subTitle" idx="1"/>
          </p:nvPr>
        </p:nvSpPr>
        <p:spPr>
          <a:xfrm>
            <a:off x="381000" y="2914650"/>
            <a:ext cx="8458200" cy="685800"/>
          </a:xfrm>
        </p:spPr>
        <p:txBody>
          <a:bodyPr anchor="b"/>
          <a:lstStyle>
            <a:lvl1pPr marL="0" indent="0" algn="l">
              <a:buNone/>
              <a:defRPr sz="1800">
                <a:solidFill>
                  <a:schemeClr val="tx2">
                    <a:shade val="75000"/>
                  </a:schemeClr>
                </a:solidFill>
              </a:defRPr>
            </a:lvl1pPr>
            <a:lvl2pPr marL="342900" indent="0" algn="ctr">
              <a:buNone/>
            </a:lvl2pPr>
            <a:lvl3pPr marL="685800" indent="0" algn="ctr">
              <a:buNone/>
            </a:lvl3pPr>
            <a:lvl4pPr marL="1028700" indent="0" algn="ctr">
              <a:buNone/>
            </a:lvl4pPr>
            <a:lvl5pPr marL="1371600" indent="0" algn="ctr">
              <a:buNone/>
            </a:lvl5pPr>
            <a:lvl6pPr marL="1714500" indent="0" algn="ctr">
              <a:buNone/>
            </a:lvl6pPr>
            <a:lvl7pPr marL="2057400" indent="0" algn="ctr">
              <a:buNone/>
            </a:lvl7pPr>
            <a:lvl8pPr marL="2400300" indent="0" algn="ctr">
              <a:buNone/>
            </a:lvl8pPr>
            <a:lvl9pPr marL="2743200" indent="0" algn="ctr">
              <a:buNone/>
            </a:lvl9pPr>
          </a:lstStyle>
          <a:p>
            <a:r>
              <a:rPr kumimoji="0" lang="tr-TR" smtClean="0"/>
              <a:t>Asıl alt başlık stilini düzenlemek için tıklatın</a:t>
            </a:r>
            <a:endParaRPr kumimoji="0" lang="en-US"/>
          </a:p>
        </p:txBody>
      </p:sp>
      <p:sp>
        <p:nvSpPr>
          <p:cNvPr id="16" name="15 Veri Yer Tutucusu"/>
          <p:cNvSpPr>
            <a:spLocks noGrp="1"/>
          </p:cNvSpPr>
          <p:nvPr>
            <p:ph type="dt" sz="half" idx="10"/>
          </p:nvPr>
        </p:nvSpPr>
        <p:spPr/>
        <p:txBody>
          <a:bodyPr/>
          <a:lstStyle/>
          <a:p>
            <a:fld id="{D9F75050-0E15-4C5B-92B0-66D068882F1F}" type="datetimeFigureOut">
              <a:rPr lang="tr-TR" smtClean="0"/>
              <a:pPr/>
              <a:t>21.07.2023</a:t>
            </a:fld>
            <a:endParaRPr lang="tr-TR"/>
          </a:p>
        </p:txBody>
      </p:sp>
      <p:sp>
        <p:nvSpPr>
          <p:cNvPr id="2" name="1 Altbilgi Yer Tutucusu"/>
          <p:cNvSpPr>
            <a:spLocks noGrp="1"/>
          </p:cNvSpPr>
          <p:nvPr>
            <p:ph type="ftr" sz="quarter" idx="11"/>
          </p:nvPr>
        </p:nvSpPr>
        <p:spPr/>
        <p:txBody>
          <a:bodyPr/>
          <a:lstStyle/>
          <a:p>
            <a:endParaRPr lang="tr-TR"/>
          </a:p>
        </p:txBody>
      </p:sp>
      <p:sp>
        <p:nvSpPr>
          <p:cNvPr id="15" name="14 Slayt Numarası Yer Tutucusu"/>
          <p:cNvSpPr>
            <a:spLocks noGrp="1"/>
          </p:cNvSpPr>
          <p:nvPr>
            <p:ph type="sldNum" sz="quarter" idx="12"/>
          </p:nvPr>
        </p:nvSpPr>
        <p:spPr>
          <a:xfrm>
            <a:off x="8229600" y="4855464"/>
            <a:ext cx="758952" cy="185166"/>
          </a:xfrm>
        </p:spPr>
        <p:txBody>
          <a:bodyPr/>
          <a:lstStyle/>
          <a:p>
            <a:fld id="{B1DEFA8C-F947-479F-BE07-76B6B3F80BF1}" type="slidenum">
              <a:rPr lang="tr-TR" smtClean="0"/>
              <a:pPr/>
              <a:t>‹#›</a:t>
            </a:fld>
            <a:endParaRPr lang="tr-TR"/>
          </a:p>
        </p:txBody>
      </p:sp>
    </p:spTree>
    <p:extLst>
      <p:ext uri="{BB962C8B-B14F-4D97-AF65-F5344CB8AC3E}">
        <p14:creationId xmlns="" xmlns:p14="http://schemas.microsoft.com/office/powerpoint/2010/main" val="37595024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2" name="21 Başlık"/>
          <p:cNvSpPr>
            <a:spLocks noGrp="1"/>
          </p:cNvSpPr>
          <p:nvPr>
            <p:ph type="title"/>
          </p:nvPr>
        </p:nvSpPr>
        <p:spPr/>
        <p:txBody>
          <a:bodyPr/>
          <a:lstStyle/>
          <a:p>
            <a:r>
              <a:rPr kumimoji="0" lang="tr-TR" smtClean="0"/>
              <a:t>Asıl başlık stili için tıklatın</a:t>
            </a:r>
            <a:endParaRPr kumimoji="0" lang="en-US"/>
          </a:p>
        </p:txBody>
      </p:sp>
      <p:sp>
        <p:nvSpPr>
          <p:cNvPr id="27" name="26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5" name="24 Veri Yer Tutucusu"/>
          <p:cNvSpPr>
            <a:spLocks noGrp="1"/>
          </p:cNvSpPr>
          <p:nvPr>
            <p:ph type="dt" sz="half" idx="10"/>
          </p:nvPr>
        </p:nvSpPr>
        <p:spPr/>
        <p:txBody>
          <a:bodyPr/>
          <a:lstStyle/>
          <a:p>
            <a:fld id="{D9F75050-0E15-4C5B-92B0-66D068882F1F}" type="datetimeFigureOut">
              <a:rPr lang="tr-TR" smtClean="0"/>
              <a:pPr/>
              <a:t>21.07.2023</a:t>
            </a:fld>
            <a:endParaRPr lang="tr-TR"/>
          </a:p>
        </p:txBody>
      </p:sp>
      <p:sp>
        <p:nvSpPr>
          <p:cNvPr id="19" name="18 Altbilgi Yer Tutucusu"/>
          <p:cNvSpPr>
            <a:spLocks noGrp="1"/>
          </p:cNvSpPr>
          <p:nvPr>
            <p:ph type="ftr" sz="quarter" idx="11"/>
          </p:nvPr>
        </p:nvSpPr>
        <p:spPr>
          <a:xfrm>
            <a:off x="3581400" y="57152"/>
            <a:ext cx="2895600" cy="216694"/>
          </a:xfrm>
        </p:spPr>
        <p:txBody>
          <a:bodyPr/>
          <a:lstStyle/>
          <a:p>
            <a:endParaRPr lang="tr-TR"/>
          </a:p>
        </p:txBody>
      </p:sp>
      <p:sp>
        <p:nvSpPr>
          <p:cNvPr id="16" name="15 Slayt Numarası Yer Tutucusu"/>
          <p:cNvSpPr>
            <a:spLocks noGrp="1"/>
          </p:cNvSpPr>
          <p:nvPr>
            <p:ph type="sldNum" sz="quarter" idx="12"/>
          </p:nvPr>
        </p:nvSpPr>
        <p:spPr>
          <a:xfrm>
            <a:off x="8229600" y="4855464"/>
            <a:ext cx="758952" cy="185166"/>
          </a:xfrm>
        </p:spPr>
        <p:txBody>
          <a:bodyPr/>
          <a:lstStyle/>
          <a:p>
            <a:fld id="{B1DEFA8C-F947-479F-BE07-76B6B3F80BF1}" type="slidenum">
              <a:rPr lang="tr-TR" smtClean="0"/>
              <a:pPr/>
              <a:t>‹#›</a:t>
            </a:fld>
            <a:endParaRPr lang="tr-TR"/>
          </a:p>
        </p:txBody>
      </p:sp>
    </p:spTree>
    <p:extLst>
      <p:ext uri="{BB962C8B-B14F-4D97-AF65-F5344CB8AC3E}">
        <p14:creationId xmlns="" xmlns:p14="http://schemas.microsoft.com/office/powerpoint/2010/main" val="21422187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19075"/>
            <a:ext cx="8229600" cy="1038225"/>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428750"/>
            <a:ext cx="4038600" cy="30861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428750"/>
            <a:ext cx="4038600" cy="30861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8817D1A6-2D85-4888-A0A5-13849F3A5E95}" type="slidenum">
              <a:rPr lang="tr-TR"/>
              <a:pPr>
                <a:defRPr/>
              </a:pPr>
              <a:t>‹#›</a:t>
            </a:fld>
            <a:endParaRPr lang="tr-TR"/>
          </a:p>
        </p:txBody>
      </p:sp>
    </p:spTree>
    <p:extLst>
      <p:ext uri="{BB962C8B-B14F-4D97-AF65-F5344CB8AC3E}">
        <p14:creationId xmlns="" xmlns:p14="http://schemas.microsoft.com/office/powerpoint/2010/main" val="4250914859"/>
      </p:ext>
    </p:extLst>
  </p:cSld>
  <p:clrMapOvr>
    <a:masterClrMapping/>
  </p:clrMapOvr>
  <p:transition>
    <p:cover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r>
              <a:rPr lang="tr-TR"/>
              <a:t>Asıl başlık stili için tıklatın</a:t>
            </a:r>
            <a:endParaRPr/>
          </a:p>
        </p:txBody>
      </p:sp>
      <p:sp>
        <p:nvSpPr>
          <p:cNvPr id="35" name="Google Shape;35;p5"/>
          <p:cNvSpPr txBox="1">
            <a:spLocks noGrp="1"/>
          </p:cNvSpPr>
          <p:nvPr>
            <p:ph type="body" idx="1"/>
          </p:nvPr>
        </p:nvSpPr>
        <p:spPr>
          <a:xfrm>
            <a:off x="457200" y="1200151"/>
            <a:ext cx="4038600" cy="3394472"/>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pPr lvl="0"/>
            <a:r>
              <a:rPr lang="tr-TR"/>
              <a:t>Asıl metin stillerini düzenlemek için tıklatın</a:t>
            </a:r>
          </a:p>
        </p:txBody>
      </p:sp>
      <p:sp>
        <p:nvSpPr>
          <p:cNvPr id="36" name="Google Shape;36;p5"/>
          <p:cNvSpPr txBox="1">
            <a:spLocks noGrp="1"/>
          </p:cNvSpPr>
          <p:nvPr>
            <p:ph type="body" idx="2"/>
          </p:nvPr>
        </p:nvSpPr>
        <p:spPr>
          <a:xfrm>
            <a:off x="4648200" y="1200151"/>
            <a:ext cx="4038600" cy="3394472"/>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pPr lvl="0"/>
            <a:r>
              <a:rPr lang="tr-TR"/>
              <a:t>Asıl metin stillerini düzenlemek için tıklatın</a:t>
            </a:r>
          </a:p>
        </p:txBody>
      </p:sp>
      <p:sp>
        <p:nvSpPr>
          <p:cNvPr id="37" name="Google Shape;37;p5"/>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zh-CN"/>
              <a:pPr marL="0" lvl="0" indent="0" algn="r" rtl="0">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r>
              <a:rPr lang="tr-TR"/>
              <a:t>Asıl başlık stili için tıklatın</a:t>
            </a:r>
            <a:endParaRPr/>
          </a:p>
        </p:txBody>
      </p:sp>
      <p:sp>
        <p:nvSpPr>
          <p:cNvPr id="42" name="Google Shape;42;p6"/>
          <p:cNvSpPr txBox="1">
            <a:spLocks noGrp="1"/>
          </p:cNvSpPr>
          <p:nvPr>
            <p:ph type="body" idx="1"/>
          </p:nvPr>
        </p:nvSpPr>
        <p:spPr>
          <a:xfrm>
            <a:off x="457200" y="1151335"/>
            <a:ext cx="4040188" cy="47982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pPr lvl="0"/>
            <a:r>
              <a:rPr lang="tr-TR"/>
              <a:t>Asıl metin stillerini düzenlemek için tıklatın</a:t>
            </a:r>
          </a:p>
        </p:txBody>
      </p:sp>
      <p:sp>
        <p:nvSpPr>
          <p:cNvPr id="43" name="Google Shape;43;p6"/>
          <p:cNvSpPr txBox="1">
            <a:spLocks noGrp="1"/>
          </p:cNvSpPr>
          <p:nvPr>
            <p:ph type="body" idx="2"/>
          </p:nvPr>
        </p:nvSpPr>
        <p:spPr>
          <a:xfrm>
            <a:off x="457200" y="1631156"/>
            <a:ext cx="4040188" cy="2963466"/>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pPr lvl="0"/>
            <a:r>
              <a:rPr lang="tr-TR"/>
              <a:t>Asıl metin stillerini düzenlemek için tıklatın</a:t>
            </a:r>
          </a:p>
        </p:txBody>
      </p:sp>
      <p:sp>
        <p:nvSpPr>
          <p:cNvPr id="44" name="Google Shape;44;p6"/>
          <p:cNvSpPr txBox="1">
            <a:spLocks noGrp="1"/>
          </p:cNvSpPr>
          <p:nvPr>
            <p:ph type="body" idx="3"/>
          </p:nvPr>
        </p:nvSpPr>
        <p:spPr>
          <a:xfrm>
            <a:off x="4645028" y="1151335"/>
            <a:ext cx="4041775" cy="47982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pPr lvl="0"/>
            <a:r>
              <a:rPr lang="tr-TR"/>
              <a:t>Asıl metin stillerini düzenlemek için tıklatın</a:t>
            </a:r>
          </a:p>
        </p:txBody>
      </p:sp>
      <p:sp>
        <p:nvSpPr>
          <p:cNvPr id="45" name="Google Shape;45;p6"/>
          <p:cNvSpPr txBox="1">
            <a:spLocks noGrp="1"/>
          </p:cNvSpPr>
          <p:nvPr>
            <p:ph type="body" idx="4"/>
          </p:nvPr>
        </p:nvSpPr>
        <p:spPr>
          <a:xfrm>
            <a:off x="4645028" y="1631156"/>
            <a:ext cx="4041775" cy="2963466"/>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pPr lvl="0"/>
            <a:r>
              <a:rPr lang="tr-TR"/>
              <a:t>Asıl metin stillerini düzenlemek için tıklatın</a:t>
            </a:r>
          </a:p>
        </p:txBody>
      </p:sp>
      <p:sp>
        <p:nvSpPr>
          <p:cNvPr id="46" name="Google Shape;46;p6"/>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zh-CN"/>
              <a:pPr marL="0" lvl="0" indent="0" algn="r" rtl="0">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r>
              <a:rPr lang="tr-TR"/>
              <a:t>Asıl başlık stili için tıklatın</a:t>
            </a:r>
            <a:endParaRPr/>
          </a:p>
        </p:txBody>
      </p:sp>
      <p:sp>
        <p:nvSpPr>
          <p:cNvPr id="51" name="Google Shape;51;p7"/>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7"/>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zh-CN"/>
              <a:pPr marL="0" lvl="0" indent="0" algn="r" rtl="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54"/>
        <p:cNvGrpSpPr/>
        <p:nvPr/>
      </p:nvGrpSpPr>
      <p:grpSpPr>
        <a:xfrm>
          <a:off x="0" y="0"/>
          <a:ext cx="0" cy="0"/>
          <a:chOff x="0" y="0"/>
          <a:chExt cx="0" cy="0"/>
        </a:xfrm>
      </p:grpSpPr>
      <p:sp>
        <p:nvSpPr>
          <p:cNvPr id="55" name="Google Shape;55;p8"/>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zh-CN"/>
              <a:pPr marL="0" lvl="0" indent="0" algn="r" rtl="0">
                <a:spcBef>
                  <a:spcPts val="0"/>
                </a:spcBef>
                <a:spcAft>
                  <a:spcPts val="0"/>
                </a:spcAft>
                <a:buNone/>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457203" y="204787"/>
            <a:ext cx="3008313" cy="8715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r>
              <a:rPr lang="tr-TR"/>
              <a:t>Asıl başlık stili için tıklatın</a:t>
            </a:r>
            <a:endParaRPr/>
          </a:p>
        </p:txBody>
      </p:sp>
      <p:sp>
        <p:nvSpPr>
          <p:cNvPr id="60" name="Google Shape;60;p9"/>
          <p:cNvSpPr txBox="1">
            <a:spLocks noGrp="1"/>
          </p:cNvSpPr>
          <p:nvPr>
            <p:ph type="body" idx="1"/>
          </p:nvPr>
        </p:nvSpPr>
        <p:spPr>
          <a:xfrm>
            <a:off x="3575050" y="204789"/>
            <a:ext cx="5111750" cy="4389835"/>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pPr lvl="0"/>
            <a:r>
              <a:rPr lang="tr-TR"/>
              <a:t>Asıl metin stillerini düzenlemek için tıklatın</a:t>
            </a:r>
          </a:p>
        </p:txBody>
      </p:sp>
      <p:sp>
        <p:nvSpPr>
          <p:cNvPr id="61" name="Google Shape;61;p9"/>
          <p:cNvSpPr txBox="1">
            <a:spLocks noGrp="1"/>
          </p:cNvSpPr>
          <p:nvPr>
            <p:ph type="body" idx="2"/>
          </p:nvPr>
        </p:nvSpPr>
        <p:spPr>
          <a:xfrm>
            <a:off x="457203" y="1076327"/>
            <a:ext cx="3008313" cy="3518297"/>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pPr lvl="0"/>
            <a:r>
              <a:rPr lang="tr-TR"/>
              <a:t>Asıl metin stillerini düzenlemek için tıklatın</a:t>
            </a:r>
          </a:p>
        </p:txBody>
      </p:sp>
      <p:sp>
        <p:nvSpPr>
          <p:cNvPr id="62" name="Google Shape;62;p9"/>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zh-CN"/>
              <a:pPr marL="0" lvl="0" indent="0" algn="r" rtl="0">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1792288" y="3600451"/>
            <a:ext cx="5486400" cy="425054"/>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r>
              <a:rPr lang="tr-TR"/>
              <a:t>Asıl başlık stili için tıklatın</a:t>
            </a:r>
            <a:endParaRPr/>
          </a:p>
        </p:txBody>
      </p:sp>
      <p:sp>
        <p:nvSpPr>
          <p:cNvPr id="67" name="Google Shape;67;p10"/>
          <p:cNvSpPr>
            <a:spLocks noGrp="1"/>
          </p:cNvSpPr>
          <p:nvPr>
            <p:ph type="pic" idx="2"/>
          </p:nvPr>
        </p:nvSpPr>
        <p:spPr>
          <a:xfrm>
            <a:off x="1792288" y="459581"/>
            <a:ext cx="5486400" cy="3086100"/>
          </a:xfrm>
          <a:prstGeom prst="rect">
            <a:avLst/>
          </a:prstGeom>
          <a:noFill/>
          <a:ln>
            <a:noFill/>
          </a:ln>
        </p:spPr>
      </p:sp>
      <p:sp>
        <p:nvSpPr>
          <p:cNvPr id="68" name="Google Shape;68;p10"/>
          <p:cNvSpPr txBox="1">
            <a:spLocks noGrp="1"/>
          </p:cNvSpPr>
          <p:nvPr>
            <p:ph type="body" idx="1"/>
          </p:nvPr>
        </p:nvSpPr>
        <p:spPr>
          <a:xfrm>
            <a:off x="1792288" y="4025504"/>
            <a:ext cx="5486400" cy="603647"/>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10"/>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zh-CN"/>
              <a:pPr marL="0" lvl="0" indent="0" algn="r" rtl="0">
                <a:spcBef>
                  <a:spcPts val="0"/>
                </a:spcBef>
                <a:spcAft>
                  <a:spcPts val="0"/>
                </a:spcAft>
                <a:buNone/>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2874766" y="-1217414"/>
            <a:ext cx="3394472" cy="82296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zh-CN"/>
              <a:pPr marL="0" lvl="0" indent="0" algn="r" rtl="0">
                <a:spcBef>
                  <a:spcPts val="0"/>
                </a:spcBef>
                <a:spcAft>
                  <a:spcPts val="0"/>
                </a:spcAft>
                <a:buNone/>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垂直排列标题与文本"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5463780" y="1371601"/>
            <a:ext cx="4388644"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1272780" y="-609600"/>
            <a:ext cx="4388644" cy="6019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zh-CN"/>
              <a:pPr marL="0" lvl="0" indent="0" algn="r" rtl="0">
                <a:spcBef>
                  <a:spcPts val="0"/>
                </a:spcBef>
                <a:spcAft>
                  <a:spcPts val="0"/>
                </a:spcAft>
                <a:buNone/>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5">
            <a:alphaModFix/>
          </a:blip>
          <a:stretch>
            <a:fillRect/>
          </a:stretch>
        </a:blip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SzPts val="1400"/>
              <a:buNone/>
              <a:defRPr sz="4400" b="1" i="0" u="none" strike="noStrike" cap="none">
                <a:solidFill>
                  <a:srgbClr val="515151"/>
                </a:solidFill>
                <a:latin typeface="Calibri"/>
                <a:ea typeface="Calibri"/>
                <a:cs typeface="Calibri"/>
                <a:sym typeface="Calibri"/>
              </a:defRPr>
            </a:lvl1pPr>
            <a:lvl2pPr marR="0" lvl="1" algn="ctr" rtl="0">
              <a:spcBef>
                <a:spcPts val="0"/>
              </a:spcBef>
              <a:spcAft>
                <a:spcPts val="0"/>
              </a:spcAft>
              <a:buSzPts val="1400"/>
              <a:buNone/>
              <a:defRPr sz="4400" b="1"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1"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1"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1"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1"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1"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1"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1" i="0" u="none" strike="noStrike" cap="none">
                <a:solidFill>
                  <a:schemeClr val="dk1"/>
                </a:solidFill>
                <a:latin typeface="Calibri"/>
                <a:ea typeface="Calibri"/>
                <a:cs typeface="Calibri"/>
                <a:sym typeface="Calibri"/>
              </a:defRPr>
            </a:lvl9pPr>
          </a:lstStyle>
          <a:p>
            <a:endParaRPr/>
          </a:p>
        </p:txBody>
      </p:sp>
      <p:sp>
        <p:nvSpPr>
          <p:cNvPr id="11" name="Google Shape;11;p1"/>
          <p:cNvSpPr txBox="1">
            <a:spLocks noGrp="1"/>
          </p:cNvSpPr>
          <p:nvPr>
            <p:ph type="body" idx="1"/>
          </p:nvPr>
        </p:nvSpPr>
        <p:spPr>
          <a:xfrm>
            <a:off x="457200" y="1200151"/>
            <a:ext cx="8229600" cy="3394472"/>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457200" y="4767264"/>
            <a:ext cx="21336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1"/>
          <p:cNvSpPr txBox="1">
            <a:spLocks noGrp="1"/>
          </p:cNvSpPr>
          <p:nvPr>
            <p:ph type="ftr" idx="11"/>
          </p:nvPr>
        </p:nvSpPr>
        <p:spPr>
          <a:xfrm>
            <a:off x="3124200" y="4767264"/>
            <a:ext cx="28956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1"/>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88888"/>
                </a:solidFill>
                <a:latin typeface="Calibri"/>
                <a:ea typeface="Calibri"/>
                <a:cs typeface="Calibri"/>
                <a:sym typeface="Calibri"/>
              </a:defRPr>
            </a:lvl1pPr>
            <a:lvl2pPr marL="0" marR="0" lvl="1" indent="0" algn="r" rtl="0">
              <a:spcBef>
                <a:spcPts val="0"/>
              </a:spcBef>
              <a:spcAft>
                <a:spcPts val="0"/>
              </a:spcAft>
              <a:buNone/>
              <a:defRPr sz="1200" b="0" i="0" u="none" strike="noStrike" cap="none">
                <a:solidFill>
                  <a:srgbClr val="888888"/>
                </a:solidFill>
                <a:latin typeface="Calibri"/>
                <a:ea typeface="Calibri"/>
                <a:cs typeface="Calibri"/>
                <a:sym typeface="Calibri"/>
              </a:defRPr>
            </a:lvl2pPr>
            <a:lvl3pPr marL="0" marR="0" lvl="2" indent="0" algn="r" rtl="0">
              <a:spcBef>
                <a:spcPts val="0"/>
              </a:spcBef>
              <a:spcAft>
                <a:spcPts val="0"/>
              </a:spcAft>
              <a:buNone/>
              <a:defRPr sz="1200" b="0" i="0" u="none" strike="noStrike" cap="none">
                <a:solidFill>
                  <a:srgbClr val="888888"/>
                </a:solidFill>
                <a:latin typeface="Calibri"/>
                <a:ea typeface="Calibri"/>
                <a:cs typeface="Calibri"/>
                <a:sym typeface="Calibri"/>
              </a:defRPr>
            </a:lvl3pPr>
            <a:lvl4pPr marL="0" marR="0" lvl="3" indent="0" algn="r" rtl="0">
              <a:spcBef>
                <a:spcPts val="0"/>
              </a:spcBef>
              <a:spcAft>
                <a:spcPts val="0"/>
              </a:spcAft>
              <a:buNone/>
              <a:defRPr sz="1200" b="0" i="0" u="none" strike="noStrike" cap="none">
                <a:solidFill>
                  <a:srgbClr val="888888"/>
                </a:solidFill>
                <a:latin typeface="Calibri"/>
                <a:ea typeface="Calibri"/>
                <a:cs typeface="Calibri"/>
                <a:sym typeface="Calibri"/>
              </a:defRPr>
            </a:lvl4pPr>
            <a:lvl5pPr marL="0" marR="0" lvl="4" indent="0" algn="r" rtl="0">
              <a:spcBef>
                <a:spcPts val="0"/>
              </a:spcBef>
              <a:spcAft>
                <a:spcPts val="0"/>
              </a:spcAft>
              <a:buNone/>
              <a:defRPr sz="1200" b="0" i="0" u="none" strike="noStrike" cap="none">
                <a:solidFill>
                  <a:srgbClr val="888888"/>
                </a:solidFill>
                <a:latin typeface="Calibri"/>
                <a:ea typeface="Calibri"/>
                <a:cs typeface="Calibri"/>
                <a:sym typeface="Calibri"/>
              </a:defRPr>
            </a:lvl5pPr>
            <a:lvl6pPr marL="0" marR="0" lvl="5" indent="0" algn="r" rtl="0">
              <a:spcBef>
                <a:spcPts val="0"/>
              </a:spcBef>
              <a:spcAft>
                <a:spcPts val="0"/>
              </a:spcAft>
              <a:buNone/>
              <a:defRPr sz="1200" b="0" i="0" u="none" strike="noStrike" cap="none">
                <a:solidFill>
                  <a:srgbClr val="888888"/>
                </a:solidFill>
                <a:latin typeface="Calibri"/>
                <a:ea typeface="Calibri"/>
                <a:cs typeface="Calibri"/>
                <a:sym typeface="Calibri"/>
              </a:defRPr>
            </a:lvl6pPr>
            <a:lvl7pPr marL="0" marR="0" lvl="6" indent="0" algn="r" rtl="0">
              <a:spcBef>
                <a:spcPts val="0"/>
              </a:spcBef>
              <a:spcAft>
                <a:spcPts val="0"/>
              </a:spcAft>
              <a:buNone/>
              <a:defRPr sz="1200" b="0" i="0" u="none" strike="noStrike" cap="none">
                <a:solidFill>
                  <a:srgbClr val="888888"/>
                </a:solidFill>
                <a:latin typeface="Calibri"/>
                <a:ea typeface="Calibri"/>
                <a:cs typeface="Calibri"/>
                <a:sym typeface="Calibri"/>
              </a:defRPr>
            </a:lvl7pPr>
            <a:lvl8pPr marL="0" marR="0" lvl="7" indent="0" algn="r" rtl="0">
              <a:spcBef>
                <a:spcPts val="0"/>
              </a:spcBef>
              <a:spcAft>
                <a:spcPts val="0"/>
              </a:spcAft>
              <a:buNone/>
              <a:defRPr sz="1200" b="0" i="0" u="none" strike="noStrike" cap="none">
                <a:solidFill>
                  <a:srgbClr val="888888"/>
                </a:solidFill>
                <a:latin typeface="Calibri"/>
                <a:ea typeface="Calibri"/>
                <a:cs typeface="Calibri"/>
                <a:sym typeface="Calibri"/>
              </a:defRPr>
            </a:lvl8pPr>
            <a:lvl9pPr marL="0" marR="0" lvl="8" indent="0" algn="r" rtl="0">
              <a:spcBef>
                <a:spcPts val="0"/>
              </a:spcBef>
              <a:spcAft>
                <a:spcPts val="0"/>
              </a:spcAft>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zh-CN"/>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60" r:id="rId10"/>
    <p:sldLayoutId id="2147483661" r:id="rId11"/>
    <p:sldLayoutId id="2147483662" r:id="rId12"/>
    <p:sldLayoutId id="2147483663" r:id="rId13"/>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1.v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5.xml"/><Relationship Id="rId6" Type="http://schemas.openxmlformats.org/officeDocument/2006/relationships/image" Target="../media/image2.png"/><Relationship Id="rId5" Type="http://schemas.openxmlformats.org/officeDocument/2006/relationships/image" Target="../media/image15.jpeg"/><Relationship Id="rId4" Type="http://schemas.openxmlformats.org/officeDocument/2006/relationships/image" Target="../media/image14.jpe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wmf"/><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5.xml"/><Relationship Id="rId6" Type="http://schemas.openxmlformats.org/officeDocument/2006/relationships/image" Target="../media/image2.png"/><Relationship Id="rId5" Type="http://schemas.openxmlformats.org/officeDocument/2006/relationships/image" Target="../media/image22.jpeg"/><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2.png"/><Relationship Id="rId2" Type="http://schemas.openxmlformats.org/officeDocument/2006/relationships/image" Target="../media/image25.jpeg"/><Relationship Id="rId1" Type="http://schemas.openxmlformats.org/officeDocument/2006/relationships/slideLayout" Target="../slideLayouts/slideLayout5.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3.jpe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4.jpe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Microsoft_Office_Word_97_-_2003_Document1.doc"/><Relationship Id="rId2" Type="http://schemas.openxmlformats.org/officeDocument/2006/relationships/slideLayout" Target="../slideLayouts/slideLayout12.xml"/><Relationship Id="rId1" Type="http://schemas.openxmlformats.org/officeDocument/2006/relationships/vmlDrawing" Target="../drawings/vmlDrawing2.v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40.jpeg"/><Relationship Id="rId7" Type="http://schemas.openxmlformats.org/officeDocument/2006/relationships/image" Target="../media/image2.png"/><Relationship Id="rId2" Type="http://schemas.openxmlformats.org/officeDocument/2006/relationships/image" Target="../media/image39.jpeg"/><Relationship Id="rId1" Type="http://schemas.openxmlformats.org/officeDocument/2006/relationships/slideLayout" Target="../slideLayouts/slideLayout11.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4.jpe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5.pn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6.pn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jpe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jpe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9.jpe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image" Target="../media/image50.png"/><Relationship Id="rId1" Type="http://schemas.openxmlformats.org/officeDocument/2006/relationships/slideLayout" Target="../slideLayouts/slideLayout12.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5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image" Target="../media/image58.png"/><Relationship Id="rId1" Type="http://schemas.openxmlformats.org/officeDocument/2006/relationships/slideLayout" Target="../slideLayouts/slideLayout5.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5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5.png"/><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6.png"/><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2.png"/></Relationships>
</file>

<file path=ppt/slides/_rels/slide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8.png"/><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9.png"/><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0.png"/><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1.jpeg"/><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wmf"/><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2.wmf"/><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1.xml"/></Relationships>
</file>

<file path=ppt/slides/_rels/slide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4.png"/><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5.jpeg"/><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6.wmf"/><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gif"/><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Metin kutusu"/>
          <p:cNvSpPr txBox="1"/>
          <p:nvPr/>
        </p:nvSpPr>
        <p:spPr>
          <a:xfrm>
            <a:off x="714013" y="1928808"/>
            <a:ext cx="7465919" cy="2708434"/>
          </a:xfrm>
          <a:prstGeom prst="rect">
            <a:avLst/>
          </a:prstGeom>
          <a:noFill/>
        </p:spPr>
        <p:txBody>
          <a:bodyPr wrap="square" lIns="45720" tIns="22860" rIns="45720" bIns="22860" rtlCol="0">
            <a:spAutoFit/>
          </a:bodyPr>
          <a:lstStyle/>
          <a:p>
            <a:r>
              <a:rPr lang="tr-TR" sz="2800" b="1" dirty="0" smtClean="0">
                <a:solidFill>
                  <a:srgbClr val="FF0000"/>
                </a:solidFill>
                <a:latin typeface="Times New Roman" pitchFamily="18" charset="0"/>
                <a:cs typeface="Times New Roman" pitchFamily="18" charset="0"/>
              </a:rPr>
              <a:t>           İŞ </a:t>
            </a:r>
            <a:r>
              <a:rPr lang="tr-TR" sz="2800" b="1" dirty="0">
                <a:solidFill>
                  <a:srgbClr val="FF0000"/>
                </a:solidFill>
                <a:latin typeface="Times New Roman" pitchFamily="18" charset="0"/>
                <a:cs typeface="Times New Roman" pitchFamily="18" charset="0"/>
              </a:rPr>
              <a:t>SAĞLIĞI VE GÜVENLİĞİ</a:t>
            </a:r>
          </a:p>
          <a:p>
            <a:r>
              <a:rPr lang="tr-TR" sz="2800" b="1" dirty="0" smtClean="0">
                <a:solidFill>
                  <a:srgbClr val="FF0000"/>
                </a:solidFill>
                <a:latin typeface="Times New Roman" pitchFamily="18" charset="0"/>
                <a:cs typeface="Times New Roman" pitchFamily="18" charset="0"/>
              </a:rPr>
              <a:t>                   İŞYERİ </a:t>
            </a:r>
            <a:r>
              <a:rPr lang="tr-TR" sz="2800" b="1" dirty="0">
                <a:solidFill>
                  <a:srgbClr val="FF0000"/>
                </a:solidFill>
                <a:latin typeface="Times New Roman" pitchFamily="18" charset="0"/>
                <a:cs typeface="Times New Roman" pitchFamily="18" charset="0"/>
              </a:rPr>
              <a:t>EĞİTİMİ </a:t>
            </a:r>
          </a:p>
          <a:p>
            <a:pPr algn="ctr"/>
            <a:endParaRPr lang="tr-TR" sz="2700" dirty="0" smtClean="0">
              <a:latin typeface="Tahoma" pitchFamily="34" charset="0"/>
              <a:ea typeface="Tahoma" pitchFamily="34" charset="0"/>
              <a:cs typeface="Tahoma" pitchFamily="34" charset="0"/>
            </a:endParaRPr>
          </a:p>
          <a:p>
            <a:r>
              <a:rPr lang="tr-TR" sz="1800" b="1" dirty="0" smtClean="0">
                <a:latin typeface="Times New Roman" pitchFamily="18" charset="0"/>
                <a:cs typeface="Times New Roman" pitchFamily="18" charset="0"/>
              </a:rPr>
              <a:t>                                         YDÜ </a:t>
            </a:r>
            <a:r>
              <a:rPr lang="tr-TR" sz="1800" b="1" dirty="0">
                <a:latin typeface="Times New Roman" pitchFamily="18" charset="0"/>
                <a:cs typeface="Times New Roman" pitchFamily="18" charset="0"/>
              </a:rPr>
              <a:t>Hastanesi</a:t>
            </a:r>
          </a:p>
          <a:p>
            <a:r>
              <a:rPr lang="tr-TR" sz="1800" b="1" dirty="0" smtClean="0">
                <a:latin typeface="Times New Roman" pitchFamily="18" charset="0"/>
                <a:cs typeface="Times New Roman" pitchFamily="18" charset="0"/>
              </a:rPr>
              <a:t>                                           Haziran </a:t>
            </a:r>
            <a:r>
              <a:rPr lang="tr-TR" sz="1800" b="1" dirty="0">
                <a:latin typeface="Times New Roman" pitchFamily="18" charset="0"/>
                <a:cs typeface="Times New Roman" pitchFamily="18" charset="0"/>
              </a:rPr>
              <a:t>2023</a:t>
            </a:r>
          </a:p>
          <a:p>
            <a:endParaRPr lang="tr-TR" sz="1800" b="1" dirty="0">
              <a:latin typeface="Times New Roman" pitchFamily="18" charset="0"/>
              <a:cs typeface="Times New Roman" pitchFamily="18" charset="0"/>
            </a:endParaRPr>
          </a:p>
          <a:p>
            <a:r>
              <a:rPr lang="tr-TR" sz="1800" b="1" dirty="0" smtClean="0">
                <a:latin typeface="Times New Roman" pitchFamily="18" charset="0"/>
                <a:cs typeface="Times New Roman" pitchFamily="18" charset="0"/>
              </a:rPr>
              <a:t>                                            Aziz </a:t>
            </a:r>
            <a:r>
              <a:rPr lang="tr-TR" sz="1800" b="1" dirty="0">
                <a:latin typeface="Times New Roman" pitchFamily="18" charset="0"/>
                <a:cs typeface="Times New Roman" pitchFamily="18" charset="0"/>
              </a:rPr>
              <a:t>Gürpınar</a:t>
            </a:r>
          </a:p>
          <a:p>
            <a:r>
              <a:rPr lang="tr-TR" sz="1800" b="1" dirty="0" smtClean="0">
                <a:latin typeface="Times New Roman" pitchFamily="18" charset="0"/>
                <a:cs typeface="Times New Roman" pitchFamily="18" charset="0"/>
              </a:rPr>
              <a:t>                                              İSG </a:t>
            </a:r>
            <a:r>
              <a:rPr lang="tr-TR" sz="1800" b="1" dirty="0">
                <a:latin typeface="Times New Roman" pitchFamily="18" charset="0"/>
                <a:cs typeface="Times New Roman" pitchFamily="18" charset="0"/>
              </a:rPr>
              <a:t>Uzmanı</a:t>
            </a:r>
          </a:p>
        </p:txBody>
      </p:sp>
      <p:pic>
        <p:nvPicPr>
          <p:cNvPr id="6" name="Picture 3" descr="C:\Users\NEUHISQ1\Desktop\NEU Hospital Logo (2).png"/>
          <p:cNvPicPr>
            <a:picLocks noChangeAspect="1" noChangeArrowheads="1"/>
          </p:cNvPicPr>
          <p:nvPr/>
        </p:nvPicPr>
        <p:blipFill>
          <a:blip r:embed="rId2"/>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3941220010"/>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85900" y="589346"/>
            <a:ext cx="5979339" cy="3964809"/>
          </a:xfrm>
        </p:spPr>
        <p:txBody>
          <a:bodyPr/>
          <a:lstStyle/>
          <a:p>
            <a:pPr>
              <a:buNone/>
            </a:pPr>
            <a:r>
              <a:rPr lang="tr-TR" b="1" dirty="0" smtClean="0">
                <a:latin typeface="Tahoma" panose="020B0604030504040204" pitchFamily="34" charset="0"/>
                <a:ea typeface="Tahoma" panose="020B0604030504040204" pitchFamily="34" charset="0"/>
                <a:cs typeface="Tahoma" panose="020B0604030504040204" pitchFamily="34" charset="0"/>
              </a:rPr>
              <a:t>   Çalışan</a:t>
            </a:r>
          </a:p>
          <a:p>
            <a:pPr>
              <a:buNone/>
            </a:pPr>
            <a:r>
              <a:rPr lang="tr-TR" b="1" dirty="0" smtClean="0">
                <a:latin typeface="Tahoma" panose="020B0604030504040204" pitchFamily="34" charset="0"/>
                <a:ea typeface="Tahoma" panose="020B0604030504040204" pitchFamily="34" charset="0"/>
                <a:cs typeface="Tahoma" panose="020B0604030504040204" pitchFamily="34" charset="0"/>
              </a:rPr>
              <a:t>   </a:t>
            </a:r>
            <a:r>
              <a:rPr lang="tr-TR" sz="2100" dirty="0">
                <a:latin typeface="Tahoma" panose="020B0604030504040204" pitchFamily="34" charset="0"/>
                <a:ea typeface="Tahoma" panose="020B0604030504040204" pitchFamily="34" charset="0"/>
                <a:cs typeface="Tahoma" panose="020B0604030504040204" pitchFamily="34" charset="0"/>
              </a:rPr>
              <a:t>Çalışanlar görevlerini yaparken iş sağlığı ve güvenliği kurallarına uymak,işlerini dikkatli ve güvenli bir şekilde,talimatlara uygun olarak yapmak,kendilerine verilen kişisel koruyucu donanımı gerekli yerlerde kullanmakla yükümlüdür</a:t>
            </a:r>
            <a:endParaRPr lang="en-US" sz="2100" dirty="0">
              <a:latin typeface="Tahoma" panose="020B0604030504040204" pitchFamily="34" charset="0"/>
              <a:ea typeface="Tahoma" panose="020B0604030504040204" pitchFamily="34" charset="0"/>
              <a:cs typeface="Tahoma" panose="020B0604030504040204" pitchFamily="34" charset="0"/>
            </a:endParaRPr>
          </a:p>
        </p:txBody>
      </p:sp>
      <p:pic>
        <p:nvPicPr>
          <p:cNvPr id="4" name="Content Placeholder 3" descr="İş Sağlığı ve Güvenliği Eğitimleri – İnka Ortak Sağlık Güvenlik Birimi"/>
          <p:cNvPicPr>
            <a:picLocks/>
          </p:cNvPicPr>
          <p:nvPr/>
        </p:nvPicPr>
        <p:blipFill>
          <a:blip r:embed="rId2" cstate="print"/>
          <a:srcRect/>
          <a:stretch>
            <a:fillRect/>
          </a:stretch>
        </p:blipFill>
        <p:spPr bwMode="auto">
          <a:xfrm>
            <a:off x="4451636" y="3101199"/>
            <a:ext cx="2678925" cy="1875248"/>
          </a:xfrm>
          <a:prstGeom prst="rect">
            <a:avLst/>
          </a:prstGeom>
          <a:noFill/>
          <a:ln w="9525">
            <a:noFill/>
            <a:miter lim="800000"/>
            <a:headEnd/>
            <a:tailEnd/>
          </a:ln>
        </p:spPr>
      </p:pic>
      <p:pic>
        <p:nvPicPr>
          <p:cNvPr id="5" name="Picture 4" descr="tarsusisguvenlik.com: İş Sağlığı ve Güvenliğinin Amacı Nedir?"/>
          <p:cNvPicPr/>
          <p:nvPr/>
        </p:nvPicPr>
        <p:blipFill>
          <a:blip r:embed="rId3"/>
          <a:srcRect/>
          <a:stretch>
            <a:fillRect/>
          </a:stretch>
        </p:blipFill>
        <p:spPr bwMode="auto">
          <a:xfrm>
            <a:off x="2655561" y="3421845"/>
            <a:ext cx="1553777" cy="1607355"/>
          </a:xfrm>
          <a:prstGeom prst="rect">
            <a:avLst/>
          </a:prstGeom>
          <a:noFill/>
          <a:ln w="9525">
            <a:noFill/>
            <a:miter lim="800000"/>
            <a:headEnd/>
            <a:tailEnd/>
          </a:ln>
        </p:spPr>
      </p:pic>
      <p:pic>
        <p:nvPicPr>
          <p:cNvPr id="6" name="Picture 3" descr="C:\Users\NEUHISQ1\Desktop\NEU Hospital Logo (2).png"/>
          <p:cNvPicPr>
            <a:picLocks noChangeAspect="1" noChangeArrowheads="1"/>
          </p:cNvPicPr>
          <p:nvPr/>
        </p:nvPicPr>
        <p:blipFill>
          <a:blip r:embed="rId4"/>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11704603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2"/>
          <p:cNvSpPr>
            <a:spLocks noChangeArrowheads="1"/>
          </p:cNvSpPr>
          <p:nvPr/>
        </p:nvSpPr>
        <p:spPr bwMode="auto">
          <a:xfrm>
            <a:off x="1143000" y="3317081"/>
            <a:ext cx="6858000" cy="553998"/>
          </a:xfrm>
          <a:prstGeom prst="rect">
            <a:avLst/>
          </a:prstGeom>
          <a:solidFill>
            <a:schemeClr val="folHlink"/>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a:r>
              <a:rPr lang="tr-TR" sz="3000" b="1" dirty="0">
                <a:latin typeface="Tahoma" panose="020B0604030504040204" pitchFamily="34" charset="0"/>
                <a:ea typeface="Tahoma" panose="020B0604030504040204" pitchFamily="34" charset="0"/>
                <a:cs typeface="Tahoma" panose="020B0604030504040204" pitchFamily="34" charset="0"/>
              </a:rPr>
              <a:t>Kişisel Koruyucu Donanımlar</a:t>
            </a:r>
          </a:p>
        </p:txBody>
      </p:sp>
      <p:sp>
        <p:nvSpPr>
          <p:cNvPr id="22531" name="Line 3"/>
          <p:cNvSpPr>
            <a:spLocks noChangeShapeType="1"/>
          </p:cNvSpPr>
          <p:nvPr/>
        </p:nvSpPr>
        <p:spPr bwMode="auto">
          <a:xfrm>
            <a:off x="2303860" y="1653779"/>
            <a:ext cx="810815"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22532" name="Line 4"/>
          <p:cNvSpPr>
            <a:spLocks noChangeShapeType="1"/>
          </p:cNvSpPr>
          <p:nvPr/>
        </p:nvSpPr>
        <p:spPr bwMode="auto">
          <a:xfrm>
            <a:off x="2303860" y="2156222"/>
            <a:ext cx="810815"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22533" name="Line 5"/>
          <p:cNvSpPr>
            <a:spLocks noChangeShapeType="1"/>
          </p:cNvSpPr>
          <p:nvPr/>
        </p:nvSpPr>
        <p:spPr bwMode="auto">
          <a:xfrm>
            <a:off x="2303860" y="1653778"/>
            <a:ext cx="0" cy="251222"/>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22534" name="Line 6"/>
          <p:cNvSpPr>
            <a:spLocks noChangeShapeType="1"/>
          </p:cNvSpPr>
          <p:nvPr/>
        </p:nvSpPr>
        <p:spPr bwMode="auto">
          <a:xfrm>
            <a:off x="6894910" y="1653778"/>
            <a:ext cx="0" cy="251222"/>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22535" name="Line 7"/>
          <p:cNvSpPr>
            <a:spLocks noChangeShapeType="1"/>
          </p:cNvSpPr>
          <p:nvPr/>
        </p:nvSpPr>
        <p:spPr bwMode="auto">
          <a:xfrm>
            <a:off x="3114675" y="1653779"/>
            <a:ext cx="215504"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22536" name="Line 8"/>
          <p:cNvSpPr>
            <a:spLocks noChangeShapeType="1"/>
          </p:cNvSpPr>
          <p:nvPr/>
        </p:nvSpPr>
        <p:spPr bwMode="auto">
          <a:xfrm>
            <a:off x="2303860" y="1905001"/>
            <a:ext cx="0" cy="251222"/>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22537" name="Line 9"/>
          <p:cNvSpPr>
            <a:spLocks noChangeShapeType="1"/>
          </p:cNvSpPr>
          <p:nvPr/>
        </p:nvSpPr>
        <p:spPr bwMode="auto">
          <a:xfrm>
            <a:off x="4889897" y="1653779"/>
            <a:ext cx="960834"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22538" name="Line 10"/>
          <p:cNvSpPr>
            <a:spLocks noChangeShapeType="1"/>
          </p:cNvSpPr>
          <p:nvPr/>
        </p:nvSpPr>
        <p:spPr bwMode="auto">
          <a:xfrm>
            <a:off x="5850732" y="1653779"/>
            <a:ext cx="155972"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22539" name="Line 11"/>
          <p:cNvSpPr>
            <a:spLocks noChangeShapeType="1"/>
          </p:cNvSpPr>
          <p:nvPr/>
        </p:nvSpPr>
        <p:spPr bwMode="auto">
          <a:xfrm>
            <a:off x="6894910" y="1905001"/>
            <a:ext cx="0" cy="251222"/>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22540" name="Line 12"/>
          <p:cNvSpPr>
            <a:spLocks noChangeShapeType="1"/>
          </p:cNvSpPr>
          <p:nvPr/>
        </p:nvSpPr>
        <p:spPr bwMode="auto">
          <a:xfrm>
            <a:off x="3114675" y="2156222"/>
            <a:ext cx="215504"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22541" name="Line 13"/>
          <p:cNvSpPr>
            <a:spLocks noChangeShapeType="1"/>
          </p:cNvSpPr>
          <p:nvPr/>
        </p:nvSpPr>
        <p:spPr bwMode="auto">
          <a:xfrm>
            <a:off x="4889897" y="2156222"/>
            <a:ext cx="960834"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22542" name="Line 14"/>
          <p:cNvSpPr>
            <a:spLocks noChangeShapeType="1"/>
          </p:cNvSpPr>
          <p:nvPr/>
        </p:nvSpPr>
        <p:spPr bwMode="auto">
          <a:xfrm>
            <a:off x="5850732" y="2156222"/>
            <a:ext cx="155972"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22543" name="Line 15"/>
          <p:cNvSpPr>
            <a:spLocks noChangeShapeType="1"/>
          </p:cNvSpPr>
          <p:nvPr/>
        </p:nvSpPr>
        <p:spPr bwMode="auto">
          <a:xfrm>
            <a:off x="6006704" y="2156222"/>
            <a:ext cx="888206"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22546" name="Text Box 18"/>
          <p:cNvSpPr txBox="1">
            <a:spLocks noChangeArrowheads="1"/>
          </p:cNvSpPr>
          <p:nvPr/>
        </p:nvSpPr>
        <p:spPr bwMode="auto">
          <a:xfrm>
            <a:off x="1709737" y="573881"/>
            <a:ext cx="5616179" cy="415498"/>
          </a:xfrm>
          <a:prstGeom prst="rect">
            <a:avLst/>
          </a:prstGeom>
          <a:noFill/>
          <a:ln>
            <a:noFill/>
          </a:ln>
          <a:effectLst/>
          <a:extLst>
            <a:ext uri="{909E8E84-426E-40DD-AFC4-6F175D3DCCD1}">
              <a14:hiddenFill xmlns="" xmlns:a14="http://schemas.microsoft.com/office/drawing/2010/main">
                <a:gradFill rotWithShape="0">
                  <a:gsLst>
                    <a:gs pos="0">
                      <a:srgbClr val="2F4776"/>
                    </a:gs>
                    <a:gs pos="100000">
                      <a:schemeClr val="folHlink"/>
                    </a:gs>
                  </a:gsLst>
                  <a:lin ang="0" scaled="1"/>
                </a:gra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spcBef>
                <a:spcPct val="50000"/>
              </a:spcBef>
              <a:buClr>
                <a:schemeClr val="bg2"/>
              </a:buClr>
              <a:buSzPct val="75000"/>
              <a:buFont typeface="Wingdings" pitchFamily="2" charset="2"/>
              <a:buNone/>
            </a:pPr>
            <a:endParaRPr lang="tr-TR" sz="2100" b="1">
              <a:solidFill>
                <a:srgbClr val="FF0000"/>
              </a:solidFill>
              <a:latin typeface="Verdana" pitchFamily="34" charset="0"/>
            </a:endParaRPr>
          </a:p>
        </p:txBody>
      </p:sp>
      <p:pic>
        <p:nvPicPr>
          <p:cNvPr id="22547" name="Picture 19" descr="ppe"/>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2250281" y="357188"/>
            <a:ext cx="4643438" cy="2857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8" name="Picture 3" descr="C:\Users\NEUHISQ1\Desktop\NEU Hospital Logo (2).png"/>
          <p:cNvPicPr>
            <a:picLocks noChangeAspect="1" noChangeArrowheads="1"/>
          </p:cNvPicPr>
          <p:nvPr/>
        </p:nvPicPr>
        <p:blipFill>
          <a:blip r:embed="rId4"/>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171039174"/>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39618"/>
                                        </p:tgtEl>
                                        <p:attrNameLst>
                                          <p:attrName>style.visibility</p:attrName>
                                        </p:attrNameLst>
                                      </p:cBhvr>
                                      <p:to>
                                        <p:strVal val="visible"/>
                                      </p:to>
                                    </p:set>
                                    <p:animEffect transition="in" filter="fade">
                                      <p:cBhvr>
                                        <p:cTn id="7" dur="2000"/>
                                        <p:tgtEl>
                                          <p:spTgt spid="2396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961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2"/>
          <p:cNvSpPr>
            <a:spLocks noGrp="1" noChangeArrowheads="1"/>
          </p:cNvSpPr>
          <p:nvPr>
            <p:ph idx="1"/>
          </p:nvPr>
        </p:nvSpPr>
        <p:spPr>
          <a:xfrm>
            <a:off x="1143000" y="1607337"/>
            <a:ext cx="6572250" cy="3086100"/>
          </a:xfrm>
          <a:noFill/>
        </p:spPr>
        <p:txBody>
          <a:bodyPr>
            <a:normAutofit lnSpcReduction="10000"/>
          </a:bodyPr>
          <a:lstStyle/>
          <a:p>
            <a:pPr eaLnBrk="1" hangingPunct="1">
              <a:defRPr/>
            </a:pPr>
            <a:r>
              <a:rPr lang="tr-TR" sz="2700" dirty="0">
                <a:effectLst>
                  <a:outerShdw blurRad="38100" dist="38100" dir="2700000" algn="tl">
                    <a:srgbClr val="FFFFFF"/>
                  </a:outerShdw>
                </a:effectLst>
                <a:latin typeface="Tahoma" panose="020B0604030504040204" pitchFamily="34" charset="0"/>
                <a:ea typeface="Tahoma" panose="020B0604030504040204" pitchFamily="34" charset="0"/>
                <a:cs typeface="Tahoma" panose="020B0604030504040204" pitchFamily="34" charset="0"/>
              </a:rPr>
              <a:t>Çalışanlar gerekli yerlerde uygun kişisel koruyucu donanım kullanmalıdır</a:t>
            </a:r>
          </a:p>
          <a:p>
            <a:pPr lvl="1" eaLnBrk="1" hangingPunct="1">
              <a:defRPr/>
            </a:pPr>
            <a:r>
              <a:rPr lang="tr-TR" sz="2400" dirty="0">
                <a:effectLst>
                  <a:outerShdw blurRad="38100" dist="38100" dir="2700000" algn="tl">
                    <a:srgbClr val="FFFFFF"/>
                  </a:outerShdw>
                </a:effectLst>
                <a:latin typeface="Tahoma" panose="020B0604030504040204" pitchFamily="34" charset="0"/>
                <a:ea typeface="Tahoma" panose="020B0604030504040204" pitchFamily="34" charset="0"/>
                <a:cs typeface="Tahoma" panose="020B0604030504040204" pitchFamily="34" charset="0"/>
              </a:rPr>
              <a:t>Koruyucu maske</a:t>
            </a:r>
          </a:p>
          <a:p>
            <a:pPr lvl="1" eaLnBrk="1" hangingPunct="1">
              <a:defRPr/>
            </a:pPr>
            <a:r>
              <a:rPr lang="tr-TR" sz="2400" dirty="0">
                <a:effectLst>
                  <a:outerShdw blurRad="38100" dist="38100" dir="2700000" algn="tl">
                    <a:srgbClr val="FFFFFF"/>
                  </a:outerShdw>
                </a:effectLst>
                <a:latin typeface="Tahoma" panose="020B0604030504040204" pitchFamily="34" charset="0"/>
                <a:ea typeface="Tahoma" panose="020B0604030504040204" pitchFamily="34" charset="0"/>
                <a:cs typeface="Tahoma" panose="020B0604030504040204" pitchFamily="34" charset="0"/>
              </a:rPr>
              <a:t>Koruyucu eldiven</a:t>
            </a:r>
            <a:endParaRPr lang="en-US" sz="2400" dirty="0">
              <a:effectLst>
                <a:outerShdw blurRad="38100" dist="38100" dir="2700000" algn="tl">
                  <a:srgbClr val="FFFFFF"/>
                </a:outerShdw>
              </a:effectLst>
              <a:latin typeface="Tahoma" panose="020B0604030504040204" pitchFamily="34" charset="0"/>
              <a:ea typeface="Tahoma" panose="020B0604030504040204" pitchFamily="34" charset="0"/>
              <a:cs typeface="Tahoma" panose="020B0604030504040204" pitchFamily="34" charset="0"/>
            </a:endParaRPr>
          </a:p>
          <a:p>
            <a:pPr lvl="1" eaLnBrk="1" hangingPunct="1">
              <a:defRPr/>
            </a:pPr>
            <a:r>
              <a:rPr lang="en-US" sz="2400" dirty="0" err="1">
                <a:effectLst>
                  <a:outerShdw blurRad="38100" dist="38100" dir="2700000" algn="tl">
                    <a:srgbClr val="FFFFFF"/>
                  </a:outerShdw>
                </a:effectLst>
                <a:latin typeface="Tahoma" panose="020B0604030504040204" pitchFamily="34" charset="0"/>
                <a:ea typeface="Tahoma" panose="020B0604030504040204" pitchFamily="34" charset="0"/>
                <a:cs typeface="Tahoma" panose="020B0604030504040204" pitchFamily="34" charset="0"/>
              </a:rPr>
              <a:t>Koruyucu</a:t>
            </a:r>
            <a:r>
              <a:rPr lang="en-US" sz="2400" dirty="0">
                <a:effectLst>
                  <a:outerShdw blurRad="38100" dist="38100" dir="2700000" algn="tl">
                    <a:srgbClr val="FFFFFF"/>
                  </a:outerShdw>
                </a:effectLst>
                <a:latin typeface="Tahoma" panose="020B0604030504040204" pitchFamily="34" charset="0"/>
                <a:ea typeface="Tahoma" panose="020B0604030504040204" pitchFamily="34" charset="0"/>
                <a:cs typeface="Tahoma" panose="020B0604030504040204" pitchFamily="34" charset="0"/>
              </a:rPr>
              <a:t> G</a:t>
            </a:r>
            <a:r>
              <a:rPr lang="tr-TR" sz="2400" dirty="0">
                <a:effectLst>
                  <a:outerShdw blurRad="38100" dist="38100" dir="2700000" algn="tl">
                    <a:srgbClr val="FFFFFF"/>
                  </a:outerShdw>
                </a:effectLst>
                <a:latin typeface="Tahoma" panose="020B0604030504040204" pitchFamily="34" charset="0"/>
                <a:ea typeface="Tahoma" panose="020B0604030504040204" pitchFamily="34" charset="0"/>
                <a:cs typeface="Tahoma" panose="020B0604030504040204" pitchFamily="34" charset="0"/>
              </a:rPr>
              <a:t>özlük</a:t>
            </a:r>
          </a:p>
          <a:p>
            <a:pPr lvl="1" eaLnBrk="1" hangingPunct="1">
              <a:defRPr/>
            </a:pPr>
            <a:r>
              <a:rPr lang="tr-TR" sz="2400" dirty="0">
                <a:effectLst>
                  <a:outerShdw blurRad="38100" dist="38100" dir="2700000" algn="tl">
                    <a:srgbClr val="FFFFFF"/>
                  </a:outerShdw>
                </a:effectLst>
                <a:latin typeface="Tahoma" panose="020B0604030504040204" pitchFamily="34" charset="0"/>
                <a:ea typeface="Tahoma" panose="020B0604030504040204" pitchFamily="34" charset="0"/>
                <a:cs typeface="Tahoma" panose="020B0604030504040204" pitchFamily="34" charset="0"/>
              </a:rPr>
              <a:t>Koruyucu önlük/elbise</a:t>
            </a:r>
          </a:p>
          <a:p>
            <a:pPr lvl="1" eaLnBrk="1" hangingPunct="1">
              <a:defRPr/>
            </a:pPr>
            <a:r>
              <a:rPr lang="tr-TR" sz="2400" dirty="0">
                <a:effectLst>
                  <a:outerShdw blurRad="38100" dist="38100" dir="2700000" algn="tl">
                    <a:srgbClr val="FFFFFF"/>
                  </a:outerShdw>
                </a:effectLst>
                <a:latin typeface="Tahoma" panose="020B0604030504040204" pitchFamily="34" charset="0"/>
                <a:ea typeface="Tahoma" panose="020B0604030504040204" pitchFamily="34" charset="0"/>
                <a:cs typeface="Tahoma" panose="020B0604030504040204" pitchFamily="34" charset="0"/>
              </a:rPr>
              <a:t>Gerekli yerlerde koruyucu kulaklık, v.b</a:t>
            </a:r>
          </a:p>
        </p:txBody>
      </p:sp>
      <p:sp>
        <p:nvSpPr>
          <p:cNvPr id="23555" name="Rectangle 4"/>
          <p:cNvSpPr>
            <a:spLocks noChangeArrowheads="1"/>
          </p:cNvSpPr>
          <p:nvPr/>
        </p:nvSpPr>
        <p:spPr bwMode="auto">
          <a:xfrm>
            <a:off x="1143001" y="-126958"/>
            <a:ext cx="184731" cy="25391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spAutoFit/>
          </a:bodyPr>
          <a:lstStyle/>
          <a:p>
            <a:endParaRPr lang="tr-TR" sz="1050"/>
          </a:p>
        </p:txBody>
      </p:sp>
      <p:graphicFrame>
        <p:nvGraphicFramePr>
          <p:cNvPr id="243717" name="Object 5"/>
          <p:cNvGraphicFramePr>
            <a:graphicFrameLocks noChangeAspect="1"/>
          </p:cNvGraphicFramePr>
          <p:nvPr/>
        </p:nvGraphicFramePr>
        <p:xfrm>
          <a:off x="3253979" y="228600"/>
          <a:ext cx="2634853" cy="1343025"/>
        </p:xfrm>
        <a:graphic>
          <a:graphicData uri="http://schemas.openxmlformats.org/presentationml/2006/ole">
            <p:oleObj spid="_x0000_s1028" name="Bitmap Image" r:id="rId3" imgW="4858428" imgH="2095793" progId="PBrush">
              <p:embed/>
            </p:oleObj>
          </a:graphicData>
        </a:graphic>
      </p:graphicFrame>
      <p:sp>
        <p:nvSpPr>
          <p:cNvPr id="243718" name="Rectangle 6"/>
          <p:cNvSpPr>
            <a:spLocks noChangeArrowheads="1"/>
          </p:cNvSpPr>
          <p:nvPr/>
        </p:nvSpPr>
        <p:spPr bwMode="auto">
          <a:xfrm>
            <a:off x="3492104" y="4516041"/>
            <a:ext cx="1944290" cy="4857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tr-TR" sz="1050"/>
          </a:p>
        </p:txBody>
      </p:sp>
      <p:pic>
        <p:nvPicPr>
          <p:cNvPr id="6" name="Picture 3" descr="C:\Users\NEUHISQ1\Desktop\NEU Hospital Logo (2).png"/>
          <p:cNvPicPr>
            <a:picLocks noChangeAspect="1" noChangeArrowheads="1"/>
          </p:cNvPicPr>
          <p:nvPr/>
        </p:nvPicPr>
        <p:blipFill>
          <a:blip r:embed="rId4"/>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571943767"/>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7" presetClass="entr" presetSubtype="0" fill="hold" nodeType="afterEffect">
                                  <p:stCondLst>
                                    <p:cond delay="0"/>
                                  </p:stCondLst>
                                  <p:iterate type="lt">
                                    <p:tmPct val="50000"/>
                                  </p:iterate>
                                  <p:childTnLst>
                                    <p:set>
                                      <p:cBhvr>
                                        <p:cTn id="6" dur="1" fill="hold">
                                          <p:stCondLst>
                                            <p:cond delay="0"/>
                                          </p:stCondLst>
                                        </p:cTn>
                                        <p:tgtEl>
                                          <p:spTgt spid="243714">
                                            <p:txEl>
                                              <p:pRg st="0" end="0"/>
                                            </p:txEl>
                                          </p:spTgt>
                                        </p:tgtEl>
                                        <p:attrNameLst>
                                          <p:attrName>style.visibility</p:attrName>
                                        </p:attrNameLst>
                                      </p:cBhvr>
                                      <p:to>
                                        <p:strVal val="visible"/>
                                      </p:to>
                                    </p:set>
                                    <p:anim calcmode="discrete" valueType="clr">
                                      <p:cBhvr override="childStyle">
                                        <p:cTn id="7" dur="80"/>
                                        <p:tgtEl>
                                          <p:spTgt spid="243714">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43714">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243714">
                                            <p:txEl>
                                              <p:pRg st="0" end="0"/>
                                            </p:txEl>
                                          </p:spTgt>
                                        </p:tgtEl>
                                        <p:attrNameLst>
                                          <p:attrName>fill.type</p:attrName>
                                        </p:attrNameLst>
                                      </p:cBhvr>
                                      <p:to>
                                        <p:strVal val="solid"/>
                                      </p:to>
                                    </p:set>
                                  </p:childTnLst>
                                </p:cTn>
                              </p:par>
                            </p:childTnLst>
                          </p:cTn>
                        </p:par>
                        <p:par>
                          <p:cTn id="10" fill="hold" nodeType="afterGroup">
                            <p:stCondLst>
                              <p:cond delay="2640"/>
                            </p:stCondLst>
                            <p:childTnLst>
                              <p:par>
                                <p:cTn id="11" presetID="27" presetClass="entr" presetSubtype="0" fill="hold" nodeType="afterEffect">
                                  <p:stCondLst>
                                    <p:cond delay="0"/>
                                  </p:stCondLst>
                                  <p:iterate type="lt">
                                    <p:tmPct val="50000"/>
                                  </p:iterate>
                                  <p:childTnLst>
                                    <p:set>
                                      <p:cBhvr>
                                        <p:cTn id="12" dur="1" fill="hold">
                                          <p:stCondLst>
                                            <p:cond delay="0"/>
                                          </p:stCondLst>
                                        </p:cTn>
                                        <p:tgtEl>
                                          <p:spTgt spid="243714">
                                            <p:txEl>
                                              <p:pRg st="1" end="1"/>
                                            </p:txEl>
                                          </p:spTgt>
                                        </p:tgtEl>
                                        <p:attrNameLst>
                                          <p:attrName>style.visibility</p:attrName>
                                        </p:attrNameLst>
                                      </p:cBhvr>
                                      <p:to>
                                        <p:strVal val="visible"/>
                                      </p:to>
                                    </p:set>
                                    <p:anim calcmode="discrete" valueType="clr">
                                      <p:cBhvr override="childStyle">
                                        <p:cTn id="13" dur="150"/>
                                        <p:tgtEl>
                                          <p:spTgt spid="243714">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4" dur="150"/>
                                        <p:tgtEl>
                                          <p:spTgt spid="243714">
                                            <p:txEl>
                                              <p:pRg st="1" end="1"/>
                                            </p:txEl>
                                          </p:spTgt>
                                        </p:tgtEl>
                                        <p:attrNameLst>
                                          <p:attrName>fillcolor</p:attrName>
                                        </p:attrNameLst>
                                      </p:cBhvr>
                                      <p:tavLst>
                                        <p:tav tm="0">
                                          <p:val>
                                            <p:clrVal>
                                              <a:schemeClr val="accent2"/>
                                            </p:clrVal>
                                          </p:val>
                                        </p:tav>
                                        <p:tav tm="50000">
                                          <p:val>
                                            <p:clrVal>
                                              <a:schemeClr val="hlink"/>
                                            </p:clrVal>
                                          </p:val>
                                        </p:tav>
                                      </p:tavLst>
                                    </p:anim>
                                    <p:set>
                                      <p:cBhvr>
                                        <p:cTn id="15" dur="150"/>
                                        <p:tgtEl>
                                          <p:spTgt spid="243714">
                                            <p:txEl>
                                              <p:pRg st="1" end="1"/>
                                            </p:txEl>
                                          </p:spTgt>
                                        </p:tgtEl>
                                        <p:attrNameLst>
                                          <p:attrName>fill.type</p:attrName>
                                        </p:attrNameLst>
                                      </p:cBhvr>
                                      <p:to>
                                        <p:strVal val="solid"/>
                                      </p:to>
                                    </p:set>
                                  </p:childTnLst>
                                </p:cTn>
                              </p:par>
                            </p:childTnLst>
                          </p:cTn>
                        </p:par>
                        <p:par>
                          <p:cTn id="16" fill="hold" nodeType="afterGroup">
                            <p:stCondLst>
                              <p:cond delay="3690"/>
                            </p:stCondLst>
                            <p:childTnLst>
                              <p:par>
                                <p:cTn id="17" presetID="27" presetClass="entr" presetSubtype="0" fill="hold" nodeType="afterEffect">
                                  <p:stCondLst>
                                    <p:cond delay="0"/>
                                  </p:stCondLst>
                                  <p:iterate type="lt">
                                    <p:tmPct val="50000"/>
                                  </p:iterate>
                                  <p:childTnLst>
                                    <p:set>
                                      <p:cBhvr>
                                        <p:cTn id="18" dur="1" fill="hold">
                                          <p:stCondLst>
                                            <p:cond delay="0"/>
                                          </p:stCondLst>
                                        </p:cTn>
                                        <p:tgtEl>
                                          <p:spTgt spid="243714">
                                            <p:txEl>
                                              <p:pRg st="2" end="2"/>
                                            </p:txEl>
                                          </p:spTgt>
                                        </p:tgtEl>
                                        <p:attrNameLst>
                                          <p:attrName>style.visibility</p:attrName>
                                        </p:attrNameLst>
                                      </p:cBhvr>
                                      <p:to>
                                        <p:strVal val="visible"/>
                                      </p:to>
                                    </p:set>
                                    <p:anim calcmode="discrete" valueType="clr">
                                      <p:cBhvr override="childStyle">
                                        <p:cTn id="19" dur="150"/>
                                        <p:tgtEl>
                                          <p:spTgt spid="243714">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0" dur="150"/>
                                        <p:tgtEl>
                                          <p:spTgt spid="243714">
                                            <p:txEl>
                                              <p:pRg st="2" end="2"/>
                                            </p:txEl>
                                          </p:spTgt>
                                        </p:tgtEl>
                                        <p:attrNameLst>
                                          <p:attrName>fillcolor</p:attrName>
                                        </p:attrNameLst>
                                      </p:cBhvr>
                                      <p:tavLst>
                                        <p:tav tm="0">
                                          <p:val>
                                            <p:clrVal>
                                              <a:schemeClr val="accent2"/>
                                            </p:clrVal>
                                          </p:val>
                                        </p:tav>
                                        <p:tav tm="50000">
                                          <p:val>
                                            <p:clrVal>
                                              <a:schemeClr val="hlink"/>
                                            </p:clrVal>
                                          </p:val>
                                        </p:tav>
                                      </p:tavLst>
                                    </p:anim>
                                    <p:set>
                                      <p:cBhvr>
                                        <p:cTn id="21" dur="150"/>
                                        <p:tgtEl>
                                          <p:spTgt spid="243714">
                                            <p:txEl>
                                              <p:pRg st="2" end="2"/>
                                            </p:txEl>
                                          </p:spTgt>
                                        </p:tgtEl>
                                        <p:attrNameLst>
                                          <p:attrName>fill.type</p:attrName>
                                        </p:attrNameLst>
                                      </p:cBhvr>
                                      <p:to>
                                        <p:strVal val="solid"/>
                                      </p:to>
                                    </p:set>
                                  </p:childTnLst>
                                </p:cTn>
                              </p:par>
                            </p:childTnLst>
                          </p:cTn>
                        </p:par>
                        <p:par>
                          <p:cTn id="22" fill="hold" nodeType="afterGroup">
                            <p:stCondLst>
                              <p:cond delay="4890"/>
                            </p:stCondLst>
                            <p:childTnLst>
                              <p:par>
                                <p:cTn id="23" presetID="27" presetClass="entr" presetSubtype="0" fill="hold" nodeType="afterEffect">
                                  <p:stCondLst>
                                    <p:cond delay="0"/>
                                  </p:stCondLst>
                                  <p:iterate type="lt">
                                    <p:tmPct val="50000"/>
                                  </p:iterate>
                                  <p:childTnLst>
                                    <p:set>
                                      <p:cBhvr>
                                        <p:cTn id="24" dur="1" fill="hold">
                                          <p:stCondLst>
                                            <p:cond delay="0"/>
                                          </p:stCondLst>
                                        </p:cTn>
                                        <p:tgtEl>
                                          <p:spTgt spid="243714">
                                            <p:txEl>
                                              <p:pRg st="3" end="3"/>
                                            </p:txEl>
                                          </p:spTgt>
                                        </p:tgtEl>
                                        <p:attrNameLst>
                                          <p:attrName>style.visibility</p:attrName>
                                        </p:attrNameLst>
                                      </p:cBhvr>
                                      <p:to>
                                        <p:strVal val="visible"/>
                                      </p:to>
                                    </p:set>
                                    <p:anim calcmode="discrete" valueType="clr">
                                      <p:cBhvr override="childStyle">
                                        <p:cTn id="25" dur="150"/>
                                        <p:tgtEl>
                                          <p:spTgt spid="243714">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6" dur="150"/>
                                        <p:tgtEl>
                                          <p:spTgt spid="243714">
                                            <p:txEl>
                                              <p:pRg st="3" end="3"/>
                                            </p:txEl>
                                          </p:spTgt>
                                        </p:tgtEl>
                                        <p:attrNameLst>
                                          <p:attrName>fillcolor</p:attrName>
                                        </p:attrNameLst>
                                      </p:cBhvr>
                                      <p:tavLst>
                                        <p:tav tm="0">
                                          <p:val>
                                            <p:clrVal>
                                              <a:schemeClr val="accent2"/>
                                            </p:clrVal>
                                          </p:val>
                                        </p:tav>
                                        <p:tav tm="50000">
                                          <p:val>
                                            <p:clrVal>
                                              <a:schemeClr val="hlink"/>
                                            </p:clrVal>
                                          </p:val>
                                        </p:tav>
                                      </p:tavLst>
                                    </p:anim>
                                    <p:set>
                                      <p:cBhvr>
                                        <p:cTn id="27" dur="150"/>
                                        <p:tgtEl>
                                          <p:spTgt spid="243714">
                                            <p:txEl>
                                              <p:pRg st="3" end="3"/>
                                            </p:txEl>
                                          </p:spTgt>
                                        </p:tgtEl>
                                        <p:attrNameLst>
                                          <p:attrName>fill.type</p:attrName>
                                        </p:attrNameLst>
                                      </p:cBhvr>
                                      <p:to>
                                        <p:strVal val="solid"/>
                                      </p:to>
                                    </p:set>
                                  </p:childTnLst>
                                </p:cTn>
                              </p:par>
                            </p:childTnLst>
                          </p:cTn>
                        </p:par>
                        <p:par>
                          <p:cTn id="28" fill="hold" nodeType="afterGroup">
                            <p:stCondLst>
                              <p:cond delay="6015"/>
                            </p:stCondLst>
                            <p:childTnLst>
                              <p:par>
                                <p:cTn id="29" presetID="27" presetClass="entr" presetSubtype="0" fill="hold" nodeType="afterEffect">
                                  <p:stCondLst>
                                    <p:cond delay="0"/>
                                  </p:stCondLst>
                                  <p:iterate type="lt">
                                    <p:tmPct val="50000"/>
                                  </p:iterate>
                                  <p:childTnLst>
                                    <p:set>
                                      <p:cBhvr>
                                        <p:cTn id="30" dur="1" fill="hold">
                                          <p:stCondLst>
                                            <p:cond delay="0"/>
                                          </p:stCondLst>
                                        </p:cTn>
                                        <p:tgtEl>
                                          <p:spTgt spid="243714">
                                            <p:txEl>
                                              <p:pRg st="4" end="4"/>
                                            </p:txEl>
                                          </p:spTgt>
                                        </p:tgtEl>
                                        <p:attrNameLst>
                                          <p:attrName>style.visibility</p:attrName>
                                        </p:attrNameLst>
                                      </p:cBhvr>
                                      <p:to>
                                        <p:strVal val="visible"/>
                                      </p:to>
                                    </p:set>
                                    <p:anim calcmode="discrete" valueType="clr">
                                      <p:cBhvr override="childStyle">
                                        <p:cTn id="31" dur="150"/>
                                        <p:tgtEl>
                                          <p:spTgt spid="243714">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2" dur="150"/>
                                        <p:tgtEl>
                                          <p:spTgt spid="243714">
                                            <p:txEl>
                                              <p:pRg st="4" end="4"/>
                                            </p:txEl>
                                          </p:spTgt>
                                        </p:tgtEl>
                                        <p:attrNameLst>
                                          <p:attrName>fillcolor</p:attrName>
                                        </p:attrNameLst>
                                      </p:cBhvr>
                                      <p:tavLst>
                                        <p:tav tm="0">
                                          <p:val>
                                            <p:clrVal>
                                              <a:schemeClr val="accent2"/>
                                            </p:clrVal>
                                          </p:val>
                                        </p:tav>
                                        <p:tav tm="50000">
                                          <p:val>
                                            <p:clrVal>
                                              <a:schemeClr val="hlink"/>
                                            </p:clrVal>
                                          </p:val>
                                        </p:tav>
                                      </p:tavLst>
                                    </p:anim>
                                    <p:set>
                                      <p:cBhvr>
                                        <p:cTn id="33" dur="150"/>
                                        <p:tgtEl>
                                          <p:spTgt spid="243714">
                                            <p:txEl>
                                              <p:pRg st="4" end="4"/>
                                            </p:txEl>
                                          </p:spTgt>
                                        </p:tgtEl>
                                        <p:attrNameLst>
                                          <p:attrName>fill.type</p:attrName>
                                        </p:attrNameLst>
                                      </p:cBhvr>
                                      <p:to>
                                        <p:strVal val="solid"/>
                                      </p:to>
                                    </p:set>
                                  </p:childTnLst>
                                </p:cTn>
                              </p:par>
                            </p:childTnLst>
                          </p:cTn>
                        </p:par>
                        <p:par>
                          <p:cTn id="34" fill="hold">
                            <p:stCondLst>
                              <p:cond delay="7590"/>
                            </p:stCondLst>
                            <p:childTnLst>
                              <p:par>
                                <p:cTn id="35" presetID="27" presetClass="entr" presetSubtype="0" fill="hold" nodeType="afterEffect">
                                  <p:stCondLst>
                                    <p:cond delay="0"/>
                                  </p:stCondLst>
                                  <p:iterate type="lt">
                                    <p:tmPct val="50000"/>
                                  </p:iterate>
                                  <p:childTnLst>
                                    <p:set>
                                      <p:cBhvr>
                                        <p:cTn id="36" dur="1" fill="hold">
                                          <p:stCondLst>
                                            <p:cond delay="0"/>
                                          </p:stCondLst>
                                        </p:cTn>
                                        <p:tgtEl>
                                          <p:spTgt spid="243714">
                                            <p:txEl>
                                              <p:pRg st="5" end="5"/>
                                            </p:txEl>
                                          </p:spTgt>
                                        </p:tgtEl>
                                        <p:attrNameLst>
                                          <p:attrName>style.visibility</p:attrName>
                                        </p:attrNameLst>
                                      </p:cBhvr>
                                      <p:to>
                                        <p:strVal val="visible"/>
                                      </p:to>
                                    </p:set>
                                    <p:anim calcmode="discrete" valueType="clr">
                                      <p:cBhvr override="childStyle">
                                        <p:cTn id="37" dur="150"/>
                                        <p:tgtEl>
                                          <p:spTgt spid="243714">
                                            <p:txEl>
                                              <p:pRg st="5" end="5"/>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8" dur="150"/>
                                        <p:tgtEl>
                                          <p:spTgt spid="243714">
                                            <p:txEl>
                                              <p:pRg st="5" end="5"/>
                                            </p:txEl>
                                          </p:spTgt>
                                        </p:tgtEl>
                                        <p:attrNameLst>
                                          <p:attrName>fillcolor</p:attrName>
                                        </p:attrNameLst>
                                      </p:cBhvr>
                                      <p:tavLst>
                                        <p:tav tm="0">
                                          <p:val>
                                            <p:clrVal>
                                              <a:schemeClr val="accent2"/>
                                            </p:clrVal>
                                          </p:val>
                                        </p:tav>
                                        <p:tav tm="50000">
                                          <p:val>
                                            <p:clrVal>
                                              <a:schemeClr val="hlink"/>
                                            </p:clrVal>
                                          </p:val>
                                        </p:tav>
                                      </p:tavLst>
                                    </p:anim>
                                    <p:set>
                                      <p:cBhvr>
                                        <p:cTn id="39" dur="150"/>
                                        <p:tgtEl>
                                          <p:spTgt spid="243714">
                                            <p:txEl>
                                              <p:pRg st="5" end="5"/>
                                            </p:txEl>
                                          </p:spTgt>
                                        </p:tgtEl>
                                        <p:attrNameLst>
                                          <p:attrName>fill.type</p:attrName>
                                        </p:attrNameLst>
                                      </p:cBhvr>
                                      <p:to>
                                        <p:strVal val="solid"/>
                                      </p:to>
                                    </p:set>
                                  </p:childTnLst>
                                </p:cTn>
                              </p:par>
                            </p:childTnLst>
                          </p:cTn>
                        </p:par>
                        <p:par>
                          <p:cTn id="40" fill="hold" nodeType="afterGroup">
                            <p:stCondLst>
                              <p:cond delay="10290"/>
                            </p:stCondLst>
                            <p:childTnLst>
                              <p:par>
                                <p:cTn id="41" presetID="9" presetClass="entr" presetSubtype="0" fill="hold" nodeType="afterEffect">
                                  <p:stCondLst>
                                    <p:cond delay="0"/>
                                  </p:stCondLst>
                                  <p:childTnLst>
                                    <p:set>
                                      <p:cBhvr>
                                        <p:cTn id="42" dur="1" fill="hold">
                                          <p:stCondLst>
                                            <p:cond delay="0"/>
                                          </p:stCondLst>
                                        </p:cTn>
                                        <p:tgtEl>
                                          <p:spTgt spid="243717"/>
                                        </p:tgtEl>
                                        <p:attrNameLst>
                                          <p:attrName>style.visibility</p:attrName>
                                        </p:attrNameLst>
                                      </p:cBhvr>
                                      <p:to>
                                        <p:strVal val="visible"/>
                                      </p:to>
                                    </p:set>
                                    <p:animEffect transition="in" filter="dissolve">
                                      <p:cBhvr>
                                        <p:cTn id="43" dur="500"/>
                                        <p:tgtEl>
                                          <p:spTgt spid="243717"/>
                                        </p:tgtEl>
                                      </p:cBhvr>
                                    </p:animEffect>
                                  </p:childTnLst>
                                </p:cTn>
                              </p:par>
                            </p:childTnLst>
                          </p:cTn>
                        </p:par>
                        <p:par>
                          <p:cTn id="44" fill="hold" nodeType="afterGroup">
                            <p:stCondLst>
                              <p:cond delay="10790"/>
                            </p:stCondLst>
                            <p:childTnLst>
                              <p:par>
                                <p:cTn id="45" presetID="1" presetClass="entr" presetSubtype="0" fill="hold" grpId="0" nodeType="afterEffect" nodePh="1">
                                  <p:stCondLst>
                                    <p:cond delay="2500"/>
                                  </p:stCondLst>
                                  <p:endCondLst>
                                    <p:cond evt="begin" delay="0">
                                      <p:tn val="45"/>
                                    </p:cond>
                                  </p:endCondLst>
                                  <p:childTnLst>
                                    <p:set>
                                      <p:cBhvr>
                                        <p:cTn id="46" dur="1" fill="hold">
                                          <p:stCondLst>
                                            <p:cond delay="0"/>
                                          </p:stCondLst>
                                        </p:cTn>
                                        <p:tgtEl>
                                          <p:spTgt spid="2437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371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2"/>
          <p:cNvSpPr>
            <a:spLocks noGrp="1" noChangeArrowheads="1"/>
          </p:cNvSpPr>
          <p:nvPr>
            <p:ph type="title"/>
          </p:nvPr>
        </p:nvSpPr>
        <p:spPr>
          <a:xfrm>
            <a:off x="747346" y="914400"/>
            <a:ext cx="6172200" cy="571500"/>
          </a:xfrm>
        </p:spPr>
        <p:txBody>
          <a:bodyPr>
            <a:noAutofit/>
          </a:bodyPr>
          <a:lstStyle/>
          <a:p>
            <a:pPr eaLnBrk="1" hangingPunct="1">
              <a:defRPr/>
            </a:pPr>
            <a:r>
              <a:rPr lang="tr-TR" sz="3200" dirty="0" smtClean="0"/>
              <a:t>BAŞ KORUMASI</a:t>
            </a:r>
            <a:endParaRPr lang="en-US" sz="3200" dirty="0" smtClean="0"/>
          </a:p>
        </p:txBody>
      </p:sp>
      <p:sp>
        <p:nvSpPr>
          <p:cNvPr id="245763" name="Rectangle 3"/>
          <p:cNvSpPr>
            <a:spLocks noChangeArrowheads="1"/>
          </p:cNvSpPr>
          <p:nvPr/>
        </p:nvSpPr>
        <p:spPr bwMode="auto">
          <a:xfrm>
            <a:off x="888023" y="1482969"/>
            <a:ext cx="6322239" cy="3470684"/>
          </a:xfrm>
          <a:prstGeom prst="rect">
            <a:avLst/>
          </a:prstGeom>
          <a:noFill/>
          <a:ln>
            <a:noFill/>
          </a:ln>
          <a:effectLst/>
          <a:extLst/>
        </p:spPr>
        <p:txBody>
          <a:bodyPr/>
          <a:lstStyle/>
          <a:p>
            <a:pPr marL="285750" indent="-285750" defTabSz="173831">
              <a:spcBef>
                <a:spcPct val="20000"/>
              </a:spcBef>
              <a:buClr>
                <a:schemeClr val="hlink"/>
              </a:buClr>
              <a:buSzPct val="120000"/>
              <a:buFontTx/>
              <a:buChar char="•"/>
              <a:defRPr/>
            </a:pPr>
            <a:r>
              <a:rPr lang="tr-TR" sz="2400" dirty="0">
                <a:latin typeface="Tahoma" panose="020B0604030504040204" pitchFamily="34" charset="0"/>
                <a:ea typeface="Tahoma" panose="020B0604030504040204" pitchFamily="34" charset="0"/>
                <a:cs typeface="Tahoma" panose="020B0604030504040204" pitchFamily="34" charset="0"/>
              </a:rPr>
              <a:t>Her kullanım öncesi dışını </a:t>
            </a:r>
          </a:p>
          <a:p>
            <a:pPr marL="285750" indent="-285750" defTabSz="173831">
              <a:spcBef>
                <a:spcPct val="20000"/>
              </a:spcBef>
              <a:buClr>
                <a:schemeClr val="hlink"/>
              </a:buClr>
              <a:buSzPct val="120000"/>
              <a:defRPr/>
            </a:pPr>
            <a:r>
              <a:rPr lang="tr-TR" sz="2400" dirty="0">
                <a:latin typeface="Tahoma" panose="020B0604030504040204" pitchFamily="34" charset="0"/>
                <a:ea typeface="Tahoma" panose="020B0604030504040204" pitchFamily="34" charset="0"/>
                <a:cs typeface="Tahoma" panose="020B0604030504040204" pitchFamily="34" charset="0"/>
              </a:rPr>
              <a:t>	ve içini kontrol </a:t>
            </a:r>
            <a:r>
              <a:rPr lang="tr-TR" sz="2400" dirty="0" smtClean="0">
                <a:latin typeface="Tahoma" panose="020B0604030504040204" pitchFamily="34" charset="0"/>
                <a:ea typeface="Tahoma" panose="020B0604030504040204" pitchFamily="34" charset="0"/>
                <a:cs typeface="Tahoma" panose="020B0604030504040204" pitchFamily="34" charset="0"/>
              </a:rPr>
              <a:t>edin</a:t>
            </a:r>
            <a:endParaRPr lang="tr-TR" sz="2400" dirty="0">
              <a:latin typeface="Tahoma" panose="020B0604030504040204" pitchFamily="34" charset="0"/>
              <a:ea typeface="Tahoma" panose="020B0604030504040204" pitchFamily="34" charset="0"/>
              <a:cs typeface="Tahoma" panose="020B0604030504040204" pitchFamily="34" charset="0"/>
            </a:endParaRPr>
          </a:p>
          <a:p>
            <a:pPr marL="285750" indent="-285750" defTabSz="173831">
              <a:spcBef>
                <a:spcPct val="20000"/>
              </a:spcBef>
              <a:buClr>
                <a:schemeClr val="hlink"/>
              </a:buClr>
              <a:buSzPct val="120000"/>
              <a:buFontTx/>
              <a:buChar char="•"/>
              <a:defRPr/>
            </a:pPr>
            <a:r>
              <a:rPr lang="tr-TR" sz="2400" dirty="0">
                <a:latin typeface="Tahoma" panose="020B0604030504040204" pitchFamily="34" charset="0"/>
                <a:ea typeface="Tahoma" panose="020B0604030504040204" pitchFamily="34" charset="0"/>
                <a:cs typeface="Tahoma" panose="020B0604030504040204" pitchFamily="34" charset="0"/>
              </a:rPr>
              <a:t>Baretiniz hasar görmüşse yenisi ile </a:t>
            </a:r>
            <a:r>
              <a:rPr lang="tr-TR" sz="2400" dirty="0" smtClean="0">
                <a:latin typeface="Tahoma" panose="020B0604030504040204" pitchFamily="34" charset="0"/>
                <a:ea typeface="Tahoma" panose="020B0604030504040204" pitchFamily="34" charset="0"/>
                <a:cs typeface="Tahoma" panose="020B0604030504040204" pitchFamily="34" charset="0"/>
              </a:rPr>
              <a:t>değiştirin</a:t>
            </a:r>
            <a:endParaRPr lang="tr-TR" sz="2400" dirty="0">
              <a:latin typeface="Tahoma" panose="020B0604030504040204" pitchFamily="34" charset="0"/>
              <a:ea typeface="Tahoma" panose="020B0604030504040204" pitchFamily="34" charset="0"/>
              <a:cs typeface="Tahoma" panose="020B0604030504040204" pitchFamily="34" charset="0"/>
            </a:endParaRPr>
          </a:p>
          <a:p>
            <a:pPr marL="285750" indent="-285750" defTabSz="173831">
              <a:spcBef>
                <a:spcPct val="20000"/>
              </a:spcBef>
              <a:buClr>
                <a:schemeClr val="hlink"/>
              </a:buClr>
              <a:buSzPct val="120000"/>
              <a:buFontTx/>
              <a:buChar char="•"/>
              <a:defRPr/>
            </a:pPr>
            <a:r>
              <a:rPr lang="tr-TR" sz="2400" dirty="0">
                <a:latin typeface="Tahoma" panose="020B0604030504040204" pitchFamily="34" charset="0"/>
                <a:ea typeface="Tahoma" panose="020B0604030504040204" pitchFamily="34" charset="0"/>
                <a:cs typeface="Tahoma" panose="020B0604030504040204" pitchFamily="34" charset="0"/>
              </a:rPr>
              <a:t>Gereken yerlerde baretinizi çene ipiyle birlikte </a:t>
            </a:r>
            <a:r>
              <a:rPr lang="tr-TR" sz="2400" dirty="0" smtClean="0">
                <a:latin typeface="Tahoma" panose="020B0604030504040204" pitchFamily="34" charset="0"/>
                <a:ea typeface="Tahoma" panose="020B0604030504040204" pitchFamily="34" charset="0"/>
                <a:cs typeface="Tahoma" panose="020B0604030504040204" pitchFamily="34" charset="0"/>
              </a:rPr>
              <a:t>kullanın</a:t>
            </a:r>
            <a:endParaRPr lang="tr-TR" sz="2400" dirty="0">
              <a:latin typeface="Tahoma" panose="020B0604030504040204" pitchFamily="34" charset="0"/>
              <a:ea typeface="Tahoma" panose="020B0604030504040204" pitchFamily="34" charset="0"/>
              <a:cs typeface="Tahoma" panose="020B0604030504040204" pitchFamily="34" charset="0"/>
            </a:endParaRPr>
          </a:p>
          <a:p>
            <a:pPr marL="285750" indent="-285750" defTabSz="173831">
              <a:spcBef>
                <a:spcPct val="20000"/>
              </a:spcBef>
              <a:buClr>
                <a:schemeClr val="hlink"/>
              </a:buClr>
              <a:buSzPct val="120000"/>
              <a:buFontTx/>
              <a:buChar char="•"/>
              <a:defRPr/>
            </a:pPr>
            <a:r>
              <a:rPr lang="tr-TR" sz="2400" dirty="0">
                <a:latin typeface="Tahoma" panose="020B0604030504040204" pitchFamily="34" charset="0"/>
                <a:ea typeface="Tahoma" panose="020B0604030504040204" pitchFamily="34" charset="0"/>
                <a:cs typeface="Tahoma" panose="020B0604030504040204" pitchFamily="34" charset="0"/>
              </a:rPr>
              <a:t>Baretinizde delik açmayın, </a:t>
            </a:r>
            <a:r>
              <a:rPr lang="tr-TR" sz="2400" dirty="0" smtClean="0">
                <a:latin typeface="Tahoma" panose="020B0604030504040204" pitchFamily="34" charset="0"/>
                <a:ea typeface="Tahoma" panose="020B0604030504040204" pitchFamily="34" charset="0"/>
                <a:cs typeface="Tahoma" panose="020B0604030504040204" pitchFamily="34" charset="0"/>
              </a:rPr>
              <a:t>boyamayın </a:t>
            </a:r>
            <a:r>
              <a:rPr lang="tr-TR" sz="2400" dirty="0">
                <a:latin typeface="Tahoma" panose="020B0604030504040204" pitchFamily="34" charset="0"/>
                <a:ea typeface="Tahoma" panose="020B0604030504040204" pitchFamily="34" charset="0"/>
                <a:cs typeface="Tahoma" panose="020B0604030504040204" pitchFamily="34" charset="0"/>
              </a:rPr>
              <a:t>Bunlar baretinizin gücünü </a:t>
            </a:r>
            <a:r>
              <a:rPr lang="tr-TR" sz="2400" dirty="0" smtClean="0">
                <a:latin typeface="Tahoma" panose="020B0604030504040204" pitchFamily="34" charset="0"/>
                <a:ea typeface="Tahoma" panose="020B0604030504040204" pitchFamily="34" charset="0"/>
                <a:cs typeface="Tahoma" panose="020B0604030504040204" pitchFamily="34" charset="0"/>
              </a:rPr>
              <a:t>azaltabilir</a:t>
            </a:r>
            <a:endParaRPr lang="tr-TR" sz="2400" dirty="0">
              <a:latin typeface="Tahoma" panose="020B0604030504040204" pitchFamily="34" charset="0"/>
              <a:ea typeface="Tahoma" panose="020B0604030504040204" pitchFamily="34" charset="0"/>
              <a:cs typeface="Tahoma" panose="020B0604030504040204" pitchFamily="34" charset="0"/>
            </a:endParaRPr>
          </a:p>
        </p:txBody>
      </p:sp>
      <p:pic>
        <p:nvPicPr>
          <p:cNvPr id="24580" name="Picture 4"/>
          <p:cNvPicPr>
            <a:picLocks noChangeAspect="1" noChangeArrowheads="1"/>
          </p:cNvPicPr>
          <p:nvPr/>
        </p:nvPicPr>
        <p:blipFill>
          <a:blip r:embed="rId2" cstate="print">
            <a:lum bright="30000"/>
            <a:extLst>
              <a:ext uri="{28A0092B-C50C-407E-A947-70E740481C1C}">
                <a14:useLocalDpi xmlns="" xmlns:a14="http://schemas.microsoft.com/office/drawing/2010/main" val="0"/>
              </a:ext>
            </a:extLst>
          </a:blip>
          <a:srcRect/>
          <a:stretch>
            <a:fillRect/>
          </a:stretch>
        </p:blipFill>
        <p:spPr bwMode="auto">
          <a:xfrm>
            <a:off x="6761285" y="2129442"/>
            <a:ext cx="1664311" cy="1259567"/>
          </a:xfrm>
          <a:prstGeom prst="rect">
            <a:avLst/>
          </a:prstGeom>
          <a:noFill/>
          <a:ln w="76200">
            <a:solidFill>
              <a:srgbClr val="000080"/>
            </a:solidFill>
            <a:miter lim="800000"/>
            <a:headEnd/>
            <a:tailEnd/>
          </a:ln>
          <a:extLst>
            <a:ext uri="{909E8E84-426E-40DD-AFC4-6F175D3DCCD1}">
              <a14:hiddenFill xmlns="" xmlns:a14="http://schemas.microsoft.com/office/drawing/2010/main">
                <a:solidFill>
                  <a:srgbClr val="FFFFFF"/>
                </a:solidFill>
              </a14:hiddenFill>
            </a:ext>
          </a:extLst>
        </p:spPr>
      </p:pic>
      <p:pic>
        <p:nvPicPr>
          <p:cNvPr id="5"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1341773721"/>
      </p:ext>
    </p:extLst>
  </p:cSld>
  <p:clrMapOvr>
    <a:masterClrMapping/>
  </p:clrMapOvr>
  <p:transition>
    <p:cover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2"/>
          <p:cNvSpPr>
            <a:spLocks noGrp="1" noChangeArrowheads="1"/>
          </p:cNvSpPr>
          <p:nvPr>
            <p:ph type="title"/>
          </p:nvPr>
        </p:nvSpPr>
        <p:spPr>
          <a:xfrm>
            <a:off x="931985" y="687265"/>
            <a:ext cx="6172200" cy="1038225"/>
          </a:xfrm>
        </p:spPr>
        <p:txBody>
          <a:bodyPr>
            <a:normAutofit/>
          </a:bodyPr>
          <a:lstStyle/>
          <a:p>
            <a:pPr algn="ctr" eaLnBrk="1" hangingPunct="1">
              <a:defRPr/>
            </a:pPr>
            <a:r>
              <a:rPr lang="tr-TR" sz="3200" dirty="0" smtClean="0"/>
              <a:t>GÖZ / YÜZ KORUMASI</a:t>
            </a:r>
            <a:endParaRPr lang="en-US" sz="3200" dirty="0" smtClean="0"/>
          </a:p>
        </p:txBody>
      </p:sp>
      <p:sp>
        <p:nvSpPr>
          <p:cNvPr id="249859" name="Rectangle 3"/>
          <p:cNvSpPr>
            <a:spLocks noGrp="1" noChangeArrowheads="1"/>
          </p:cNvSpPr>
          <p:nvPr>
            <p:ph idx="1"/>
          </p:nvPr>
        </p:nvSpPr>
        <p:spPr>
          <a:xfrm>
            <a:off x="967154" y="1327638"/>
            <a:ext cx="6172200" cy="3371850"/>
          </a:xfrm>
          <a:noFill/>
        </p:spPr>
        <p:txBody>
          <a:bodyPr/>
          <a:lstStyle/>
          <a:p>
            <a:pPr eaLnBrk="1" hangingPunct="1">
              <a:lnSpc>
                <a:spcPct val="90000"/>
              </a:lnSpc>
              <a:buFontTx/>
              <a:buNone/>
              <a:defRPr/>
            </a:pPr>
            <a:r>
              <a:rPr lang="tr-TR" b="1" dirty="0" smtClean="0">
                <a:effectLst>
                  <a:outerShdw blurRad="38100" dist="38100" dir="2700000" algn="tl">
                    <a:srgbClr val="FFFFFF"/>
                  </a:outerShdw>
                </a:effectLst>
                <a:latin typeface="Tahoma" panose="020B0604030504040204" pitchFamily="34" charset="0"/>
                <a:ea typeface="Tahoma" panose="020B0604030504040204" pitchFamily="34" charset="0"/>
                <a:cs typeface="Tahoma" panose="020B0604030504040204" pitchFamily="34" charset="0"/>
              </a:rPr>
              <a:t>	</a:t>
            </a:r>
            <a:r>
              <a:rPr lang="tr-TR" sz="2400" dirty="0" smtClean="0">
                <a:latin typeface="Tahoma" panose="020B0604030504040204" pitchFamily="34" charset="0"/>
                <a:ea typeface="Tahoma" panose="020B0604030504040204" pitchFamily="34" charset="0"/>
                <a:cs typeface="Tahoma" panose="020B0604030504040204" pitchFamily="34" charset="0"/>
              </a:rPr>
              <a:t>Gözümüze herhangi şekilde zarar verecek her işte çalışırken göz koruması kullanmalıyız</a:t>
            </a:r>
          </a:p>
          <a:p>
            <a:pPr eaLnBrk="1" hangingPunct="1">
              <a:lnSpc>
                <a:spcPct val="90000"/>
              </a:lnSpc>
              <a:buFontTx/>
              <a:buNone/>
              <a:defRPr/>
            </a:pPr>
            <a:r>
              <a:rPr lang="tr-TR" dirty="0" smtClean="0">
                <a:effectLst>
                  <a:outerShdw blurRad="38100" dist="38100" dir="2700000" algn="tl">
                    <a:srgbClr val="FFFFFF"/>
                  </a:outerShdw>
                </a:effectLst>
                <a:latin typeface="Tahoma" panose="020B0604030504040204" pitchFamily="34" charset="0"/>
                <a:ea typeface="Tahoma" panose="020B0604030504040204" pitchFamily="34" charset="0"/>
                <a:cs typeface="Tahoma" panose="020B0604030504040204" pitchFamily="34" charset="0"/>
              </a:rPr>
              <a:t>	</a:t>
            </a:r>
            <a:r>
              <a:rPr lang="tr-TR" dirty="0" smtClean="0">
                <a:latin typeface="Tahoma" panose="020B0604030504040204" pitchFamily="34" charset="0"/>
                <a:ea typeface="Tahoma" panose="020B0604030504040204" pitchFamily="34" charset="0"/>
                <a:cs typeface="Tahoma" panose="020B0604030504040204" pitchFamily="34" charset="0"/>
              </a:rPr>
              <a:t>  </a:t>
            </a:r>
            <a:r>
              <a:rPr lang="tr-TR" sz="2400" dirty="0">
                <a:latin typeface="Tahoma" panose="020B0604030504040204" pitchFamily="34" charset="0"/>
                <a:ea typeface="Tahoma" panose="020B0604030504040204" pitchFamily="34" charset="0"/>
                <a:cs typeface="Tahoma" panose="020B0604030504040204" pitchFamily="34" charset="0"/>
              </a:rPr>
              <a:t>Çeşitli kimyasallar a(sıvı, buhar)</a:t>
            </a:r>
          </a:p>
          <a:p>
            <a:pPr lvl="1" eaLnBrk="1" hangingPunct="1">
              <a:lnSpc>
                <a:spcPct val="90000"/>
              </a:lnSpc>
              <a:defRPr/>
            </a:pPr>
            <a:r>
              <a:rPr lang="tr-TR" sz="2400" dirty="0">
                <a:latin typeface="Tahoma" panose="020B0604030504040204" pitchFamily="34" charset="0"/>
                <a:ea typeface="Tahoma" panose="020B0604030504040204" pitchFamily="34" charset="0"/>
                <a:cs typeface="Tahoma" panose="020B0604030504040204" pitchFamily="34" charset="0"/>
              </a:rPr>
              <a:t>Fırlayan/sıçrayan parçalara</a:t>
            </a:r>
          </a:p>
          <a:p>
            <a:pPr lvl="1" eaLnBrk="1" hangingPunct="1">
              <a:lnSpc>
                <a:spcPct val="90000"/>
              </a:lnSpc>
              <a:defRPr/>
            </a:pPr>
            <a:r>
              <a:rPr lang="tr-TR" sz="2400" dirty="0">
                <a:latin typeface="Tahoma" panose="020B0604030504040204" pitchFamily="34" charset="0"/>
                <a:ea typeface="Tahoma" panose="020B0604030504040204" pitchFamily="34" charset="0"/>
                <a:cs typeface="Tahoma" panose="020B0604030504040204" pitchFamily="34" charset="0"/>
              </a:rPr>
              <a:t>Zararlı ışınlara </a:t>
            </a:r>
          </a:p>
          <a:p>
            <a:pPr lvl="1" eaLnBrk="1" hangingPunct="1">
              <a:lnSpc>
                <a:spcPct val="90000"/>
              </a:lnSpc>
              <a:buNone/>
              <a:defRPr/>
            </a:pPr>
            <a:r>
              <a:rPr lang="tr-TR" sz="2400" dirty="0">
                <a:latin typeface="Tahoma" panose="020B0604030504040204" pitchFamily="34" charset="0"/>
                <a:ea typeface="Tahoma" panose="020B0604030504040204" pitchFamily="34" charset="0"/>
                <a:cs typeface="Tahoma" panose="020B0604030504040204" pitchFamily="34" charset="0"/>
              </a:rPr>
              <a:t>karşı koruma </a:t>
            </a:r>
            <a:r>
              <a:rPr lang="tr-TR" sz="2400" dirty="0" smtClean="0">
                <a:latin typeface="Tahoma" panose="020B0604030504040204" pitchFamily="34" charset="0"/>
                <a:ea typeface="Tahoma" panose="020B0604030504040204" pitchFamily="34" charset="0"/>
                <a:cs typeface="Tahoma" panose="020B0604030504040204" pitchFamily="34" charset="0"/>
              </a:rPr>
              <a:t>sağlar</a:t>
            </a:r>
            <a:endParaRPr lang="tr-TR" sz="2400" dirty="0">
              <a:latin typeface="Tahoma" panose="020B0604030504040204" pitchFamily="34" charset="0"/>
              <a:ea typeface="Tahoma" panose="020B0604030504040204" pitchFamily="34" charset="0"/>
              <a:cs typeface="Tahoma" panose="020B0604030504040204" pitchFamily="34" charset="0"/>
            </a:endParaRPr>
          </a:p>
        </p:txBody>
      </p:sp>
      <p:pic>
        <p:nvPicPr>
          <p:cNvPr id="249860" name="Picture 4"/>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6277708" y="2286000"/>
            <a:ext cx="2454067" cy="12493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728069258"/>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afterEffect">
                                  <p:stCondLst>
                                    <p:cond delay="0"/>
                                  </p:stCondLst>
                                  <p:childTnLst>
                                    <p:set>
                                      <p:cBhvr>
                                        <p:cTn id="6" dur="1" fill="hold">
                                          <p:stCondLst>
                                            <p:cond delay="0"/>
                                          </p:stCondLst>
                                        </p:cTn>
                                        <p:tgtEl>
                                          <p:spTgt spid="249859">
                                            <p:txEl>
                                              <p:pRg st="0" end="0"/>
                                            </p:txEl>
                                          </p:spTgt>
                                        </p:tgtEl>
                                        <p:attrNameLst>
                                          <p:attrName>style.visibility</p:attrName>
                                        </p:attrNameLst>
                                      </p:cBhvr>
                                      <p:to>
                                        <p:strVal val="visible"/>
                                      </p:to>
                                    </p:set>
                                    <p:animEffect transition="in" filter="blinds(horizontal)">
                                      <p:cBhvr>
                                        <p:cTn id="7" dur="500"/>
                                        <p:tgtEl>
                                          <p:spTgt spid="249859">
                                            <p:txEl>
                                              <p:pRg st="0" end="0"/>
                                            </p:txEl>
                                          </p:spTgt>
                                        </p:tgtEl>
                                      </p:cBhvr>
                                    </p:animEffect>
                                  </p:childTnLst>
                                </p:cTn>
                              </p:par>
                            </p:childTnLst>
                          </p:cTn>
                        </p:par>
                        <p:par>
                          <p:cTn id="8" fill="hold" nodeType="afterGroup">
                            <p:stCondLst>
                              <p:cond delay="500"/>
                            </p:stCondLst>
                            <p:childTnLst>
                              <p:par>
                                <p:cTn id="9" presetID="3" presetClass="entr" presetSubtype="10" fill="hold" nodeType="afterEffect">
                                  <p:stCondLst>
                                    <p:cond delay="0"/>
                                  </p:stCondLst>
                                  <p:childTnLst>
                                    <p:set>
                                      <p:cBhvr>
                                        <p:cTn id="10" dur="1" fill="hold">
                                          <p:stCondLst>
                                            <p:cond delay="0"/>
                                          </p:stCondLst>
                                        </p:cTn>
                                        <p:tgtEl>
                                          <p:spTgt spid="249859">
                                            <p:txEl>
                                              <p:pRg st="1" end="1"/>
                                            </p:txEl>
                                          </p:spTgt>
                                        </p:tgtEl>
                                        <p:attrNameLst>
                                          <p:attrName>style.visibility</p:attrName>
                                        </p:attrNameLst>
                                      </p:cBhvr>
                                      <p:to>
                                        <p:strVal val="visible"/>
                                      </p:to>
                                    </p:set>
                                    <p:animEffect transition="in" filter="blinds(horizontal)">
                                      <p:cBhvr>
                                        <p:cTn id="11" dur="500"/>
                                        <p:tgtEl>
                                          <p:spTgt spid="249859">
                                            <p:txEl>
                                              <p:pRg st="1" end="1"/>
                                            </p:txEl>
                                          </p:spTgt>
                                        </p:tgtEl>
                                      </p:cBhvr>
                                    </p:animEffect>
                                  </p:childTnLst>
                                </p:cTn>
                              </p:par>
                            </p:childTnLst>
                          </p:cTn>
                        </p:par>
                        <p:par>
                          <p:cTn id="12" fill="hold" nodeType="afterGroup">
                            <p:stCondLst>
                              <p:cond delay="1000"/>
                            </p:stCondLst>
                            <p:childTnLst>
                              <p:par>
                                <p:cTn id="13" presetID="49" presetClass="entr" presetSubtype="0" decel="100000" fill="hold" nodeType="afterEffect">
                                  <p:stCondLst>
                                    <p:cond delay="0"/>
                                  </p:stCondLst>
                                  <p:childTnLst>
                                    <p:set>
                                      <p:cBhvr>
                                        <p:cTn id="14" dur="1" fill="hold">
                                          <p:stCondLst>
                                            <p:cond delay="0"/>
                                          </p:stCondLst>
                                        </p:cTn>
                                        <p:tgtEl>
                                          <p:spTgt spid="249860"/>
                                        </p:tgtEl>
                                        <p:attrNameLst>
                                          <p:attrName>style.visibility</p:attrName>
                                        </p:attrNameLst>
                                      </p:cBhvr>
                                      <p:to>
                                        <p:strVal val="visible"/>
                                      </p:to>
                                    </p:set>
                                    <p:anim calcmode="lin" valueType="num">
                                      <p:cBhvr>
                                        <p:cTn id="15" dur="500" fill="hold"/>
                                        <p:tgtEl>
                                          <p:spTgt spid="249860"/>
                                        </p:tgtEl>
                                        <p:attrNameLst>
                                          <p:attrName>ppt_w</p:attrName>
                                        </p:attrNameLst>
                                      </p:cBhvr>
                                      <p:tavLst>
                                        <p:tav tm="0">
                                          <p:val>
                                            <p:fltVal val="0"/>
                                          </p:val>
                                        </p:tav>
                                        <p:tav tm="100000">
                                          <p:val>
                                            <p:strVal val="#ppt_w"/>
                                          </p:val>
                                        </p:tav>
                                      </p:tavLst>
                                    </p:anim>
                                    <p:anim calcmode="lin" valueType="num">
                                      <p:cBhvr>
                                        <p:cTn id="16" dur="500" fill="hold"/>
                                        <p:tgtEl>
                                          <p:spTgt spid="249860"/>
                                        </p:tgtEl>
                                        <p:attrNameLst>
                                          <p:attrName>ppt_h</p:attrName>
                                        </p:attrNameLst>
                                      </p:cBhvr>
                                      <p:tavLst>
                                        <p:tav tm="0">
                                          <p:val>
                                            <p:fltVal val="0"/>
                                          </p:val>
                                        </p:tav>
                                        <p:tav tm="100000">
                                          <p:val>
                                            <p:strVal val="#ppt_h"/>
                                          </p:val>
                                        </p:tav>
                                      </p:tavLst>
                                    </p:anim>
                                    <p:anim calcmode="lin" valueType="num">
                                      <p:cBhvr>
                                        <p:cTn id="17" dur="500" fill="hold"/>
                                        <p:tgtEl>
                                          <p:spTgt spid="249860"/>
                                        </p:tgtEl>
                                        <p:attrNameLst>
                                          <p:attrName>style.rotation</p:attrName>
                                        </p:attrNameLst>
                                      </p:cBhvr>
                                      <p:tavLst>
                                        <p:tav tm="0">
                                          <p:val>
                                            <p:fltVal val="360"/>
                                          </p:val>
                                        </p:tav>
                                        <p:tav tm="100000">
                                          <p:val>
                                            <p:fltVal val="0"/>
                                          </p:val>
                                        </p:tav>
                                      </p:tavLst>
                                    </p:anim>
                                    <p:animEffect transition="in" filter="fade">
                                      <p:cBhvr>
                                        <p:cTn id="18" dur="500"/>
                                        <p:tgtEl>
                                          <p:spTgt spid="249860"/>
                                        </p:tgtEl>
                                      </p:cBhvr>
                                    </p:animEffect>
                                  </p:childTnLst>
                                </p:cTn>
                              </p:par>
                            </p:childTnLst>
                          </p:cTn>
                        </p:par>
                        <p:par>
                          <p:cTn id="19" fill="hold" nodeType="afterGroup">
                            <p:stCondLst>
                              <p:cond delay="1500"/>
                            </p:stCondLst>
                            <p:childTnLst>
                              <p:par>
                                <p:cTn id="20" presetID="3" presetClass="entr" presetSubtype="10" fill="hold" nodeType="afterEffect">
                                  <p:stCondLst>
                                    <p:cond delay="0"/>
                                  </p:stCondLst>
                                  <p:childTnLst>
                                    <p:set>
                                      <p:cBhvr>
                                        <p:cTn id="21" dur="1" fill="hold">
                                          <p:stCondLst>
                                            <p:cond delay="0"/>
                                          </p:stCondLst>
                                        </p:cTn>
                                        <p:tgtEl>
                                          <p:spTgt spid="249859">
                                            <p:txEl>
                                              <p:pRg st="2" end="2"/>
                                            </p:txEl>
                                          </p:spTgt>
                                        </p:tgtEl>
                                        <p:attrNameLst>
                                          <p:attrName>style.visibility</p:attrName>
                                        </p:attrNameLst>
                                      </p:cBhvr>
                                      <p:to>
                                        <p:strVal val="visible"/>
                                      </p:to>
                                    </p:set>
                                    <p:animEffect transition="in" filter="blinds(horizontal)">
                                      <p:cBhvr>
                                        <p:cTn id="22" dur="500"/>
                                        <p:tgtEl>
                                          <p:spTgt spid="249859">
                                            <p:txEl>
                                              <p:pRg st="2" end="2"/>
                                            </p:txEl>
                                          </p:spTgt>
                                        </p:tgtEl>
                                      </p:cBhvr>
                                    </p:animEffect>
                                  </p:childTnLst>
                                </p:cTn>
                              </p:par>
                            </p:childTnLst>
                          </p:cTn>
                        </p:par>
                        <p:par>
                          <p:cTn id="23" fill="hold">
                            <p:stCondLst>
                              <p:cond delay="2000"/>
                            </p:stCondLst>
                            <p:childTnLst>
                              <p:par>
                                <p:cTn id="24" presetID="3" presetClass="entr" presetSubtype="10" fill="hold" nodeType="afterEffect">
                                  <p:stCondLst>
                                    <p:cond delay="0"/>
                                  </p:stCondLst>
                                  <p:childTnLst>
                                    <p:set>
                                      <p:cBhvr>
                                        <p:cTn id="25" dur="1" fill="hold">
                                          <p:stCondLst>
                                            <p:cond delay="0"/>
                                          </p:stCondLst>
                                        </p:cTn>
                                        <p:tgtEl>
                                          <p:spTgt spid="249859">
                                            <p:txEl>
                                              <p:pRg st="3" end="3"/>
                                            </p:txEl>
                                          </p:spTgt>
                                        </p:tgtEl>
                                        <p:attrNameLst>
                                          <p:attrName>style.visibility</p:attrName>
                                        </p:attrNameLst>
                                      </p:cBhvr>
                                      <p:to>
                                        <p:strVal val="visible"/>
                                      </p:to>
                                    </p:set>
                                    <p:animEffect transition="in" filter="blinds(horizontal)">
                                      <p:cBhvr>
                                        <p:cTn id="26" dur="500"/>
                                        <p:tgtEl>
                                          <p:spTgt spid="249859">
                                            <p:txEl>
                                              <p:pRg st="3" end="3"/>
                                            </p:txEl>
                                          </p:spTgt>
                                        </p:tgtEl>
                                      </p:cBhvr>
                                    </p:animEffect>
                                  </p:childTnLst>
                                </p:cTn>
                              </p:par>
                            </p:childTnLst>
                          </p:cTn>
                        </p:par>
                        <p:par>
                          <p:cTn id="27" fill="hold">
                            <p:stCondLst>
                              <p:cond delay="2500"/>
                            </p:stCondLst>
                            <p:childTnLst>
                              <p:par>
                                <p:cTn id="28" presetID="3" presetClass="entr" presetSubtype="10" fill="hold" nodeType="afterEffect">
                                  <p:stCondLst>
                                    <p:cond delay="0"/>
                                  </p:stCondLst>
                                  <p:childTnLst>
                                    <p:set>
                                      <p:cBhvr>
                                        <p:cTn id="29" dur="1" fill="hold">
                                          <p:stCondLst>
                                            <p:cond delay="0"/>
                                          </p:stCondLst>
                                        </p:cTn>
                                        <p:tgtEl>
                                          <p:spTgt spid="249859">
                                            <p:txEl>
                                              <p:pRg st="4" end="4"/>
                                            </p:txEl>
                                          </p:spTgt>
                                        </p:tgtEl>
                                        <p:attrNameLst>
                                          <p:attrName>style.visibility</p:attrName>
                                        </p:attrNameLst>
                                      </p:cBhvr>
                                      <p:to>
                                        <p:strVal val="visible"/>
                                      </p:to>
                                    </p:set>
                                    <p:animEffect transition="in" filter="blinds(horizontal)">
                                      <p:cBhvr>
                                        <p:cTn id="30" dur="500"/>
                                        <p:tgtEl>
                                          <p:spTgt spid="24985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2"/>
          <p:cNvSpPr>
            <a:spLocks noGrp="1" noChangeArrowheads="1"/>
          </p:cNvSpPr>
          <p:nvPr>
            <p:ph type="title"/>
          </p:nvPr>
        </p:nvSpPr>
        <p:spPr>
          <a:xfrm>
            <a:off x="1217735" y="686533"/>
            <a:ext cx="6172200" cy="1038225"/>
          </a:xfrm>
        </p:spPr>
        <p:txBody>
          <a:bodyPr>
            <a:normAutofit/>
          </a:bodyPr>
          <a:lstStyle/>
          <a:p>
            <a:pPr algn="ctr" eaLnBrk="1" hangingPunct="1">
              <a:defRPr/>
            </a:pPr>
            <a:r>
              <a:rPr lang="tr-TR" sz="3200" dirty="0" smtClean="0"/>
              <a:t>GÖZ / YÜZ KORUMASI</a:t>
            </a:r>
            <a:endParaRPr lang="en-US" sz="3200" dirty="0" smtClean="0"/>
          </a:p>
        </p:txBody>
      </p:sp>
      <p:sp>
        <p:nvSpPr>
          <p:cNvPr id="250883" name="Rectangle 3"/>
          <p:cNvSpPr>
            <a:spLocks noGrp="1" noChangeArrowheads="1"/>
          </p:cNvSpPr>
          <p:nvPr>
            <p:ph idx="1"/>
          </p:nvPr>
        </p:nvSpPr>
        <p:spPr>
          <a:xfrm>
            <a:off x="1393580" y="1652954"/>
            <a:ext cx="6172200" cy="3086100"/>
          </a:xfrm>
          <a:noFill/>
        </p:spPr>
        <p:txBody>
          <a:bodyPr/>
          <a:lstStyle/>
          <a:p>
            <a:pPr eaLnBrk="1" hangingPunct="1">
              <a:lnSpc>
                <a:spcPct val="90000"/>
              </a:lnSpc>
              <a:buFontTx/>
              <a:buNone/>
              <a:defRPr/>
            </a:pPr>
            <a:r>
              <a:rPr lang="tr-TR" b="1" dirty="0" smtClean="0">
                <a:effectLst>
                  <a:outerShdw blurRad="38100" dist="38100" dir="2700000" algn="tl">
                    <a:srgbClr val="FFFFFF"/>
                  </a:outerShdw>
                </a:effectLst>
                <a:latin typeface="Tahoma" panose="020B0604030504040204" pitchFamily="34" charset="0"/>
                <a:ea typeface="Tahoma" panose="020B0604030504040204" pitchFamily="34" charset="0"/>
                <a:cs typeface="Tahoma" panose="020B0604030504040204" pitchFamily="34" charset="0"/>
              </a:rPr>
              <a:t>	</a:t>
            </a:r>
            <a:r>
              <a:rPr lang="tr-TR" sz="2400" dirty="0" smtClean="0">
                <a:solidFill>
                  <a:schemeClr val="tx1"/>
                </a:solidFill>
                <a:latin typeface="Tahoma" panose="020B0604030504040204" pitchFamily="34" charset="0"/>
                <a:ea typeface="Tahoma" panose="020B0604030504040204" pitchFamily="34" charset="0"/>
                <a:cs typeface="Tahoma" panose="020B0604030504040204" pitchFamily="34" charset="0"/>
              </a:rPr>
              <a:t>Çeşitli meslek gruplarına uygun çeşitli göz korumaları mevcuttur.</a:t>
            </a:r>
          </a:p>
          <a:p>
            <a:pPr lvl="1" eaLnBrk="1" hangingPunct="1">
              <a:lnSpc>
                <a:spcPct val="90000"/>
              </a:lnSpc>
              <a:defRPr/>
            </a:pPr>
            <a:r>
              <a:rPr lang="tr-TR" sz="2400" dirty="0">
                <a:solidFill>
                  <a:schemeClr val="tx1"/>
                </a:solidFill>
                <a:latin typeface="Tahoma" panose="020B0604030504040204" pitchFamily="34" charset="0"/>
                <a:ea typeface="Tahoma" panose="020B0604030504040204" pitchFamily="34" charset="0"/>
                <a:cs typeface="Tahoma" panose="020B0604030504040204" pitchFamily="34" charset="0"/>
              </a:rPr>
              <a:t>Emniyet gözlüğü (standart)</a:t>
            </a:r>
          </a:p>
          <a:p>
            <a:pPr lvl="1" eaLnBrk="1" hangingPunct="1">
              <a:lnSpc>
                <a:spcPct val="90000"/>
              </a:lnSpc>
              <a:defRPr/>
            </a:pPr>
            <a:r>
              <a:rPr lang="tr-TR" sz="2400" dirty="0">
                <a:solidFill>
                  <a:schemeClr val="tx1"/>
                </a:solidFill>
                <a:latin typeface="Tahoma" panose="020B0604030504040204" pitchFamily="34" charset="0"/>
                <a:ea typeface="Tahoma" panose="020B0604030504040204" pitchFamily="34" charset="0"/>
                <a:cs typeface="Tahoma" panose="020B0604030504040204" pitchFamily="34" charset="0"/>
              </a:rPr>
              <a:t>Kimyasal gözlükler</a:t>
            </a:r>
          </a:p>
          <a:p>
            <a:pPr lvl="1" eaLnBrk="1" hangingPunct="1">
              <a:lnSpc>
                <a:spcPct val="90000"/>
              </a:lnSpc>
              <a:defRPr/>
            </a:pPr>
            <a:r>
              <a:rPr lang="tr-TR" sz="2400" dirty="0">
                <a:solidFill>
                  <a:schemeClr val="tx1"/>
                </a:solidFill>
                <a:latin typeface="Tahoma" panose="020B0604030504040204" pitchFamily="34" charset="0"/>
                <a:ea typeface="Tahoma" panose="020B0604030504040204" pitchFamily="34" charset="0"/>
                <a:cs typeface="Tahoma" panose="020B0604030504040204" pitchFamily="34" charset="0"/>
              </a:rPr>
              <a:t>Kaynakçı </a:t>
            </a:r>
            <a:r>
              <a:rPr lang="tr-TR" sz="2400" dirty="0" smtClean="0">
                <a:solidFill>
                  <a:schemeClr val="tx1"/>
                </a:solidFill>
                <a:latin typeface="Tahoma" panose="020B0604030504040204" pitchFamily="34" charset="0"/>
                <a:ea typeface="Tahoma" panose="020B0604030504040204" pitchFamily="34" charset="0"/>
                <a:cs typeface="Tahoma" panose="020B0604030504040204" pitchFamily="34" charset="0"/>
              </a:rPr>
              <a:t>maskeleri</a:t>
            </a:r>
          </a:p>
          <a:p>
            <a:pPr lvl="1" eaLnBrk="1" hangingPunct="1">
              <a:lnSpc>
                <a:spcPct val="90000"/>
              </a:lnSpc>
              <a:defRPr/>
            </a:pPr>
            <a:r>
              <a:rPr lang="tr-TR" sz="2400" dirty="0" smtClean="0">
                <a:solidFill>
                  <a:schemeClr val="tx1"/>
                </a:solidFill>
                <a:latin typeface="Tahoma" panose="020B0604030504040204" pitchFamily="34" charset="0"/>
                <a:ea typeface="Tahoma" panose="020B0604030504040204" pitchFamily="34" charset="0"/>
                <a:cs typeface="Tahoma" panose="020B0604030504040204" pitchFamily="34" charset="0"/>
              </a:rPr>
              <a:t>Taşlama </a:t>
            </a:r>
            <a:r>
              <a:rPr lang="tr-TR" sz="2400" dirty="0">
                <a:solidFill>
                  <a:schemeClr val="tx1"/>
                </a:solidFill>
                <a:latin typeface="Tahoma" panose="020B0604030504040204" pitchFamily="34" charset="0"/>
                <a:ea typeface="Tahoma" panose="020B0604030504040204" pitchFamily="34" charset="0"/>
                <a:cs typeface="Tahoma" panose="020B0604030504040204" pitchFamily="34" charset="0"/>
              </a:rPr>
              <a:t>maskeleri</a:t>
            </a:r>
          </a:p>
          <a:p>
            <a:pPr lvl="1" eaLnBrk="1" hangingPunct="1">
              <a:lnSpc>
                <a:spcPct val="90000"/>
              </a:lnSpc>
              <a:defRPr/>
            </a:pPr>
            <a:r>
              <a:rPr lang="tr-TR" sz="2400" dirty="0">
                <a:solidFill>
                  <a:schemeClr val="tx1"/>
                </a:solidFill>
                <a:latin typeface="Tahoma" panose="020B0604030504040204" pitchFamily="34" charset="0"/>
                <a:ea typeface="Tahoma" panose="020B0604030504040204" pitchFamily="34" charset="0"/>
                <a:cs typeface="Tahoma" panose="020B0604030504040204" pitchFamily="34" charset="0"/>
              </a:rPr>
              <a:t>Ve diğerleri</a:t>
            </a:r>
          </a:p>
        </p:txBody>
      </p:sp>
      <p:pic>
        <p:nvPicPr>
          <p:cNvPr id="5" name="Picture 3" descr="C:\Users\NEUHISQ1\Desktop\NEU Hospital Logo (2).png"/>
          <p:cNvPicPr>
            <a:picLocks noChangeAspect="1" noChangeArrowheads="1"/>
          </p:cNvPicPr>
          <p:nvPr/>
        </p:nvPicPr>
        <p:blipFill>
          <a:blip r:embed="rId2"/>
          <a:srcRect/>
          <a:stretch>
            <a:fillRect/>
          </a:stretch>
        </p:blipFill>
        <p:spPr bwMode="auto">
          <a:xfrm>
            <a:off x="6875164" y="805441"/>
            <a:ext cx="2085303" cy="368524"/>
          </a:xfrm>
          <a:prstGeom prst="rect">
            <a:avLst/>
          </a:prstGeom>
          <a:noFill/>
        </p:spPr>
      </p:pic>
    </p:spTree>
    <p:extLst>
      <p:ext uri="{BB962C8B-B14F-4D97-AF65-F5344CB8AC3E}">
        <p14:creationId xmlns="" xmlns:p14="http://schemas.microsoft.com/office/powerpoint/2010/main" val="1989075085"/>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afterEffect">
                                  <p:stCondLst>
                                    <p:cond delay="0"/>
                                  </p:stCondLst>
                                  <p:childTnLst>
                                    <p:set>
                                      <p:cBhvr>
                                        <p:cTn id="6" dur="1" fill="hold">
                                          <p:stCondLst>
                                            <p:cond delay="0"/>
                                          </p:stCondLst>
                                        </p:cTn>
                                        <p:tgtEl>
                                          <p:spTgt spid="250883">
                                            <p:txEl>
                                              <p:pRg st="0" end="0"/>
                                            </p:txEl>
                                          </p:spTgt>
                                        </p:tgtEl>
                                        <p:attrNameLst>
                                          <p:attrName>style.visibility</p:attrName>
                                        </p:attrNameLst>
                                      </p:cBhvr>
                                      <p:to>
                                        <p:strVal val="visible"/>
                                      </p:to>
                                    </p:set>
                                    <p:animEffect transition="in" filter="blinds(horizontal)">
                                      <p:cBhvr>
                                        <p:cTn id="7" dur="500"/>
                                        <p:tgtEl>
                                          <p:spTgt spid="250883">
                                            <p:txEl>
                                              <p:pRg st="0" end="0"/>
                                            </p:txEl>
                                          </p:spTgt>
                                        </p:tgtEl>
                                      </p:cBhvr>
                                    </p:animEffect>
                                  </p:childTnLst>
                                </p:cTn>
                              </p:par>
                            </p:childTnLst>
                          </p:cTn>
                        </p:par>
                        <p:par>
                          <p:cTn id="8" fill="hold" nodeType="afterGroup">
                            <p:stCondLst>
                              <p:cond delay="500"/>
                            </p:stCondLst>
                            <p:childTnLst>
                              <p:par>
                                <p:cTn id="9" presetID="3" presetClass="entr" presetSubtype="10" fill="hold" nodeType="afterEffect">
                                  <p:stCondLst>
                                    <p:cond delay="0"/>
                                  </p:stCondLst>
                                  <p:childTnLst>
                                    <p:set>
                                      <p:cBhvr>
                                        <p:cTn id="10" dur="1" fill="hold">
                                          <p:stCondLst>
                                            <p:cond delay="0"/>
                                          </p:stCondLst>
                                        </p:cTn>
                                        <p:tgtEl>
                                          <p:spTgt spid="250883">
                                            <p:txEl>
                                              <p:pRg st="1" end="1"/>
                                            </p:txEl>
                                          </p:spTgt>
                                        </p:tgtEl>
                                        <p:attrNameLst>
                                          <p:attrName>style.visibility</p:attrName>
                                        </p:attrNameLst>
                                      </p:cBhvr>
                                      <p:to>
                                        <p:strVal val="visible"/>
                                      </p:to>
                                    </p:set>
                                    <p:animEffect transition="in" filter="blinds(horizontal)">
                                      <p:cBhvr>
                                        <p:cTn id="11" dur="500"/>
                                        <p:tgtEl>
                                          <p:spTgt spid="250883">
                                            <p:txEl>
                                              <p:pRg st="1" end="1"/>
                                            </p:txEl>
                                          </p:spTgt>
                                        </p:tgtEl>
                                      </p:cBhvr>
                                    </p:animEffect>
                                  </p:childTnLst>
                                </p:cTn>
                              </p:par>
                            </p:childTnLst>
                          </p:cTn>
                        </p:par>
                        <p:par>
                          <p:cTn id="12" fill="hold" nodeType="afterGroup">
                            <p:stCondLst>
                              <p:cond delay="1000"/>
                            </p:stCondLst>
                            <p:childTnLst>
                              <p:par>
                                <p:cTn id="13" presetID="3" presetClass="entr" presetSubtype="10" fill="hold" nodeType="afterEffect">
                                  <p:stCondLst>
                                    <p:cond delay="0"/>
                                  </p:stCondLst>
                                  <p:childTnLst>
                                    <p:set>
                                      <p:cBhvr>
                                        <p:cTn id="14" dur="1" fill="hold">
                                          <p:stCondLst>
                                            <p:cond delay="0"/>
                                          </p:stCondLst>
                                        </p:cTn>
                                        <p:tgtEl>
                                          <p:spTgt spid="250883">
                                            <p:txEl>
                                              <p:pRg st="2" end="2"/>
                                            </p:txEl>
                                          </p:spTgt>
                                        </p:tgtEl>
                                        <p:attrNameLst>
                                          <p:attrName>style.visibility</p:attrName>
                                        </p:attrNameLst>
                                      </p:cBhvr>
                                      <p:to>
                                        <p:strVal val="visible"/>
                                      </p:to>
                                    </p:set>
                                    <p:animEffect transition="in" filter="blinds(horizontal)">
                                      <p:cBhvr>
                                        <p:cTn id="15" dur="500"/>
                                        <p:tgtEl>
                                          <p:spTgt spid="250883">
                                            <p:txEl>
                                              <p:pRg st="2" end="2"/>
                                            </p:txEl>
                                          </p:spTgt>
                                        </p:tgtEl>
                                      </p:cBhvr>
                                    </p:animEffect>
                                  </p:childTnLst>
                                </p:cTn>
                              </p:par>
                            </p:childTnLst>
                          </p:cTn>
                        </p:par>
                        <p:par>
                          <p:cTn id="16" fill="hold" nodeType="afterGroup">
                            <p:stCondLst>
                              <p:cond delay="1500"/>
                            </p:stCondLst>
                            <p:childTnLst>
                              <p:par>
                                <p:cTn id="17" presetID="3" presetClass="entr" presetSubtype="10" fill="hold" nodeType="afterEffect">
                                  <p:stCondLst>
                                    <p:cond delay="0"/>
                                  </p:stCondLst>
                                  <p:childTnLst>
                                    <p:set>
                                      <p:cBhvr>
                                        <p:cTn id="18" dur="1" fill="hold">
                                          <p:stCondLst>
                                            <p:cond delay="0"/>
                                          </p:stCondLst>
                                        </p:cTn>
                                        <p:tgtEl>
                                          <p:spTgt spid="250883">
                                            <p:txEl>
                                              <p:pRg st="3" end="3"/>
                                            </p:txEl>
                                          </p:spTgt>
                                        </p:tgtEl>
                                        <p:attrNameLst>
                                          <p:attrName>style.visibility</p:attrName>
                                        </p:attrNameLst>
                                      </p:cBhvr>
                                      <p:to>
                                        <p:strVal val="visible"/>
                                      </p:to>
                                    </p:set>
                                    <p:animEffect transition="in" filter="blinds(horizontal)">
                                      <p:cBhvr>
                                        <p:cTn id="19" dur="500"/>
                                        <p:tgtEl>
                                          <p:spTgt spid="250883">
                                            <p:txEl>
                                              <p:pRg st="3" end="3"/>
                                            </p:txEl>
                                          </p:spTgt>
                                        </p:tgtEl>
                                      </p:cBhvr>
                                    </p:animEffect>
                                  </p:childTnLst>
                                </p:cTn>
                              </p:par>
                            </p:childTnLst>
                          </p:cTn>
                        </p:par>
                        <p:par>
                          <p:cTn id="20" fill="hold">
                            <p:stCondLst>
                              <p:cond delay="2000"/>
                            </p:stCondLst>
                            <p:childTnLst>
                              <p:par>
                                <p:cTn id="21" presetID="3" presetClass="entr" presetSubtype="10" fill="hold" nodeType="afterEffect">
                                  <p:stCondLst>
                                    <p:cond delay="0"/>
                                  </p:stCondLst>
                                  <p:childTnLst>
                                    <p:set>
                                      <p:cBhvr>
                                        <p:cTn id="22" dur="1" fill="hold">
                                          <p:stCondLst>
                                            <p:cond delay="0"/>
                                          </p:stCondLst>
                                        </p:cTn>
                                        <p:tgtEl>
                                          <p:spTgt spid="250883">
                                            <p:txEl>
                                              <p:pRg st="4" end="4"/>
                                            </p:txEl>
                                          </p:spTgt>
                                        </p:tgtEl>
                                        <p:attrNameLst>
                                          <p:attrName>style.visibility</p:attrName>
                                        </p:attrNameLst>
                                      </p:cBhvr>
                                      <p:to>
                                        <p:strVal val="visible"/>
                                      </p:to>
                                    </p:set>
                                    <p:animEffect transition="in" filter="blinds(horizontal)">
                                      <p:cBhvr>
                                        <p:cTn id="23" dur="500"/>
                                        <p:tgtEl>
                                          <p:spTgt spid="250883">
                                            <p:txEl>
                                              <p:pRg st="4" end="4"/>
                                            </p:txEl>
                                          </p:spTgt>
                                        </p:tgtEl>
                                      </p:cBhvr>
                                    </p:animEffect>
                                  </p:childTnLst>
                                </p:cTn>
                              </p:par>
                            </p:childTnLst>
                          </p:cTn>
                        </p:par>
                        <p:par>
                          <p:cTn id="24" fill="hold" nodeType="afterGroup">
                            <p:stCondLst>
                              <p:cond delay="2500"/>
                            </p:stCondLst>
                            <p:childTnLst>
                              <p:par>
                                <p:cTn id="25" presetID="3" presetClass="entr" presetSubtype="10" fill="hold" nodeType="afterEffect">
                                  <p:stCondLst>
                                    <p:cond delay="0"/>
                                  </p:stCondLst>
                                  <p:childTnLst>
                                    <p:set>
                                      <p:cBhvr>
                                        <p:cTn id="26" dur="1" fill="hold">
                                          <p:stCondLst>
                                            <p:cond delay="0"/>
                                          </p:stCondLst>
                                        </p:cTn>
                                        <p:tgtEl>
                                          <p:spTgt spid="250883">
                                            <p:txEl>
                                              <p:pRg st="5" end="5"/>
                                            </p:txEl>
                                          </p:spTgt>
                                        </p:tgtEl>
                                        <p:attrNameLst>
                                          <p:attrName>style.visibility</p:attrName>
                                        </p:attrNameLst>
                                      </p:cBhvr>
                                      <p:to>
                                        <p:strVal val="visible"/>
                                      </p:to>
                                    </p:set>
                                    <p:animEffect transition="in" filter="blinds(horizontal)">
                                      <p:cBhvr>
                                        <p:cTn id="27" dur="500"/>
                                        <p:tgtEl>
                                          <p:spTgt spid="25088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330"/>
          <p:cNvPicPr>
            <a:picLocks noChangeAspect="1" noChangeArrowheads="1"/>
          </p:cNvPicPr>
          <p:nvPr/>
        </p:nvPicPr>
        <p:blipFill>
          <a:blip r:embed="rId2"/>
          <a:srcRect/>
          <a:stretch>
            <a:fillRect/>
          </a:stretch>
        </p:blipFill>
        <p:spPr bwMode="auto">
          <a:xfrm>
            <a:off x="5057776" y="3112294"/>
            <a:ext cx="2125540" cy="1201902"/>
          </a:xfrm>
          <a:prstGeom prst="rect">
            <a:avLst/>
          </a:prstGeom>
          <a:noFill/>
          <a:ln w="9525">
            <a:noFill/>
            <a:miter lim="800000"/>
            <a:headEnd/>
            <a:tailEnd/>
          </a:ln>
        </p:spPr>
      </p:pic>
      <p:pic>
        <p:nvPicPr>
          <p:cNvPr id="33795" name="Picture 3" descr="332"/>
          <p:cNvPicPr>
            <a:picLocks noChangeAspect="1" noChangeArrowheads="1"/>
          </p:cNvPicPr>
          <p:nvPr/>
        </p:nvPicPr>
        <p:blipFill>
          <a:blip r:embed="rId3"/>
          <a:srcRect/>
          <a:stretch>
            <a:fillRect/>
          </a:stretch>
        </p:blipFill>
        <p:spPr bwMode="auto">
          <a:xfrm>
            <a:off x="1846385" y="1057731"/>
            <a:ext cx="2170327" cy="1373251"/>
          </a:xfrm>
          <a:prstGeom prst="rect">
            <a:avLst/>
          </a:prstGeom>
          <a:noFill/>
          <a:ln w="9525">
            <a:noFill/>
            <a:miter lim="800000"/>
            <a:headEnd/>
            <a:tailEnd/>
          </a:ln>
        </p:spPr>
      </p:pic>
      <p:pic>
        <p:nvPicPr>
          <p:cNvPr id="33796" name="Picture 4" descr="313"/>
          <p:cNvPicPr>
            <a:picLocks noChangeAspect="1" noChangeArrowheads="1"/>
          </p:cNvPicPr>
          <p:nvPr/>
        </p:nvPicPr>
        <p:blipFill>
          <a:blip r:embed="rId4"/>
          <a:srcRect/>
          <a:stretch>
            <a:fillRect/>
          </a:stretch>
        </p:blipFill>
        <p:spPr bwMode="auto">
          <a:xfrm>
            <a:off x="5021783" y="1294393"/>
            <a:ext cx="2345440" cy="1228999"/>
          </a:xfrm>
          <a:prstGeom prst="rect">
            <a:avLst/>
          </a:prstGeom>
          <a:noFill/>
          <a:ln w="9525">
            <a:noFill/>
            <a:miter lim="800000"/>
            <a:headEnd/>
            <a:tailEnd/>
          </a:ln>
        </p:spPr>
      </p:pic>
      <p:pic>
        <p:nvPicPr>
          <p:cNvPr id="33797" name="Picture 5" descr="316"/>
          <p:cNvPicPr>
            <a:picLocks noChangeAspect="1" noChangeArrowheads="1"/>
          </p:cNvPicPr>
          <p:nvPr/>
        </p:nvPicPr>
        <p:blipFill>
          <a:blip r:embed="rId5"/>
          <a:srcRect/>
          <a:stretch>
            <a:fillRect/>
          </a:stretch>
        </p:blipFill>
        <p:spPr bwMode="auto">
          <a:xfrm>
            <a:off x="1656160" y="3165874"/>
            <a:ext cx="2566890" cy="1212696"/>
          </a:xfrm>
          <a:prstGeom prst="rect">
            <a:avLst/>
          </a:prstGeom>
          <a:noFill/>
          <a:ln w="9525">
            <a:noFill/>
            <a:miter lim="800000"/>
            <a:headEnd/>
            <a:tailEnd/>
          </a:ln>
        </p:spPr>
      </p:pic>
      <p:sp>
        <p:nvSpPr>
          <p:cNvPr id="33798" name="Text Box 6"/>
          <p:cNvSpPr txBox="1">
            <a:spLocks noChangeArrowheads="1"/>
          </p:cNvSpPr>
          <p:nvPr/>
        </p:nvSpPr>
        <p:spPr bwMode="auto">
          <a:xfrm>
            <a:off x="2141935" y="4569619"/>
            <a:ext cx="2160984" cy="300082"/>
          </a:xfrm>
          <a:prstGeom prst="rect">
            <a:avLst/>
          </a:prstGeom>
          <a:noFill/>
          <a:ln w="9525">
            <a:noFill/>
            <a:miter lim="800000"/>
            <a:headEnd/>
            <a:tailEnd/>
          </a:ln>
        </p:spPr>
        <p:txBody>
          <a:bodyPr>
            <a:spAutoFit/>
          </a:bodyPr>
          <a:lstStyle/>
          <a:p>
            <a:pPr eaLnBrk="1" hangingPunct="1">
              <a:spcBef>
                <a:spcPct val="50000"/>
              </a:spcBef>
            </a:pPr>
            <a:r>
              <a:rPr lang="tr-TR" altLang="tr-TR" sz="1350"/>
              <a:t>NORMAL GÖZLÜK</a:t>
            </a:r>
          </a:p>
        </p:txBody>
      </p:sp>
      <p:sp>
        <p:nvSpPr>
          <p:cNvPr id="33799" name="Text Box 7"/>
          <p:cNvSpPr txBox="1">
            <a:spLocks noChangeArrowheads="1"/>
          </p:cNvSpPr>
          <p:nvPr/>
        </p:nvSpPr>
        <p:spPr bwMode="auto">
          <a:xfrm>
            <a:off x="5166123" y="4569619"/>
            <a:ext cx="2321719" cy="300082"/>
          </a:xfrm>
          <a:prstGeom prst="rect">
            <a:avLst/>
          </a:prstGeom>
          <a:noFill/>
          <a:ln w="9525">
            <a:noFill/>
            <a:miter lim="800000"/>
            <a:headEnd/>
            <a:tailEnd/>
          </a:ln>
        </p:spPr>
        <p:txBody>
          <a:bodyPr>
            <a:spAutoFit/>
          </a:bodyPr>
          <a:lstStyle/>
          <a:p>
            <a:pPr eaLnBrk="1" hangingPunct="1">
              <a:spcBef>
                <a:spcPct val="50000"/>
              </a:spcBef>
            </a:pPr>
            <a:r>
              <a:rPr lang="tr-TR" altLang="tr-TR" sz="1350"/>
              <a:t>YARI KAPALI GÖZLÜK</a:t>
            </a:r>
          </a:p>
        </p:txBody>
      </p:sp>
      <p:sp>
        <p:nvSpPr>
          <p:cNvPr id="33800" name="Text Box 8"/>
          <p:cNvSpPr txBox="1">
            <a:spLocks noChangeArrowheads="1"/>
          </p:cNvSpPr>
          <p:nvPr/>
        </p:nvSpPr>
        <p:spPr bwMode="auto">
          <a:xfrm>
            <a:off x="3330178" y="2463403"/>
            <a:ext cx="2862263" cy="300082"/>
          </a:xfrm>
          <a:prstGeom prst="rect">
            <a:avLst/>
          </a:prstGeom>
          <a:noFill/>
          <a:ln w="9525">
            <a:noFill/>
            <a:miter lim="800000"/>
            <a:headEnd/>
            <a:tailEnd/>
          </a:ln>
        </p:spPr>
        <p:txBody>
          <a:bodyPr>
            <a:spAutoFit/>
          </a:bodyPr>
          <a:lstStyle/>
          <a:p>
            <a:pPr eaLnBrk="1" hangingPunct="1">
              <a:spcBef>
                <a:spcPct val="50000"/>
              </a:spcBef>
            </a:pPr>
            <a:r>
              <a:rPr lang="tr-TR" altLang="tr-TR" sz="1350"/>
              <a:t>KAPALI GÖZLÜKLER</a:t>
            </a:r>
          </a:p>
        </p:txBody>
      </p:sp>
      <p:pic>
        <p:nvPicPr>
          <p:cNvPr id="9" name="Picture 3" descr="C:\Users\NEUHISQ1\Desktop\NEU Hospital Logo (2).png"/>
          <p:cNvPicPr>
            <a:picLocks noChangeAspect="1" noChangeArrowheads="1"/>
          </p:cNvPicPr>
          <p:nvPr/>
        </p:nvPicPr>
        <p:blipFill>
          <a:blip r:embed="rId6"/>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5849511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2"/>
          <p:cNvSpPr>
            <a:spLocks noGrp="1" noChangeArrowheads="1"/>
          </p:cNvSpPr>
          <p:nvPr>
            <p:ph type="title"/>
          </p:nvPr>
        </p:nvSpPr>
        <p:spPr>
          <a:xfrm>
            <a:off x="1450731" y="752842"/>
            <a:ext cx="5560402" cy="1038225"/>
          </a:xfrm>
        </p:spPr>
        <p:txBody>
          <a:bodyPr/>
          <a:lstStyle/>
          <a:p>
            <a:pPr eaLnBrk="1" hangingPunct="1">
              <a:defRPr/>
            </a:pPr>
            <a:r>
              <a:rPr lang="tr-TR" sz="3200" dirty="0" smtClean="0"/>
              <a:t>AYAK KORUMASI</a:t>
            </a:r>
            <a:endParaRPr lang="en-US" sz="3200" dirty="0" smtClean="0"/>
          </a:p>
        </p:txBody>
      </p:sp>
      <p:sp>
        <p:nvSpPr>
          <p:cNvPr id="252931" name="Rectangle 3"/>
          <p:cNvSpPr>
            <a:spLocks noChangeArrowheads="1"/>
          </p:cNvSpPr>
          <p:nvPr/>
        </p:nvSpPr>
        <p:spPr bwMode="auto">
          <a:xfrm>
            <a:off x="1367204" y="1934308"/>
            <a:ext cx="4158854" cy="2578905"/>
          </a:xfrm>
          <a:prstGeom prst="rect">
            <a:avLst/>
          </a:prstGeom>
          <a:noFill/>
          <a:ln>
            <a:noFill/>
          </a:ln>
          <a:effectLst/>
          <a:extLst/>
        </p:spPr>
        <p:txBody>
          <a:bodyPr/>
          <a:lstStyle/>
          <a:p>
            <a:pPr marL="428625" indent="-428625" defTabSz="173831">
              <a:spcBef>
                <a:spcPct val="20000"/>
              </a:spcBef>
              <a:buClr>
                <a:schemeClr val="hlink"/>
              </a:buClr>
              <a:buSzPct val="120000"/>
              <a:buFontTx/>
              <a:buChar char="•"/>
              <a:tabLst>
                <a:tab pos="514350" algn="l"/>
              </a:tabLst>
              <a:defRPr/>
            </a:pPr>
            <a:r>
              <a:rPr lang="tr-TR" sz="2400" dirty="0">
                <a:latin typeface="Tahoma" panose="020B0604030504040204" pitchFamily="34" charset="0"/>
                <a:ea typeface="Tahoma" panose="020B0604030504040204" pitchFamily="34" charset="0"/>
                <a:cs typeface="Tahoma" panose="020B0604030504040204" pitchFamily="34" charset="0"/>
              </a:rPr>
              <a:t>Düşen veya yuvarlanan cisimler, ayağınızı ezebilir, kırabilir veya kesebilir. Bu yaralanmalardan korunmak için çelik uçlu iş botları/ayakkabıları kullanılmalıdır</a:t>
            </a:r>
          </a:p>
          <a:p>
            <a:pPr marL="428625" indent="-428625" defTabSz="173831">
              <a:spcBef>
                <a:spcPct val="20000"/>
              </a:spcBef>
              <a:buClr>
                <a:schemeClr val="hlink"/>
              </a:buClr>
              <a:buSzPct val="120000"/>
              <a:buFontTx/>
              <a:buChar char="•"/>
              <a:tabLst>
                <a:tab pos="514350" algn="l"/>
              </a:tabLst>
              <a:defRPr/>
            </a:pPr>
            <a:endParaRPr lang="tr-TR" sz="2400" dirty="0">
              <a:effectLst>
                <a:outerShdw blurRad="38100" dist="38100" dir="2700000" algn="tl">
                  <a:srgbClr val="FFFFFF"/>
                </a:outerShdw>
              </a:effectLst>
              <a:latin typeface="Tahoma" panose="020B0604030504040204" pitchFamily="34" charset="0"/>
              <a:ea typeface="Tahoma" panose="020B0604030504040204" pitchFamily="34" charset="0"/>
              <a:cs typeface="Tahoma" panose="020B0604030504040204" pitchFamily="34" charset="0"/>
            </a:endParaRPr>
          </a:p>
        </p:txBody>
      </p:sp>
      <p:pic>
        <p:nvPicPr>
          <p:cNvPr id="27653" name="Picture 5"/>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6022090" y="2494272"/>
            <a:ext cx="1262103" cy="1251251"/>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pic>
      <p:pic>
        <p:nvPicPr>
          <p:cNvPr id="6"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535261015"/>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2"/>
          <p:cNvSpPr>
            <a:spLocks noGrp="1" noChangeArrowheads="1"/>
          </p:cNvSpPr>
          <p:nvPr>
            <p:ph type="title"/>
          </p:nvPr>
        </p:nvSpPr>
        <p:spPr>
          <a:xfrm>
            <a:off x="1121020" y="756138"/>
            <a:ext cx="6172200" cy="1038225"/>
          </a:xfrm>
        </p:spPr>
        <p:txBody>
          <a:bodyPr>
            <a:normAutofit fontScale="90000"/>
          </a:bodyPr>
          <a:lstStyle/>
          <a:p>
            <a:pPr algn="ctr" eaLnBrk="1" hangingPunct="1">
              <a:defRPr/>
            </a:pPr>
            <a:r>
              <a:rPr lang="tr-TR" sz="3200" dirty="0" smtClean="0"/>
              <a:t>EL KORUMASI – KORUYUCU ELDİVEN</a:t>
            </a:r>
            <a:endParaRPr lang="en-US" sz="3200" dirty="0" smtClean="0"/>
          </a:p>
        </p:txBody>
      </p:sp>
      <p:sp>
        <p:nvSpPr>
          <p:cNvPr id="254979" name="Rectangle 3"/>
          <p:cNvSpPr>
            <a:spLocks noGrp="1" noChangeArrowheads="1"/>
          </p:cNvSpPr>
          <p:nvPr>
            <p:ph idx="1"/>
          </p:nvPr>
        </p:nvSpPr>
        <p:spPr>
          <a:xfrm>
            <a:off x="1323770" y="1699650"/>
            <a:ext cx="4945145" cy="2583663"/>
          </a:xfrm>
          <a:noFill/>
        </p:spPr>
        <p:txBody>
          <a:bodyPr>
            <a:noAutofit/>
          </a:bodyPr>
          <a:lstStyle/>
          <a:p>
            <a:pPr eaLnBrk="1" hangingPunct="1">
              <a:defRPr/>
            </a:pPr>
            <a:r>
              <a:rPr lang="tr-TR" sz="2800" dirty="0" smtClean="0">
                <a:latin typeface="Tahoma" panose="020B0604030504040204" pitchFamily="34" charset="0"/>
                <a:ea typeface="Tahoma" panose="020B0604030504040204" pitchFamily="34" charset="0"/>
                <a:cs typeface="Tahoma" panose="020B0604030504040204" pitchFamily="34" charset="0"/>
              </a:rPr>
              <a:t>Kesilmelere </a:t>
            </a:r>
          </a:p>
          <a:p>
            <a:pPr eaLnBrk="1" hangingPunct="1">
              <a:defRPr/>
            </a:pPr>
            <a:r>
              <a:rPr lang="tr-TR" sz="2800" dirty="0" smtClean="0">
                <a:latin typeface="Tahoma" panose="020B0604030504040204" pitchFamily="34" charset="0"/>
                <a:ea typeface="Tahoma" panose="020B0604030504040204" pitchFamily="34" charset="0"/>
                <a:cs typeface="Tahoma" panose="020B0604030504040204" pitchFamily="34" charset="0"/>
              </a:rPr>
              <a:t>Sıcak/soğuk yüzeylere</a:t>
            </a:r>
          </a:p>
          <a:p>
            <a:pPr eaLnBrk="1" hangingPunct="1">
              <a:defRPr/>
            </a:pPr>
            <a:r>
              <a:rPr lang="tr-TR" sz="2800" dirty="0" smtClean="0">
                <a:latin typeface="Tahoma" panose="020B0604030504040204" pitchFamily="34" charset="0"/>
                <a:ea typeface="Tahoma" panose="020B0604030504040204" pitchFamily="34" charset="0"/>
                <a:cs typeface="Tahoma" panose="020B0604030504040204" pitchFamily="34" charset="0"/>
              </a:rPr>
              <a:t>Darbelere</a:t>
            </a:r>
          </a:p>
          <a:p>
            <a:pPr eaLnBrk="1" hangingPunct="1">
              <a:defRPr/>
            </a:pPr>
            <a:r>
              <a:rPr lang="tr-TR" sz="2800" dirty="0" smtClean="0">
                <a:latin typeface="Tahoma" panose="020B0604030504040204" pitchFamily="34" charset="0"/>
                <a:ea typeface="Tahoma" panose="020B0604030504040204" pitchFamily="34" charset="0"/>
                <a:cs typeface="Tahoma" panose="020B0604030504040204" pitchFamily="34" charset="0"/>
              </a:rPr>
              <a:t>Biyolojik etkenlere</a:t>
            </a:r>
          </a:p>
          <a:p>
            <a:pPr eaLnBrk="1" hangingPunct="1">
              <a:buNone/>
              <a:defRPr/>
            </a:pPr>
            <a:r>
              <a:rPr lang="tr-TR" sz="2800" dirty="0" smtClean="0">
                <a:latin typeface="Tahoma" panose="020B0604030504040204" pitchFamily="34" charset="0"/>
                <a:ea typeface="Tahoma" panose="020B0604030504040204" pitchFamily="34" charset="0"/>
                <a:cs typeface="Tahoma" panose="020B0604030504040204" pitchFamily="34" charset="0"/>
              </a:rPr>
              <a:t>    karşı koruma sağlar</a:t>
            </a:r>
          </a:p>
          <a:p>
            <a:pPr eaLnBrk="1" hangingPunct="1">
              <a:defRPr/>
            </a:pPr>
            <a:endParaRPr lang="en-US" sz="2800" dirty="0" smtClean="0">
              <a:latin typeface="Tahoma" panose="020B0604030504040204" pitchFamily="34" charset="0"/>
              <a:ea typeface="Tahoma" panose="020B0604030504040204" pitchFamily="34" charset="0"/>
              <a:cs typeface="Tahoma" panose="020B0604030504040204" pitchFamily="34" charset="0"/>
            </a:endParaRPr>
          </a:p>
        </p:txBody>
      </p:sp>
      <p:pic>
        <p:nvPicPr>
          <p:cNvPr id="28676" name="Picture 4" descr="MCj03192100000[1]"/>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115467" y="1729512"/>
            <a:ext cx="1775222" cy="137279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8677" name="Picture 5" descr="ena0046l"/>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6110653" y="3162960"/>
            <a:ext cx="1797065" cy="15376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3" descr="C:\Users\NEUHISQ1\Desktop\NEU Hospital Logo (2).png"/>
          <p:cNvPicPr>
            <a:picLocks noChangeAspect="1" noChangeArrowheads="1"/>
          </p:cNvPicPr>
          <p:nvPr/>
        </p:nvPicPr>
        <p:blipFill>
          <a:blip r:embed="rId4"/>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2549091183"/>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afterEffect">
                                  <p:stCondLst>
                                    <p:cond delay="0"/>
                                  </p:stCondLst>
                                  <p:childTnLst>
                                    <p:set>
                                      <p:cBhvr>
                                        <p:cTn id="6" dur="1" fill="hold">
                                          <p:stCondLst>
                                            <p:cond delay="0"/>
                                          </p:stCondLst>
                                        </p:cTn>
                                        <p:tgtEl>
                                          <p:spTgt spid="254979">
                                            <p:txEl>
                                              <p:pRg st="0" end="0"/>
                                            </p:txEl>
                                          </p:spTgt>
                                        </p:tgtEl>
                                        <p:attrNameLst>
                                          <p:attrName>style.visibility</p:attrName>
                                        </p:attrNameLst>
                                      </p:cBhvr>
                                      <p:to>
                                        <p:strVal val="visible"/>
                                      </p:to>
                                    </p:set>
                                    <p:animEffect transition="in" filter="blinds(horizontal)">
                                      <p:cBhvr>
                                        <p:cTn id="7" dur="500"/>
                                        <p:tgtEl>
                                          <p:spTgt spid="254979">
                                            <p:txEl>
                                              <p:pRg st="0" end="0"/>
                                            </p:txEl>
                                          </p:spTgt>
                                        </p:tgtEl>
                                      </p:cBhvr>
                                    </p:animEffect>
                                  </p:childTnLst>
                                </p:cTn>
                              </p:par>
                            </p:childTnLst>
                          </p:cTn>
                        </p:par>
                        <p:par>
                          <p:cTn id="8" fill="hold" nodeType="afterGroup">
                            <p:stCondLst>
                              <p:cond delay="500"/>
                            </p:stCondLst>
                            <p:childTnLst>
                              <p:par>
                                <p:cTn id="9" presetID="3" presetClass="entr" presetSubtype="10" fill="hold" nodeType="afterEffect">
                                  <p:stCondLst>
                                    <p:cond delay="0"/>
                                  </p:stCondLst>
                                  <p:childTnLst>
                                    <p:set>
                                      <p:cBhvr>
                                        <p:cTn id="10" dur="1" fill="hold">
                                          <p:stCondLst>
                                            <p:cond delay="0"/>
                                          </p:stCondLst>
                                        </p:cTn>
                                        <p:tgtEl>
                                          <p:spTgt spid="254979">
                                            <p:txEl>
                                              <p:pRg st="1" end="1"/>
                                            </p:txEl>
                                          </p:spTgt>
                                        </p:tgtEl>
                                        <p:attrNameLst>
                                          <p:attrName>style.visibility</p:attrName>
                                        </p:attrNameLst>
                                      </p:cBhvr>
                                      <p:to>
                                        <p:strVal val="visible"/>
                                      </p:to>
                                    </p:set>
                                    <p:animEffect transition="in" filter="blinds(horizontal)">
                                      <p:cBhvr>
                                        <p:cTn id="11" dur="500"/>
                                        <p:tgtEl>
                                          <p:spTgt spid="254979">
                                            <p:txEl>
                                              <p:pRg st="1" end="1"/>
                                            </p:txEl>
                                          </p:spTgt>
                                        </p:tgtEl>
                                      </p:cBhvr>
                                    </p:animEffect>
                                  </p:childTnLst>
                                </p:cTn>
                              </p:par>
                            </p:childTnLst>
                          </p:cTn>
                        </p:par>
                        <p:par>
                          <p:cTn id="12" fill="hold" nodeType="afterGroup">
                            <p:stCondLst>
                              <p:cond delay="1000"/>
                            </p:stCondLst>
                            <p:childTnLst>
                              <p:par>
                                <p:cTn id="13" presetID="3" presetClass="entr" presetSubtype="10" fill="hold" nodeType="afterEffect">
                                  <p:stCondLst>
                                    <p:cond delay="0"/>
                                  </p:stCondLst>
                                  <p:childTnLst>
                                    <p:set>
                                      <p:cBhvr>
                                        <p:cTn id="14" dur="1" fill="hold">
                                          <p:stCondLst>
                                            <p:cond delay="0"/>
                                          </p:stCondLst>
                                        </p:cTn>
                                        <p:tgtEl>
                                          <p:spTgt spid="254979">
                                            <p:txEl>
                                              <p:pRg st="2" end="2"/>
                                            </p:txEl>
                                          </p:spTgt>
                                        </p:tgtEl>
                                        <p:attrNameLst>
                                          <p:attrName>style.visibility</p:attrName>
                                        </p:attrNameLst>
                                      </p:cBhvr>
                                      <p:to>
                                        <p:strVal val="visible"/>
                                      </p:to>
                                    </p:set>
                                    <p:animEffect transition="in" filter="blinds(horizontal)">
                                      <p:cBhvr>
                                        <p:cTn id="15" dur="500"/>
                                        <p:tgtEl>
                                          <p:spTgt spid="254979">
                                            <p:txEl>
                                              <p:pRg st="2" end="2"/>
                                            </p:txEl>
                                          </p:spTgt>
                                        </p:tgtEl>
                                      </p:cBhvr>
                                    </p:animEffect>
                                  </p:childTnLst>
                                </p:cTn>
                              </p:par>
                            </p:childTnLst>
                          </p:cTn>
                        </p:par>
                        <p:par>
                          <p:cTn id="16" fill="hold">
                            <p:stCondLst>
                              <p:cond delay="1500"/>
                            </p:stCondLst>
                            <p:childTnLst>
                              <p:par>
                                <p:cTn id="17" presetID="3" presetClass="entr" presetSubtype="10" fill="hold" nodeType="afterEffect">
                                  <p:stCondLst>
                                    <p:cond delay="0"/>
                                  </p:stCondLst>
                                  <p:childTnLst>
                                    <p:set>
                                      <p:cBhvr>
                                        <p:cTn id="18" dur="1" fill="hold">
                                          <p:stCondLst>
                                            <p:cond delay="0"/>
                                          </p:stCondLst>
                                        </p:cTn>
                                        <p:tgtEl>
                                          <p:spTgt spid="254979">
                                            <p:txEl>
                                              <p:pRg st="3" end="3"/>
                                            </p:txEl>
                                          </p:spTgt>
                                        </p:tgtEl>
                                        <p:attrNameLst>
                                          <p:attrName>style.visibility</p:attrName>
                                        </p:attrNameLst>
                                      </p:cBhvr>
                                      <p:to>
                                        <p:strVal val="visible"/>
                                      </p:to>
                                    </p:set>
                                    <p:animEffect transition="in" filter="blinds(horizontal)">
                                      <p:cBhvr>
                                        <p:cTn id="19" dur="500"/>
                                        <p:tgtEl>
                                          <p:spTgt spid="254979">
                                            <p:txEl>
                                              <p:pRg st="3" end="3"/>
                                            </p:txEl>
                                          </p:spTgt>
                                        </p:tgtEl>
                                      </p:cBhvr>
                                    </p:animEffect>
                                  </p:childTnLst>
                                </p:cTn>
                              </p:par>
                            </p:childTnLst>
                          </p:cTn>
                        </p:par>
                        <p:par>
                          <p:cTn id="20" fill="hold">
                            <p:stCondLst>
                              <p:cond delay="2000"/>
                            </p:stCondLst>
                            <p:childTnLst>
                              <p:par>
                                <p:cTn id="21" presetID="3" presetClass="entr" presetSubtype="10" fill="hold" nodeType="afterEffect">
                                  <p:stCondLst>
                                    <p:cond delay="0"/>
                                  </p:stCondLst>
                                  <p:childTnLst>
                                    <p:set>
                                      <p:cBhvr>
                                        <p:cTn id="22" dur="1" fill="hold">
                                          <p:stCondLst>
                                            <p:cond delay="0"/>
                                          </p:stCondLst>
                                        </p:cTn>
                                        <p:tgtEl>
                                          <p:spTgt spid="254979">
                                            <p:txEl>
                                              <p:pRg st="4" end="4"/>
                                            </p:txEl>
                                          </p:spTgt>
                                        </p:tgtEl>
                                        <p:attrNameLst>
                                          <p:attrName>style.visibility</p:attrName>
                                        </p:attrNameLst>
                                      </p:cBhvr>
                                      <p:to>
                                        <p:strVal val="visible"/>
                                      </p:to>
                                    </p:set>
                                    <p:animEffect transition="in" filter="blinds(horizontal)">
                                      <p:cBhvr>
                                        <p:cTn id="23" dur="500"/>
                                        <p:tgtEl>
                                          <p:spTgt spid="25497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288"/>
          <p:cNvPicPr>
            <a:picLocks noChangeAspect="1" noChangeArrowheads="1"/>
          </p:cNvPicPr>
          <p:nvPr/>
        </p:nvPicPr>
        <p:blipFill>
          <a:blip r:embed="rId2"/>
          <a:srcRect/>
          <a:stretch>
            <a:fillRect/>
          </a:stretch>
        </p:blipFill>
        <p:spPr bwMode="auto">
          <a:xfrm>
            <a:off x="1608991" y="2786171"/>
            <a:ext cx="1029535" cy="1627567"/>
          </a:xfrm>
          <a:prstGeom prst="rect">
            <a:avLst/>
          </a:prstGeom>
          <a:noFill/>
          <a:ln w="9525">
            <a:noFill/>
            <a:miter lim="800000"/>
            <a:headEnd/>
            <a:tailEnd/>
          </a:ln>
        </p:spPr>
      </p:pic>
      <p:pic>
        <p:nvPicPr>
          <p:cNvPr id="47107" name="Picture 3" descr="289"/>
          <p:cNvPicPr>
            <a:picLocks noChangeAspect="1" noChangeArrowheads="1"/>
          </p:cNvPicPr>
          <p:nvPr/>
        </p:nvPicPr>
        <p:blipFill>
          <a:blip r:embed="rId3"/>
          <a:srcRect/>
          <a:stretch>
            <a:fillRect/>
          </a:stretch>
        </p:blipFill>
        <p:spPr bwMode="auto">
          <a:xfrm>
            <a:off x="6603022" y="2683406"/>
            <a:ext cx="815273" cy="1589656"/>
          </a:xfrm>
          <a:prstGeom prst="rect">
            <a:avLst/>
          </a:prstGeom>
          <a:noFill/>
          <a:ln w="9525">
            <a:noFill/>
            <a:miter lim="800000"/>
            <a:headEnd/>
            <a:tailEnd/>
          </a:ln>
        </p:spPr>
      </p:pic>
      <p:pic>
        <p:nvPicPr>
          <p:cNvPr id="47108" name="Picture 4" descr="293"/>
          <p:cNvPicPr>
            <a:picLocks noChangeAspect="1" noChangeArrowheads="1"/>
          </p:cNvPicPr>
          <p:nvPr/>
        </p:nvPicPr>
        <p:blipFill>
          <a:blip r:embed="rId4"/>
          <a:srcRect/>
          <a:stretch>
            <a:fillRect/>
          </a:stretch>
        </p:blipFill>
        <p:spPr bwMode="auto">
          <a:xfrm>
            <a:off x="3654029" y="3112294"/>
            <a:ext cx="1997869" cy="1102519"/>
          </a:xfrm>
          <a:prstGeom prst="rect">
            <a:avLst/>
          </a:prstGeom>
          <a:noFill/>
          <a:ln w="9525">
            <a:noFill/>
            <a:miter lim="800000"/>
            <a:headEnd/>
            <a:tailEnd/>
          </a:ln>
        </p:spPr>
      </p:pic>
      <p:pic>
        <p:nvPicPr>
          <p:cNvPr id="47109" name="Picture 5" descr="eldivenler01"/>
          <p:cNvPicPr>
            <a:picLocks noChangeAspect="1" noChangeArrowheads="1"/>
          </p:cNvPicPr>
          <p:nvPr/>
        </p:nvPicPr>
        <p:blipFill>
          <a:blip r:embed="rId5"/>
          <a:srcRect/>
          <a:stretch>
            <a:fillRect/>
          </a:stretch>
        </p:blipFill>
        <p:spPr bwMode="auto">
          <a:xfrm>
            <a:off x="2488223" y="942607"/>
            <a:ext cx="3132596" cy="1659915"/>
          </a:xfrm>
          <a:prstGeom prst="rect">
            <a:avLst/>
          </a:prstGeom>
          <a:noFill/>
          <a:ln w="9525">
            <a:noFill/>
            <a:miter lim="800000"/>
            <a:headEnd/>
            <a:tailEnd/>
          </a:ln>
        </p:spPr>
      </p:pic>
      <p:sp>
        <p:nvSpPr>
          <p:cNvPr id="47110" name="Text Box 6"/>
          <p:cNvSpPr txBox="1">
            <a:spLocks noChangeArrowheads="1"/>
          </p:cNvSpPr>
          <p:nvPr/>
        </p:nvSpPr>
        <p:spPr bwMode="auto">
          <a:xfrm>
            <a:off x="2848068" y="2576879"/>
            <a:ext cx="3240881" cy="300082"/>
          </a:xfrm>
          <a:prstGeom prst="rect">
            <a:avLst/>
          </a:prstGeom>
          <a:noFill/>
          <a:ln w="9525">
            <a:noFill/>
            <a:miter lim="800000"/>
            <a:headEnd/>
            <a:tailEnd/>
          </a:ln>
        </p:spPr>
        <p:txBody>
          <a:bodyPr>
            <a:spAutoFit/>
          </a:bodyPr>
          <a:lstStyle/>
          <a:p>
            <a:pPr eaLnBrk="1" hangingPunct="1">
              <a:spcBef>
                <a:spcPct val="50000"/>
              </a:spcBef>
            </a:pPr>
            <a:r>
              <a:rPr lang="tr-TR" altLang="tr-TR" sz="1350" dirty="0"/>
              <a:t>        KORUYUCU ELDİVENLER</a:t>
            </a:r>
          </a:p>
        </p:txBody>
      </p:sp>
      <p:sp>
        <p:nvSpPr>
          <p:cNvPr id="47111" name="Text Box 7"/>
          <p:cNvSpPr txBox="1">
            <a:spLocks noChangeArrowheads="1"/>
          </p:cNvSpPr>
          <p:nvPr/>
        </p:nvSpPr>
        <p:spPr bwMode="auto">
          <a:xfrm>
            <a:off x="3330178" y="4354116"/>
            <a:ext cx="2700338" cy="300082"/>
          </a:xfrm>
          <a:prstGeom prst="rect">
            <a:avLst/>
          </a:prstGeom>
          <a:noFill/>
          <a:ln w="9525">
            <a:noFill/>
            <a:miter lim="800000"/>
            <a:headEnd/>
            <a:tailEnd/>
          </a:ln>
        </p:spPr>
        <p:txBody>
          <a:bodyPr>
            <a:spAutoFit/>
          </a:bodyPr>
          <a:lstStyle/>
          <a:p>
            <a:pPr eaLnBrk="1" hangingPunct="1">
              <a:spcBef>
                <a:spcPct val="50000"/>
              </a:spcBef>
            </a:pPr>
            <a:r>
              <a:rPr lang="tr-TR" altLang="tr-TR" sz="1350" dirty="0"/>
              <a:t>TEK PARMAKLI ELDİVEN</a:t>
            </a:r>
          </a:p>
        </p:txBody>
      </p:sp>
      <p:sp>
        <p:nvSpPr>
          <p:cNvPr id="47112" name="Text Box 8"/>
          <p:cNvSpPr txBox="1">
            <a:spLocks noChangeArrowheads="1"/>
          </p:cNvSpPr>
          <p:nvPr/>
        </p:nvSpPr>
        <p:spPr bwMode="auto">
          <a:xfrm>
            <a:off x="1143001" y="4469056"/>
            <a:ext cx="1916906" cy="507831"/>
          </a:xfrm>
          <a:prstGeom prst="rect">
            <a:avLst/>
          </a:prstGeom>
          <a:noFill/>
          <a:ln w="9525">
            <a:noFill/>
            <a:miter lim="800000"/>
            <a:headEnd/>
            <a:tailEnd/>
          </a:ln>
        </p:spPr>
        <p:txBody>
          <a:bodyPr>
            <a:spAutoFit/>
          </a:bodyPr>
          <a:lstStyle/>
          <a:p>
            <a:pPr algn="ctr" eaLnBrk="1" hangingPunct="1">
              <a:spcBef>
                <a:spcPct val="50000"/>
              </a:spcBef>
            </a:pPr>
            <a:r>
              <a:rPr lang="tr-TR" altLang="tr-TR" sz="1350" dirty="0"/>
              <a:t>METAL ÖRGÜLÜ ELDİVEN</a:t>
            </a:r>
          </a:p>
        </p:txBody>
      </p:sp>
      <p:sp>
        <p:nvSpPr>
          <p:cNvPr id="47113" name="Text Box 9"/>
          <p:cNvSpPr txBox="1">
            <a:spLocks noChangeArrowheads="1"/>
          </p:cNvSpPr>
          <p:nvPr/>
        </p:nvSpPr>
        <p:spPr bwMode="auto">
          <a:xfrm>
            <a:off x="6048102" y="4300721"/>
            <a:ext cx="2268140" cy="300082"/>
          </a:xfrm>
          <a:prstGeom prst="rect">
            <a:avLst/>
          </a:prstGeom>
          <a:noFill/>
          <a:ln w="9525">
            <a:noFill/>
            <a:miter lim="800000"/>
            <a:headEnd/>
            <a:tailEnd/>
          </a:ln>
        </p:spPr>
        <p:txBody>
          <a:bodyPr>
            <a:spAutoFit/>
          </a:bodyPr>
          <a:lstStyle/>
          <a:p>
            <a:pPr eaLnBrk="1" hangingPunct="1">
              <a:spcBef>
                <a:spcPct val="50000"/>
              </a:spcBef>
            </a:pPr>
            <a:r>
              <a:rPr lang="tr-TR" altLang="tr-TR" sz="1350" dirty="0"/>
              <a:t>YALITKAN ELDİVEN</a:t>
            </a:r>
          </a:p>
        </p:txBody>
      </p:sp>
      <p:pic>
        <p:nvPicPr>
          <p:cNvPr id="10" name="Picture 3" descr="C:\Users\NEUHISQ1\Desktop\NEU Hospital Logo (2).png"/>
          <p:cNvPicPr>
            <a:picLocks noChangeAspect="1" noChangeArrowheads="1"/>
          </p:cNvPicPr>
          <p:nvPr/>
        </p:nvPicPr>
        <p:blipFill>
          <a:blip r:embed="rId6"/>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12404460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803660"/>
            <a:ext cx="6361532" cy="3756436"/>
          </a:xfrm>
        </p:spPr>
        <p:txBody>
          <a:bodyPr/>
          <a:lstStyle/>
          <a:p>
            <a:pPr>
              <a:buNone/>
            </a:pPr>
            <a:r>
              <a:rPr lang="tr-TR" b="1" dirty="0" smtClean="0">
                <a:solidFill>
                  <a:schemeClr val="tx1"/>
                </a:solidFill>
                <a:latin typeface="Tahoma" panose="020B0604030504040204" pitchFamily="34" charset="0"/>
                <a:ea typeface="Tahoma" panose="020B0604030504040204" pitchFamily="34" charset="0"/>
                <a:cs typeface="Tahoma" panose="020B0604030504040204" pitchFamily="34" charset="0"/>
              </a:rPr>
              <a:t>  İş Sağlığı ve Güvenliğinden Ne Anlıyoruz</a:t>
            </a:r>
            <a:r>
              <a:rPr lang="tr-TR" dirty="0" smtClean="0">
                <a:latin typeface="Tahoma" panose="020B0604030504040204" pitchFamily="34" charset="0"/>
                <a:ea typeface="Tahoma" panose="020B0604030504040204" pitchFamily="34" charset="0"/>
                <a:cs typeface="Tahoma" panose="020B0604030504040204" pitchFamily="34" charset="0"/>
              </a:rPr>
              <a:t>?</a:t>
            </a:r>
          </a:p>
          <a:p>
            <a:pPr>
              <a:buNone/>
            </a:pPr>
            <a:r>
              <a:rPr lang="tr-TR" b="1" dirty="0" smtClean="0">
                <a:latin typeface="Tahoma" panose="020B0604030504040204" pitchFamily="34" charset="0"/>
                <a:ea typeface="Tahoma" panose="020B0604030504040204" pitchFamily="34" charset="0"/>
                <a:cs typeface="Tahoma" panose="020B0604030504040204" pitchFamily="34" charset="0"/>
              </a:rPr>
              <a:t> </a:t>
            </a:r>
            <a:r>
              <a:rPr lang="tr-TR" sz="2100" b="1" dirty="0">
                <a:latin typeface="Tahoma" panose="020B0604030504040204" pitchFamily="34" charset="0"/>
                <a:ea typeface="Tahoma" panose="020B0604030504040204" pitchFamily="34" charset="0"/>
                <a:cs typeface="Tahoma" panose="020B0604030504040204" pitchFamily="34" charset="0"/>
              </a:rPr>
              <a:t>“İş Sağlığı ve Güvenliği”, </a:t>
            </a:r>
            <a:r>
              <a:rPr lang="tr-TR" sz="2100" dirty="0">
                <a:latin typeface="Tahoma" panose="020B0604030504040204" pitchFamily="34" charset="0"/>
                <a:ea typeface="Tahoma" panose="020B0604030504040204" pitchFamily="34" charset="0"/>
                <a:cs typeface="Tahoma" panose="020B0604030504040204" pitchFamily="34" charset="0"/>
              </a:rPr>
              <a:t>Çalışanları mesleki risklerden korumak veya bu riskleri en aza indirmek amacıyla işyerinde veya işte yürütülen faaliyetlerin tüm aşamalarında planlanan ve uygulanan, çalışanların çalışma kapasiteleri, yaşamları ve sağlıklarını korumak amacıyla alınmış tüm koruyucu önlemleri anlatır.</a:t>
            </a:r>
            <a:endParaRPr lang="en-US" sz="2100" dirty="0">
              <a:latin typeface="Tahoma" panose="020B0604030504040204" pitchFamily="34" charset="0"/>
              <a:ea typeface="Tahoma" panose="020B0604030504040204" pitchFamily="34" charset="0"/>
              <a:cs typeface="Tahoma" panose="020B0604030504040204" pitchFamily="34" charset="0"/>
            </a:endParaRPr>
          </a:p>
        </p:txBody>
      </p:sp>
      <p:pic>
        <p:nvPicPr>
          <p:cNvPr id="4" name="Picture 3" descr="C:\Users\NEUHISQ1\Desktop\NEU Hospital Logo (2).png"/>
          <p:cNvPicPr>
            <a:picLocks noChangeAspect="1" noChangeArrowheads="1"/>
          </p:cNvPicPr>
          <p:nvPr/>
        </p:nvPicPr>
        <p:blipFill>
          <a:blip r:embed="rId2"/>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18612398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2"/>
          <p:cNvSpPr>
            <a:spLocks noGrp="1" noChangeArrowheads="1"/>
          </p:cNvSpPr>
          <p:nvPr>
            <p:ph type="title"/>
          </p:nvPr>
        </p:nvSpPr>
        <p:spPr>
          <a:xfrm>
            <a:off x="545123" y="733517"/>
            <a:ext cx="5926015" cy="857250"/>
          </a:xfrm>
        </p:spPr>
        <p:txBody>
          <a:bodyPr/>
          <a:lstStyle/>
          <a:p>
            <a:pPr eaLnBrk="1" hangingPunct="1">
              <a:defRPr/>
            </a:pPr>
            <a:r>
              <a:rPr lang="tr-TR" dirty="0" smtClean="0"/>
              <a:t>  </a:t>
            </a:r>
            <a:r>
              <a:rPr lang="tr-TR" sz="3200" dirty="0" smtClean="0"/>
              <a:t>KULAK KORUMASI</a:t>
            </a:r>
            <a:endParaRPr lang="en-US" sz="3200" dirty="0" smtClean="0"/>
          </a:p>
        </p:txBody>
      </p:sp>
      <p:sp>
        <p:nvSpPr>
          <p:cNvPr id="256003" name="Rectangle 3"/>
          <p:cNvSpPr>
            <a:spLocks noChangeArrowheads="1"/>
          </p:cNvSpPr>
          <p:nvPr/>
        </p:nvSpPr>
        <p:spPr bwMode="auto">
          <a:xfrm>
            <a:off x="1468681" y="1402557"/>
            <a:ext cx="4224338" cy="3512344"/>
          </a:xfrm>
          <a:prstGeom prst="rect">
            <a:avLst/>
          </a:prstGeom>
          <a:noFill/>
          <a:ln>
            <a:noFill/>
          </a:ln>
          <a:effectLst/>
          <a:extLst/>
        </p:spPr>
        <p:txBody>
          <a:bodyPr/>
          <a:lstStyle/>
          <a:p>
            <a:pPr marL="285750" indent="-285750" defTabSz="173831">
              <a:spcBef>
                <a:spcPct val="20000"/>
              </a:spcBef>
              <a:buClr>
                <a:schemeClr val="hlink"/>
              </a:buClr>
              <a:buSzPct val="120000"/>
              <a:buFontTx/>
              <a:buChar char="•"/>
              <a:defRPr/>
            </a:pPr>
            <a:r>
              <a:rPr lang="tr-TR" sz="2400" dirty="0">
                <a:latin typeface="Tahoma" panose="020B0604030504040204" pitchFamily="34" charset="0"/>
                <a:ea typeface="Tahoma" panose="020B0604030504040204" pitchFamily="34" charset="0"/>
                <a:cs typeface="Tahoma" panose="020B0604030504040204" pitchFamily="34" charset="0"/>
              </a:rPr>
              <a:t>Bir metre mesafeden arkadaşınızla bağırarak konuşmak zorunda kaldığınız yerler GÜRÜLTÜLÜ ALANLARDIR (85 desibel ve üzeri)</a:t>
            </a:r>
          </a:p>
          <a:p>
            <a:pPr marL="285750" indent="-285750" defTabSz="173831">
              <a:spcBef>
                <a:spcPct val="20000"/>
              </a:spcBef>
              <a:buClr>
                <a:schemeClr val="hlink"/>
              </a:buClr>
              <a:buSzPct val="120000"/>
              <a:buFontTx/>
              <a:buChar char="•"/>
              <a:defRPr/>
            </a:pPr>
            <a:r>
              <a:rPr lang="tr-TR" sz="2400" dirty="0">
                <a:latin typeface="Tahoma" panose="020B0604030504040204" pitchFamily="34" charset="0"/>
                <a:ea typeface="Tahoma" panose="020B0604030504040204" pitchFamily="34" charset="0"/>
                <a:cs typeface="Tahoma" panose="020B0604030504040204" pitchFamily="34" charset="0"/>
              </a:rPr>
              <a:t>Bu gibi alanlarda koruyucu kulaklık veya kulak tıkacı kullanılması gerekir</a:t>
            </a:r>
          </a:p>
        </p:txBody>
      </p:sp>
      <p:pic>
        <p:nvPicPr>
          <p:cNvPr id="29700" name="Picture 4" descr="ep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6462346" y="2976111"/>
            <a:ext cx="1353558" cy="1268467"/>
          </a:xfrm>
          <a:prstGeom prst="rect">
            <a:avLst/>
          </a:prstGeom>
          <a:noFill/>
          <a:ln w="76200">
            <a:solidFill>
              <a:srgbClr val="000080"/>
            </a:solidFill>
            <a:miter lim="800000"/>
            <a:headEnd/>
            <a:tailEnd/>
          </a:ln>
          <a:extLst>
            <a:ext uri="{909E8E84-426E-40DD-AFC4-6F175D3DCCD1}">
              <a14:hiddenFill xmlns="" xmlns:a14="http://schemas.microsoft.com/office/drawing/2010/main">
                <a:solidFill>
                  <a:srgbClr val="FFFFFF"/>
                </a:solidFill>
              </a14:hiddenFill>
            </a:ext>
          </a:extLst>
        </p:spPr>
      </p:pic>
      <p:pic>
        <p:nvPicPr>
          <p:cNvPr id="29701" name="Picture 5"/>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6316735" y="1370212"/>
            <a:ext cx="1384697" cy="1372790"/>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pic>
      <p:pic>
        <p:nvPicPr>
          <p:cNvPr id="6" name="Picture 3" descr="C:\Users\NEUHISQ1\Desktop\NEU Hospital Logo (2).png"/>
          <p:cNvPicPr>
            <a:picLocks noChangeAspect="1" noChangeArrowheads="1"/>
          </p:cNvPicPr>
          <p:nvPr/>
        </p:nvPicPr>
        <p:blipFill>
          <a:blip r:embed="rId4"/>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3492556306"/>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211"/>
          <p:cNvPicPr>
            <a:picLocks noChangeAspect="1" noChangeArrowheads="1"/>
          </p:cNvPicPr>
          <p:nvPr/>
        </p:nvPicPr>
        <p:blipFill>
          <a:blip r:embed="rId2"/>
          <a:srcRect/>
          <a:stretch>
            <a:fillRect/>
          </a:stretch>
        </p:blipFill>
        <p:spPr bwMode="auto">
          <a:xfrm>
            <a:off x="1901704" y="2703634"/>
            <a:ext cx="1392698" cy="1762858"/>
          </a:xfrm>
          <a:prstGeom prst="rect">
            <a:avLst/>
          </a:prstGeom>
          <a:noFill/>
          <a:ln w="9525">
            <a:noFill/>
            <a:miter lim="800000"/>
            <a:headEnd/>
            <a:tailEnd/>
          </a:ln>
        </p:spPr>
      </p:pic>
      <p:pic>
        <p:nvPicPr>
          <p:cNvPr id="30723" name="Picture 3" descr="218"/>
          <p:cNvPicPr>
            <a:picLocks noChangeAspect="1" noChangeArrowheads="1"/>
          </p:cNvPicPr>
          <p:nvPr/>
        </p:nvPicPr>
        <p:blipFill>
          <a:blip r:embed="rId3"/>
          <a:srcRect/>
          <a:stretch>
            <a:fillRect/>
          </a:stretch>
        </p:blipFill>
        <p:spPr bwMode="auto">
          <a:xfrm>
            <a:off x="1548637" y="968070"/>
            <a:ext cx="2160984" cy="1220391"/>
          </a:xfrm>
          <a:prstGeom prst="rect">
            <a:avLst/>
          </a:prstGeom>
          <a:noFill/>
          <a:ln w="9525">
            <a:noFill/>
            <a:miter lim="800000"/>
            <a:headEnd/>
            <a:tailEnd/>
          </a:ln>
        </p:spPr>
      </p:pic>
      <p:pic>
        <p:nvPicPr>
          <p:cNvPr id="30724" name="Picture 4" descr="219"/>
          <p:cNvPicPr>
            <a:picLocks noChangeAspect="1" noChangeArrowheads="1"/>
          </p:cNvPicPr>
          <p:nvPr/>
        </p:nvPicPr>
        <p:blipFill>
          <a:blip r:embed="rId4"/>
          <a:srcRect/>
          <a:stretch>
            <a:fillRect/>
          </a:stretch>
        </p:blipFill>
        <p:spPr bwMode="auto">
          <a:xfrm>
            <a:off x="5606472" y="1311794"/>
            <a:ext cx="1512094" cy="1112044"/>
          </a:xfrm>
          <a:prstGeom prst="rect">
            <a:avLst/>
          </a:prstGeom>
          <a:noFill/>
          <a:ln w="9525">
            <a:noFill/>
            <a:miter lim="800000"/>
            <a:headEnd/>
            <a:tailEnd/>
          </a:ln>
        </p:spPr>
      </p:pic>
      <p:pic>
        <p:nvPicPr>
          <p:cNvPr id="30725" name="Picture 5" descr="220"/>
          <p:cNvPicPr>
            <a:picLocks noChangeAspect="1" noChangeArrowheads="1"/>
          </p:cNvPicPr>
          <p:nvPr/>
        </p:nvPicPr>
        <p:blipFill>
          <a:blip r:embed="rId5"/>
          <a:srcRect/>
          <a:stretch>
            <a:fillRect/>
          </a:stretch>
        </p:blipFill>
        <p:spPr bwMode="auto">
          <a:xfrm>
            <a:off x="4081096" y="1091071"/>
            <a:ext cx="1295400" cy="1170384"/>
          </a:xfrm>
          <a:prstGeom prst="rect">
            <a:avLst/>
          </a:prstGeom>
          <a:noFill/>
          <a:ln w="9525">
            <a:noFill/>
            <a:miter lim="800000"/>
            <a:headEnd/>
            <a:tailEnd/>
          </a:ln>
        </p:spPr>
      </p:pic>
      <p:pic>
        <p:nvPicPr>
          <p:cNvPr id="30726" name="Picture 6" descr="02"/>
          <p:cNvPicPr>
            <a:picLocks noChangeAspect="1" noChangeArrowheads="1"/>
          </p:cNvPicPr>
          <p:nvPr/>
        </p:nvPicPr>
        <p:blipFill>
          <a:blip r:embed="rId6"/>
          <a:srcRect/>
          <a:stretch>
            <a:fillRect/>
          </a:stretch>
        </p:blipFill>
        <p:spPr bwMode="auto">
          <a:xfrm>
            <a:off x="5451231" y="2849009"/>
            <a:ext cx="1273524" cy="1555938"/>
          </a:xfrm>
          <a:prstGeom prst="rect">
            <a:avLst/>
          </a:prstGeom>
          <a:noFill/>
          <a:ln w="9525">
            <a:noFill/>
            <a:miter lim="800000"/>
            <a:headEnd/>
            <a:tailEnd/>
          </a:ln>
        </p:spPr>
      </p:pic>
      <p:sp>
        <p:nvSpPr>
          <p:cNvPr id="30727" name="Text Box 7"/>
          <p:cNvSpPr txBox="1">
            <a:spLocks noChangeArrowheads="1"/>
          </p:cNvSpPr>
          <p:nvPr/>
        </p:nvSpPr>
        <p:spPr bwMode="auto">
          <a:xfrm>
            <a:off x="2883236" y="2250190"/>
            <a:ext cx="2808684" cy="300082"/>
          </a:xfrm>
          <a:prstGeom prst="rect">
            <a:avLst/>
          </a:prstGeom>
          <a:noFill/>
          <a:ln w="9525">
            <a:noFill/>
            <a:miter lim="800000"/>
            <a:headEnd/>
            <a:tailEnd/>
          </a:ln>
        </p:spPr>
        <p:txBody>
          <a:bodyPr>
            <a:spAutoFit/>
          </a:bodyPr>
          <a:lstStyle/>
          <a:p>
            <a:pPr eaLnBrk="1" hangingPunct="1">
              <a:spcBef>
                <a:spcPct val="50000"/>
              </a:spcBef>
            </a:pPr>
            <a:r>
              <a:rPr lang="tr-TR" altLang="tr-TR" sz="1350" dirty="0"/>
              <a:t>K U L A K   T I K A Ç L A R I</a:t>
            </a:r>
          </a:p>
        </p:txBody>
      </p:sp>
      <p:sp>
        <p:nvSpPr>
          <p:cNvPr id="30728" name="Text Box 8"/>
          <p:cNvSpPr txBox="1">
            <a:spLocks noChangeArrowheads="1"/>
          </p:cNvSpPr>
          <p:nvPr/>
        </p:nvSpPr>
        <p:spPr bwMode="auto">
          <a:xfrm>
            <a:off x="3339695" y="4393419"/>
            <a:ext cx="2268140" cy="300082"/>
          </a:xfrm>
          <a:prstGeom prst="rect">
            <a:avLst/>
          </a:prstGeom>
          <a:noFill/>
          <a:ln w="9525">
            <a:noFill/>
            <a:miter lim="800000"/>
            <a:headEnd/>
            <a:tailEnd/>
          </a:ln>
        </p:spPr>
        <p:txBody>
          <a:bodyPr>
            <a:spAutoFit/>
          </a:bodyPr>
          <a:lstStyle/>
          <a:p>
            <a:pPr eaLnBrk="1" hangingPunct="1">
              <a:spcBef>
                <a:spcPct val="50000"/>
              </a:spcBef>
            </a:pPr>
            <a:r>
              <a:rPr lang="tr-TR" altLang="tr-TR" sz="1350" dirty="0"/>
              <a:t>K U L A K L I K L A R</a:t>
            </a:r>
          </a:p>
        </p:txBody>
      </p:sp>
      <p:pic>
        <p:nvPicPr>
          <p:cNvPr id="9" name="Picture 3" descr="C:\Users\NEUHISQ1\Desktop\NEU Hospital Logo (2).png"/>
          <p:cNvPicPr>
            <a:picLocks noChangeAspect="1" noChangeArrowheads="1"/>
          </p:cNvPicPr>
          <p:nvPr/>
        </p:nvPicPr>
        <p:blipFill>
          <a:blip r:embed="rId7"/>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297215753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2"/>
          <p:cNvSpPr>
            <a:spLocks noGrp="1" noChangeArrowheads="1"/>
          </p:cNvSpPr>
          <p:nvPr>
            <p:ph type="title"/>
          </p:nvPr>
        </p:nvSpPr>
        <p:spPr>
          <a:xfrm>
            <a:off x="1598190" y="1340893"/>
            <a:ext cx="4837779" cy="927523"/>
          </a:xfrm>
        </p:spPr>
        <p:txBody>
          <a:bodyPr>
            <a:noAutofit/>
          </a:bodyPr>
          <a:lstStyle/>
          <a:p>
            <a:pPr eaLnBrk="1" hangingPunct="1">
              <a:defRPr/>
            </a:pPr>
            <a:r>
              <a:rPr lang="tr-TR" sz="3200" dirty="0" smtClean="0"/>
              <a:t>SOLUNUM SİSTEMİ KORUMASI</a:t>
            </a:r>
            <a:endParaRPr lang="en-US" sz="3200" dirty="0" smtClean="0"/>
          </a:p>
        </p:txBody>
      </p:sp>
      <p:sp>
        <p:nvSpPr>
          <p:cNvPr id="258051" name="Rectangle 3"/>
          <p:cNvSpPr>
            <a:spLocks noChangeArrowheads="1"/>
          </p:cNvSpPr>
          <p:nvPr/>
        </p:nvSpPr>
        <p:spPr bwMode="auto">
          <a:xfrm>
            <a:off x="1529862" y="2478333"/>
            <a:ext cx="5506749" cy="1928826"/>
          </a:xfrm>
          <a:prstGeom prst="rect">
            <a:avLst/>
          </a:prstGeom>
          <a:noFill/>
          <a:ln>
            <a:noFill/>
          </a:ln>
          <a:effectLst/>
          <a:extLst/>
        </p:spPr>
        <p:txBody>
          <a:bodyPr/>
          <a:lstStyle/>
          <a:p>
            <a:pPr marL="285750" indent="-285750" defTabSz="173831">
              <a:spcBef>
                <a:spcPct val="20000"/>
              </a:spcBef>
              <a:buClr>
                <a:schemeClr val="hlink"/>
              </a:buClr>
              <a:buSzPct val="120000"/>
              <a:defRPr/>
            </a:pPr>
            <a:r>
              <a:rPr lang="tr-TR" sz="2400" dirty="0">
                <a:effectLst>
                  <a:outerShdw blurRad="38100" dist="38100" dir="2700000" algn="tl">
                    <a:srgbClr val="FFFFFF"/>
                  </a:outerShdw>
                </a:effectLst>
                <a:latin typeface="Tahoma" panose="020B0604030504040204" pitchFamily="34" charset="0"/>
                <a:ea typeface="Tahoma" panose="020B0604030504040204" pitchFamily="34" charset="0"/>
                <a:cs typeface="Tahoma" panose="020B0604030504040204" pitchFamily="34" charset="0"/>
              </a:rPr>
              <a:t>   İşyerinde sağlımızı tehlikeye sokan tozlardan, gazlardan,dumandan veya biyolojik etkenlerden(virüs,mikrop)</a:t>
            </a:r>
          </a:p>
          <a:p>
            <a:pPr marL="285750" indent="-285750" defTabSz="173831">
              <a:spcBef>
                <a:spcPct val="20000"/>
              </a:spcBef>
              <a:buClr>
                <a:schemeClr val="hlink"/>
              </a:buClr>
              <a:buSzPct val="120000"/>
              <a:defRPr/>
            </a:pPr>
            <a:r>
              <a:rPr lang="tr-TR" sz="2400" dirty="0">
                <a:effectLst>
                  <a:outerShdw blurRad="38100" dist="38100" dir="2700000" algn="tl">
                    <a:srgbClr val="FFFFFF"/>
                  </a:outerShdw>
                </a:effectLst>
                <a:latin typeface="Tahoma" panose="020B0604030504040204" pitchFamily="34" charset="0"/>
                <a:ea typeface="Tahoma" panose="020B0604030504040204" pitchFamily="34" charset="0"/>
                <a:cs typeface="Tahoma" panose="020B0604030504040204" pitchFamily="34" charset="0"/>
              </a:rPr>
              <a:t>   korunmak için uygun koruyucu maske kullanılmalıdır</a:t>
            </a:r>
          </a:p>
        </p:txBody>
      </p:sp>
      <p:pic>
        <p:nvPicPr>
          <p:cNvPr id="30724" name="Picture 4" descr="Dustmask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7325922" y="2285071"/>
            <a:ext cx="1220704" cy="1486829"/>
          </a:xfrm>
          <a:prstGeom prst="rect">
            <a:avLst/>
          </a:prstGeom>
          <a:solidFill>
            <a:srgbClr val="969696"/>
          </a:solidFill>
          <a:ln w="76200">
            <a:solidFill>
              <a:srgbClr val="000080"/>
            </a:solidFill>
            <a:miter lim="800000"/>
            <a:headEnd/>
            <a:tailEnd/>
          </a:ln>
        </p:spPr>
      </p:pic>
      <p:pic>
        <p:nvPicPr>
          <p:cNvPr id="30725" name="Picture 5"/>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33238" y="2595598"/>
            <a:ext cx="1377554" cy="1373981"/>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pic>
      <p:pic>
        <p:nvPicPr>
          <p:cNvPr id="6" name="Picture 3" descr="C:\Users\NEUHISQ1\Desktop\NEU Hospital Logo (2).png"/>
          <p:cNvPicPr>
            <a:picLocks noChangeAspect="1" noChangeArrowheads="1"/>
          </p:cNvPicPr>
          <p:nvPr/>
        </p:nvPicPr>
        <p:blipFill>
          <a:blip r:embed="rId4"/>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1950176268"/>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509955" y="800099"/>
            <a:ext cx="7403122" cy="1028701"/>
          </a:xfrm>
        </p:spPr>
        <p:txBody>
          <a:bodyPr>
            <a:noAutofit/>
          </a:bodyPr>
          <a:lstStyle/>
          <a:p>
            <a:pPr eaLnBrk="1" hangingPunct="1"/>
            <a:r>
              <a:rPr lang="tr-TR" altLang="tr-TR" sz="2400" dirty="0" smtClean="0">
                <a:solidFill>
                  <a:schemeClr val="tx1"/>
                </a:solidFill>
              </a:rPr>
              <a:t>GÖVDE </a:t>
            </a:r>
            <a:r>
              <a:rPr lang="tr-TR" altLang="tr-TR" sz="2400" dirty="0">
                <a:solidFill>
                  <a:schemeClr val="tx1"/>
                </a:solidFill>
              </a:rPr>
              <a:t>VE KARIN BÖLGESİ KORUYUCULARI</a:t>
            </a:r>
            <a:r>
              <a:rPr lang="tr-TR" altLang="tr-TR" sz="2400" dirty="0"/>
              <a:t/>
            </a:r>
            <a:br>
              <a:rPr lang="tr-TR" altLang="tr-TR" sz="2400" dirty="0"/>
            </a:br>
            <a:endParaRPr lang="tr-TR" altLang="tr-TR" sz="2400" dirty="0"/>
          </a:p>
        </p:txBody>
      </p:sp>
      <p:sp>
        <p:nvSpPr>
          <p:cNvPr id="41987" name="Rectangle 3"/>
          <p:cNvSpPr>
            <a:spLocks noGrp="1" noChangeArrowheads="1"/>
          </p:cNvSpPr>
          <p:nvPr>
            <p:ph type="body" idx="1"/>
          </p:nvPr>
        </p:nvSpPr>
        <p:spPr>
          <a:xfrm>
            <a:off x="1348431" y="1406767"/>
            <a:ext cx="5377686" cy="3508133"/>
          </a:xfrm>
        </p:spPr>
        <p:txBody>
          <a:bodyPr/>
          <a:lstStyle/>
          <a:p>
            <a:pPr eaLnBrk="1" hangingPunct="1">
              <a:buNone/>
            </a:pPr>
            <a:r>
              <a:rPr lang="tr-TR" altLang="tr-TR" sz="1500" dirty="0" smtClean="0">
                <a:latin typeface="Tahoma" panose="020B0604030504040204" pitchFamily="34" charset="0"/>
                <a:ea typeface="Tahoma" panose="020B0604030504040204" pitchFamily="34" charset="0"/>
                <a:cs typeface="Tahoma" panose="020B0604030504040204" pitchFamily="34" charset="0"/>
              </a:rPr>
              <a:t>Delinme</a:t>
            </a:r>
            <a:r>
              <a:rPr lang="tr-TR" altLang="tr-TR" sz="1500" dirty="0">
                <a:latin typeface="Tahoma" panose="020B0604030504040204" pitchFamily="34" charset="0"/>
                <a:ea typeface="Tahoma" panose="020B0604030504040204" pitchFamily="34" charset="0"/>
                <a:cs typeface="Tahoma" panose="020B0604030504040204" pitchFamily="34" charset="0"/>
              </a:rPr>
              <a:t>, kesilme,  ergimiş metal sıçramalarına karşı korunmak için kullanılan koruyucu yelek, ceket ve önlükler, </a:t>
            </a:r>
          </a:p>
          <a:p>
            <a:pPr eaLnBrk="1" hangingPunct="1">
              <a:buNone/>
            </a:pPr>
            <a:endParaRPr lang="tr-TR" altLang="tr-TR" sz="750" dirty="0">
              <a:latin typeface="Tahoma" panose="020B0604030504040204" pitchFamily="34" charset="0"/>
              <a:ea typeface="Tahoma" panose="020B0604030504040204" pitchFamily="34" charset="0"/>
              <a:cs typeface="Tahoma" panose="020B0604030504040204" pitchFamily="34" charset="0"/>
            </a:endParaRPr>
          </a:p>
          <a:p>
            <a:pPr eaLnBrk="1" hangingPunct="1">
              <a:buNone/>
            </a:pPr>
            <a:r>
              <a:rPr lang="tr-TR" altLang="tr-TR" sz="1500" dirty="0">
                <a:latin typeface="Tahoma" panose="020B0604030504040204" pitchFamily="34" charset="0"/>
                <a:ea typeface="Tahoma" panose="020B0604030504040204" pitchFamily="34" charset="0"/>
                <a:cs typeface="Tahoma" panose="020B0604030504040204" pitchFamily="34" charset="0"/>
              </a:rPr>
              <a:t>Kimyasallara karşı kullanılan koruyucu yelek, ceket ve önlükler,</a:t>
            </a:r>
          </a:p>
          <a:p>
            <a:pPr eaLnBrk="1" hangingPunct="1">
              <a:buFont typeface="Wingdings" pitchFamily="2" charset="2"/>
              <a:buChar char="v"/>
            </a:pPr>
            <a:endParaRPr lang="tr-TR" altLang="tr-TR" sz="750" dirty="0">
              <a:latin typeface="Tahoma" panose="020B0604030504040204" pitchFamily="34" charset="0"/>
              <a:ea typeface="Tahoma" panose="020B0604030504040204" pitchFamily="34" charset="0"/>
              <a:cs typeface="Tahoma" panose="020B0604030504040204" pitchFamily="34" charset="0"/>
            </a:endParaRPr>
          </a:p>
          <a:p>
            <a:pPr eaLnBrk="1" hangingPunct="1">
              <a:buNone/>
            </a:pPr>
            <a:r>
              <a:rPr lang="tr-TR" altLang="tr-TR" sz="1500" dirty="0">
                <a:latin typeface="Tahoma" panose="020B0604030504040204" pitchFamily="34" charset="0"/>
                <a:ea typeface="Tahoma" panose="020B0604030504040204" pitchFamily="34" charset="0"/>
                <a:cs typeface="Tahoma" panose="020B0604030504040204" pitchFamily="34" charset="0"/>
              </a:rPr>
              <a:t>Isıtmalı yelekler,</a:t>
            </a:r>
          </a:p>
          <a:p>
            <a:pPr eaLnBrk="1" hangingPunct="1">
              <a:buFont typeface="Wingdings" pitchFamily="2" charset="2"/>
              <a:buChar char="v"/>
            </a:pPr>
            <a:endParaRPr lang="tr-TR" altLang="tr-TR" sz="750" dirty="0">
              <a:latin typeface="Tahoma" panose="020B0604030504040204" pitchFamily="34" charset="0"/>
              <a:ea typeface="Tahoma" panose="020B0604030504040204" pitchFamily="34" charset="0"/>
              <a:cs typeface="Tahoma" panose="020B0604030504040204" pitchFamily="34" charset="0"/>
            </a:endParaRPr>
          </a:p>
          <a:p>
            <a:pPr eaLnBrk="1" hangingPunct="1">
              <a:buNone/>
            </a:pPr>
            <a:r>
              <a:rPr lang="tr-TR" altLang="tr-TR" sz="1500" dirty="0">
                <a:latin typeface="Tahoma" panose="020B0604030504040204" pitchFamily="34" charset="0"/>
                <a:ea typeface="Tahoma" panose="020B0604030504040204" pitchFamily="34" charset="0"/>
                <a:cs typeface="Tahoma" panose="020B0604030504040204" pitchFamily="34" charset="0"/>
              </a:rPr>
              <a:t>Cankurtaran yelekleri,</a:t>
            </a:r>
          </a:p>
          <a:p>
            <a:pPr eaLnBrk="1" hangingPunct="1">
              <a:buFont typeface="Wingdings" pitchFamily="2" charset="2"/>
              <a:buChar char="v"/>
            </a:pPr>
            <a:endParaRPr lang="tr-TR" altLang="tr-TR" sz="675" dirty="0">
              <a:latin typeface="Tahoma" panose="020B0604030504040204" pitchFamily="34" charset="0"/>
              <a:ea typeface="Tahoma" panose="020B0604030504040204" pitchFamily="34" charset="0"/>
              <a:cs typeface="Tahoma" panose="020B0604030504040204" pitchFamily="34" charset="0"/>
            </a:endParaRPr>
          </a:p>
          <a:p>
            <a:pPr eaLnBrk="1" hangingPunct="1">
              <a:buNone/>
            </a:pPr>
            <a:r>
              <a:rPr lang="tr-TR" altLang="tr-TR" sz="1500" dirty="0" smtClean="0">
                <a:latin typeface="Tahoma" panose="020B0604030504040204" pitchFamily="34" charset="0"/>
                <a:ea typeface="Tahoma" panose="020B0604030504040204" pitchFamily="34" charset="0"/>
                <a:cs typeface="Tahoma" panose="020B0604030504040204" pitchFamily="34" charset="0"/>
              </a:rPr>
              <a:t>Radyoaktif ışınlara karşı </a:t>
            </a:r>
            <a:r>
              <a:rPr lang="tr-TR" altLang="tr-TR" sz="1500" dirty="0">
                <a:latin typeface="Tahoma" panose="020B0604030504040204" pitchFamily="34" charset="0"/>
                <a:ea typeface="Tahoma" panose="020B0604030504040204" pitchFamily="34" charset="0"/>
                <a:cs typeface="Tahoma" panose="020B0604030504040204" pitchFamily="34" charset="0"/>
              </a:rPr>
              <a:t>koruyucu </a:t>
            </a:r>
            <a:r>
              <a:rPr lang="tr-TR" altLang="tr-TR" sz="1500" dirty="0" smtClean="0">
                <a:latin typeface="Tahoma" panose="020B0604030504040204" pitchFamily="34" charset="0"/>
                <a:ea typeface="Tahoma" panose="020B0604030504040204" pitchFamily="34" charset="0"/>
                <a:cs typeface="Tahoma" panose="020B0604030504040204" pitchFamily="34" charset="0"/>
              </a:rPr>
              <a:t>yelek ve önlükler</a:t>
            </a:r>
            <a:r>
              <a:rPr lang="tr-TR" altLang="tr-TR" sz="1500" dirty="0">
                <a:latin typeface="Tahoma" panose="020B0604030504040204" pitchFamily="34" charset="0"/>
                <a:ea typeface="Tahoma" panose="020B0604030504040204" pitchFamily="34" charset="0"/>
                <a:cs typeface="Tahoma" panose="020B0604030504040204" pitchFamily="34" charset="0"/>
              </a:rPr>
              <a:t>,</a:t>
            </a:r>
          </a:p>
          <a:p>
            <a:pPr eaLnBrk="1" hangingPunct="1">
              <a:buFont typeface="Wingdings" pitchFamily="2" charset="2"/>
              <a:buChar char="v"/>
            </a:pPr>
            <a:endParaRPr lang="tr-TR" altLang="tr-TR" sz="675" dirty="0">
              <a:latin typeface="Tahoma" panose="020B0604030504040204" pitchFamily="34" charset="0"/>
              <a:ea typeface="Tahoma" panose="020B0604030504040204" pitchFamily="34" charset="0"/>
              <a:cs typeface="Tahoma" panose="020B0604030504040204" pitchFamily="34" charset="0"/>
            </a:endParaRPr>
          </a:p>
          <a:p>
            <a:pPr eaLnBrk="1" hangingPunct="1">
              <a:buNone/>
            </a:pPr>
            <a:r>
              <a:rPr lang="tr-TR" altLang="tr-TR" sz="1500" dirty="0">
                <a:latin typeface="Tahoma" panose="020B0604030504040204" pitchFamily="34" charset="0"/>
                <a:ea typeface="Tahoma" panose="020B0604030504040204" pitchFamily="34" charset="0"/>
                <a:cs typeface="Tahoma" panose="020B0604030504040204" pitchFamily="34" charset="0"/>
              </a:rPr>
              <a:t>Vücut kuşakları / kemerleri.</a:t>
            </a:r>
          </a:p>
        </p:txBody>
      </p:sp>
      <p:pic>
        <p:nvPicPr>
          <p:cNvPr id="4" name="Picture 3" descr="C:\Users\NEUHISQ1\Desktop\NEU Hospital Logo (2).png"/>
          <p:cNvPicPr>
            <a:picLocks noChangeAspect="1" noChangeArrowheads="1"/>
          </p:cNvPicPr>
          <p:nvPr/>
        </p:nvPicPr>
        <p:blipFill>
          <a:blip r:embed="rId2"/>
          <a:srcRect/>
          <a:stretch>
            <a:fillRect/>
          </a:stretch>
        </p:blipFill>
        <p:spPr bwMode="auto">
          <a:xfrm>
            <a:off x="6938970" y="778561"/>
            <a:ext cx="2085303" cy="368524"/>
          </a:xfrm>
          <a:prstGeom prst="rect">
            <a:avLst/>
          </a:prstGeom>
          <a:noFill/>
        </p:spPr>
      </p:pic>
    </p:spTree>
    <p:extLst>
      <p:ext uri="{BB962C8B-B14F-4D97-AF65-F5344CB8AC3E}">
        <p14:creationId xmlns="" xmlns:p14="http://schemas.microsoft.com/office/powerpoint/2010/main" val="143753689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2"/>
          <p:cNvSpPr>
            <a:spLocks noGrp="1" noChangeArrowheads="1"/>
          </p:cNvSpPr>
          <p:nvPr>
            <p:ph type="title"/>
          </p:nvPr>
        </p:nvSpPr>
        <p:spPr>
          <a:xfrm>
            <a:off x="1257300" y="840033"/>
            <a:ext cx="5282819" cy="571500"/>
          </a:xfrm>
        </p:spPr>
        <p:txBody>
          <a:bodyPr>
            <a:normAutofit fontScale="90000"/>
          </a:bodyPr>
          <a:lstStyle/>
          <a:p>
            <a:pPr eaLnBrk="1" hangingPunct="1">
              <a:defRPr/>
            </a:pPr>
            <a:r>
              <a:rPr lang="tr-TR" dirty="0" smtClean="0"/>
              <a:t>   </a:t>
            </a:r>
            <a:r>
              <a:rPr lang="tr-TR" sz="3600" dirty="0" smtClean="0"/>
              <a:t>EMNİYET KEMERİ</a:t>
            </a:r>
            <a:endParaRPr lang="en-US" sz="3600" dirty="0" smtClean="0"/>
          </a:p>
        </p:txBody>
      </p:sp>
      <p:sp>
        <p:nvSpPr>
          <p:cNvPr id="261123" name="Rectangle 3"/>
          <p:cNvSpPr>
            <a:spLocks noChangeArrowheads="1"/>
          </p:cNvSpPr>
          <p:nvPr/>
        </p:nvSpPr>
        <p:spPr bwMode="auto">
          <a:xfrm>
            <a:off x="1661746" y="1468316"/>
            <a:ext cx="3187304" cy="3508131"/>
          </a:xfrm>
          <a:prstGeom prst="rect">
            <a:avLst/>
          </a:prstGeom>
          <a:noFill/>
          <a:ln>
            <a:noFill/>
          </a:ln>
          <a:effectLst/>
          <a:extLst/>
        </p:spPr>
        <p:txBody>
          <a:bodyPr/>
          <a:lstStyle/>
          <a:p>
            <a:pPr marL="476250" indent="-476250" defTabSz="173831">
              <a:spcBef>
                <a:spcPct val="20000"/>
              </a:spcBef>
              <a:buClr>
                <a:schemeClr val="hlink"/>
              </a:buClr>
              <a:buSzPct val="120000"/>
              <a:buFontTx/>
              <a:buChar char="•"/>
              <a:defRPr/>
            </a:pPr>
            <a:r>
              <a:rPr lang="tr-TR" sz="2000" dirty="0">
                <a:latin typeface="Tahoma" panose="020B0604030504040204" pitchFamily="34" charset="0"/>
                <a:ea typeface="Tahoma" panose="020B0604030504040204" pitchFamily="34" charset="0"/>
                <a:cs typeface="Tahoma" panose="020B0604030504040204" pitchFamily="34" charset="0"/>
              </a:rPr>
              <a:t>Yüksekte yapılan çalışmalarda emniyet kemeri kullanmak gerekmektedir</a:t>
            </a:r>
          </a:p>
          <a:p>
            <a:pPr marL="476250" indent="-476250" defTabSz="173831">
              <a:spcBef>
                <a:spcPct val="20000"/>
              </a:spcBef>
              <a:buClr>
                <a:schemeClr val="hlink"/>
              </a:buClr>
              <a:buSzPct val="120000"/>
              <a:buFontTx/>
              <a:buChar char="•"/>
              <a:defRPr/>
            </a:pPr>
            <a:r>
              <a:rPr lang="tr-TR" sz="2000" dirty="0">
                <a:latin typeface="Tahoma" panose="020B0604030504040204" pitchFamily="34" charset="0"/>
                <a:ea typeface="Tahoma" panose="020B0604030504040204" pitchFamily="34" charset="0"/>
                <a:cs typeface="Tahoma" panose="020B0604030504040204" pitchFamily="34" charset="0"/>
              </a:rPr>
              <a:t>Sadece emniyet kemeri takmak düşmeyi engellemez. Emniyet kemerinizi sağlam bir yere bağlamalısınız</a:t>
            </a:r>
          </a:p>
        </p:txBody>
      </p:sp>
      <p:pic>
        <p:nvPicPr>
          <p:cNvPr id="31748" name="Picture 4" descr="1"/>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5591908" y="1861433"/>
            <a:ext cx="1759011" cy="2474824"/>
          </a:xfrm>
          <a:prstGeom prst="rect">
            <a:avLst/>
          </a:prstGeom>
          <a:noFill/>
          <a:ln w="76200">
            <a:solidFill>
              <a:srgbClr val="000080"/>
            </a:solidFill>
            <a:miter lim="800000"/>
            <a:headEnd/>
            <a:tailEnd/>
          </a:ln>
          <a:extLst>
            <a:ext uri="{909E8E84-426E-40DD-AFC4-6F175D3DCCD1}">
              <a14:hiddenFill xmlns="" xmlns:a14="http://schemas.microsoft.com/office/drawing/2010/main">
                <a:solidFill>
                  <a:srgbClr val="FFFFFF"/>
                </a:solidFill>
              </a14:hiddenFill>
            </a:ext>
          </a:extLst>
        </p:spPr>
      </p:pic>
      <p:pic>
        <p:nvPicPr>
          <p:cNvPr id="5"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2977897617"/>
      </p:ext>
    </p:extLst>
  </p:cSld>
  <p:clrMapOvr>
    <a:masterClrMapping/>
  </p:clrMapOvr>
  <p:transition>
    <p:cover dir="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Rectangle 2"/>
          <p:cNvSpPr>
            <a:spLocks noChangeArrowheads="1"/>
          </p:cNvSpPr>
          <p:nvPr/>
        </p:nvSpPr>
        <p:spPr bwMode="auto">
          <a:xfrm>
            <a:off x="1143000" y="2301720"/>
            <a:ext cx="6858000" cy="553998"/>
          </a:xfrm>
          <a:prstGeom prst="rect">
            <a:avLst/>
          </a:prstGeom>
          <a:solidFill>
            <a:schemeClr val="folHlink"/>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a:r>
              <a:rPr lang="tr-TR" sz="3000" b="1" dirty="0">
                <a:latin typeface="Tahoma" panose="020B0604030504040204" pitchFamily="34" charset="0"/>
                <a:ea typeface="Tahoma" panose="020B0604030504040204" pitchFamily="34" charset="0"/>
                <a:cs typeface="Tahoma" panose="020B0604030504040204" pitchFamily="34" charset="0"/>
              </a:rPr>
              <a:t>Temizlik, Tertip ve Düzen</a:t>
            </a:r>
          </a:p>
        </p:txBody>
      </p:sp>
      <p:sp>
        <p:nvSpPr>
          <p:cNvPr id="60419" name="Line 3"/>
          <p:cNvSpPr>
            <a:spLocks noChangeShapeType="1"/>
          </p:cNvSpPr>
          <p:nvPr/>
        </p:nvSpPr>
        <p:spPr bwMode="auto">
          <a:xfrm>
            <a:off x="2303860" y="1653779"/>
            <a:ext cx="810815"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60420" name="Line 4"/>
          <p:cNvSpPr>
            <a:spLocks noChangeShapeType="1"/>
          </p:cNvSpPr>
          <p:nvPr/>
        </p:nvSpPr>
        <p:spPr bwMode="auto">
          <a:xfrm>
            <a:off x="2303860" y="2156222"/>
            <a:ext cx="810815"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60421" name="Line 5"/>
          <p:cNvSpPr>
            <a:spLocks noChangeShapeType="1"/>
          </p:cNvSpPr>
          <p:nvPr/>
        </p:nvSpPr>
        <p:spPr bwMode="auto">
          <a:xfrm>
            <a:off x="2303860" y="1653778"/>
            <a:ext cx="0" cy="251222"/>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60422" name="Line 6"/>
          <p:cNvSpPr>
            <a:spLocks noChangeShapeType="1"/>
          </p:cNvSpPr>
          <p:nvPr/>
        </p:nvSpPr>
        <p:spPr bwMode="auto">
          <a:xfrm>
            <a:off x="6894910" y="1653778"/>
            <a:ext cx="0" cy="251222"/>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60423" name="Line 7"/>
          <p:cNvSpPr>
            <a:spLocks noChangeShapeType="1"/>
          </p:cNvSpPr>
          <p:nvPr/>
        </p:nvSpPr>
        <p:spPr bwMode="auto">
          <a:xfrm>
            <a:off x="3114675" y="1714500"/>
            <a:ext cx="215504"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60424" name="Line 8"/>
          <p:cNvSpPr>
            <a:spLocks noChangeShapeType="1"/>
          </p:cNvSpPr>
          <p:nvPr/>
        </p:nvSpPr>
        <p:spPr bwMode="auto">
          <a:xfrm>
            <a:off x="2303860" y="1905001"/>
            <a:ext cx="0" cy="251222"/>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60425" name="Line 9"/>
          <p:cNvSpPr>
            <a:spLocks noChangeShapeType="1"/>
          </p:cNvSpPr>
          <p:nvPr/>
        </p:nvSpPr>
        <p:spPr bwMode="auto">
          <a:xfrm>
            <a:off x="4889897" y="1653779"/>
            <a:ext cx="960834"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60426" name="Line 10"/>
          <p:cNvSpPr>
            <a:spLocks noChangeShapeType="1"/>
          </p:cNvSpPr>
          <p:nvPr/>
        </p:nvSpPr>
        <p:spPr bwMode="auto">
          <a:xfrm>
            <a:off x="5850732" y="1653779"/>
            <a:ext cx="155972"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60427" name="Line 11"/>
          <p:cNvSpPr>
            <a:spLocks noChangeShapeType="1"/>
          </p:cNvSpPr>
          <p:nvPr/>
        </p:nvSpPr>
        <p:spPr bwMode="auto">
          <a:xfrm>
            <a:off x="6894910" y="1905001"/>
            <a:ext cx="0" cy="251222"/>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60428" name="Line 12"/>
          <p:cNvSpPr>
            <a:spLocks noChangeShapeType="1"/>
          </p:cNvSpPr>
          <p:nvPr/>
        </p:nvSpPr>
        <p:spPr bwMode="auto">
          <a:xfrm>
            <a:off x="3114675" y="2156222"/>
            <a:ext cx="215504"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60429" name="Line 13"/>
          <p:cNvSpPr>
            <a:spLocks noChangeShapeType="1"/>
          </p:cNvSpPr>
          <p:nvPr/>
        </p:nvSpPr>
        <p:spPr bwMode="auto">
          <a:xfrm>
            <a:off x="4889897" y="2156222"/>
            <a:ext cx="960834"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60430" name="Line 14"/>
          <p:cNvSpPr>
            <a:spLocks noChangeShapeType="1"/>
          </p:cNvSpPr>
          <p:nvPr/>
        </p:nvSpPr>
        <p:spPr bwMode="auto">
          <a:xfrm>
            <a:off x="5850732" y="2156222"/>
            <a:ext cx="155972"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60431" name="Line 15"/>
          <p:cNvSpPr>
            <a:spLocks noChangeShapeType="1"/>
          </p:cNvSpPr>
          <p:nvPr/>
        </p:nvSpPr>
        <p:spPr bwMode="auto">
          <a:xfrm>
            <a:off x="6006704" y="2156222"/>
            <a:ext cx="888206"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pic>
        <p:nvPicPr>
          <p:cNvPr id="16"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218095685"/>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20514"/>
                                        </p:tgtEl>
                                        <p:attrNameLst>
                                          <p:attrName>style.visibility</p:attrName>
                                        </p:attrNameLst>
                                      </p:cBhvr>
                                      <p:to>
                                        <p:strVal val="visible"/>
                                      </p:to>
                                    </p:set>
                                    <p:animEffect transition="in" filter="fade">
                                      <p:cBhvr>
                                        <p:cTn id="7" dur="2000"/>
                                        <p:tgtEl>
                                          <p:spTgt spid="3205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051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2" name="Rectangle 2"/>
          <p:cNvSpPr>
            <a:spLocks noGrp="1" noChangeArrowheads="1"/>
          </p:cNvSpPr>
          <p:nvPr>
            <p:ph type="title"/>
          </p:nvPr>
        </p:nvSpPr>
        <p:spPr>
          <a:xfrm>
            <a:off x="1332034" y="624255"/>
            <a:ext cx="5244612" cy="800100"/>
          </a:xfrm>
        </p:spPr>
        <p:txBody>
          <a:bodyPr>
            <a:normAutofit/>
          </a:bodyPr>
          <a:lstStyle/>
          <a:p>
            <a:pPr eaLnBrk="1" hangingPunct="1">
              <a:defRPr/>
            </a:pPr>
            <a:r>
              <a:rPr lang="tr-TR" sz="3200" dirty="0" smtClean="0"/>
              <a:t>TERTİP DÜZEN</a:t>
            </a:r>
            <a:endParaRPr lang="en-US" sz="3200" dirty="0" smtClean="0"/>
          </a:p>
        </p:txBody>
      </p:sp>
      <p:sp>
        <p:nvSpPr>
          <p:cNvPr id="322563" name="Rectangle 3"/>
          <p:cNvSpPr>
            <a:spLocks noChangeArrowheads="1"/>
          </p:cNvSpPr>
          <p:nvPr/>
        </p:nvSpPr>
        <p:spPr bwMode="auto">
          <a:xfrm>
            <a:off x="1837592" y="3166972"/>
            <a:ext cx="3348038" cy="1790700"/>
          </a:xfrm>
          <a:prstGeom prst="rect">
            <a:avLst/>
          </a:prstGeom>
          <a:noFill/>
          <a:ln>
            <a:noFill/>
          </a:ln>
          <a:effectLst/>
          <a:extLst/>
        </p:spPr>
        <p:txBody>
          <a:bodyPr/>
          <a:lstStyle/>
          <a:p>
            <a:pPr marL="285750" indent="-285750" defTabSz="173831">
              <a:spcBef>
                <a:spcPct val="20000"/>
              </a:spcBef>
              <a:buClr>
                <a:schemeClr val="hlink"/>
              </a:buClr>
              <a:buSzPct val="120000"/>
              <a:buFontTx/>
              <a:buChar char="•"/>
              <a:defRPr/>
            </a:pPr>
            <a:r>
              <a:rPr lang="tr-TR" sz="2000" dirty="0">
                <a:latin typeface="Tahoma" panose="020B0604030504040204" pitchFamily="34" charset="0"/>
                <a:ea typeface="Tahoma" panose="020B0604030504040204" pitchFamily="34" charset="0"/>
                <a:cs typeface="Tahoma" panose="020B0604030504040204" pitchFamily="34" charset="0"/>
              </a:rPr>
              <a:t>Temiz çevre, iş yerinde verimliliği arttırır, zaman kaybını ve kazaları </a:t>
            </a:r>
            <a:r>
              <a:rPr lang="tr-TR" sz="2000" dirty="0" smtClean="0">
                <a:latin typeface="Tahoma" panose="020B0604030504040204" pitchFamily="34" charset="0"/>
                <a:ea typeface="Tahoma" panose="020B0604030504040204" pitchFamily="34" charset="0"/>
                <a:cs typeface="Tahoma" panose="020B0604030504040204" pitchFamily="34" charset="0"/>
              </a:rPr>
              <a:t>önler</a:t>
            </a:r>
            <a:endParaRPr lang="tr-TR" sz="2000" dirty="0">
              <a:latin typeface="Tahoma" panose="020B0604030504040204" pitchFamily="34" charset="0"/>
              <a:ea typeface="Tahoma" panose="020B0604030504040204" pitchFamily="34" charset="0"/>
              <a:cs typeface="Tahoma" panose="020B0604030504040204" pitchFamily="34" charset="0"/>
            </a:endParaRPr>
          </a:p>
          <a:p>
            <a:pPr marL="285750" indent="-285750" defTabSz="173831">
              <a:spcBef>
                <a:spcPct val="20000"/>
              </a:spcBef>
              <a:buClr>
                <a:schemeClr val="hlink"/>
              </a:buClr>
              <a:buSzPct val="120000"/>
              <a:buFontTx/>
              <a:buChar char="•"/>
              <a:defRPr/>
            </a:pPr>
            <a:r>
              <a:rPr lang="tr-TR" sz="2000" dirty="0">
                <a:latin typeface="Tahoma" panose="020B0604030504040204" pitchFamily="34" charset="0"/>
                <a:ea typeface="Tahoma" panose="020B0604030504040204" pitchFamily="34" charset="0"/>
                <a:cs typeface="Tahoma" panose="020B0604030504040204" pitchFamily="34" charset="0"/>
              </a:rPr>
              <a:t>Çalışma alanınızı daima temiz ve düzenli </a:t>
            </a:r>
            <a:r>
              <a:rPr lang="tr-TR" sz="2000" dirty="0" smtClean="0">
                <a:latin typeface="Tahoma" panose="020B0604030504040204" pitchFamily="34" charset="0"/>
                <a:ea typeface="Tahoma" panose="020B0604030504040204" pitchFamily="34" charset="0"/>
                <a:cs typeface="Tahoma" panose="020B0604030504040204" pitchFamily="34" charset="0"/>
              </a:rPr>
              <a:t>tutun</a:t>
            </a:r>
            <a:endParaRPr lang="tr-TR" sz="2000" dirty="0">
              <a:latin typeface="Tahoma" panose="020B0604030504040204" pitchFamily="34" charset="0"/>
              <a:ea typeface="Tahoma" panose="020B0604030504040204" pitchFamily="34" charset="0"/>
              <a:cs typeface="Tahoma" panose="020B0604030504040204" pitchFamily="34" charset="0"/>
            </a:endParaRPr>
          </a:p>
        </p:txBody>
      </p:sp>
      <p:sp>
        <p:nvSpPr>
          <p:cNvPr id="322564" name="Rectangle 4"/>
          <p:cNvSpPr>
            <a:spLocks noChangeArrowheads="1"/>
          </p:cNvSpPr>
          <p:nvPr/>
        </p:nvSpPr>
        <p:spPr bwMode="auto">
          <a:xfrm>
            <a:off x="1626028" y="1238617"/>
            <a:ext cx="4374356" cy="2000250"/>
          </a:xfrm>
          <a:prstGeom prst="rect">
            <a:avLst/>
          </a:prstGeom>
          <a:noFill/>
          <a:ln>
            <a:noFill/>
          </a:ln>
          <a:effectLst/>
          <a:extLst/>
        </p:spPr>
        <p:txBody>
          <a:bodyPr/>
          <a:lstStyle/>
          <a:p>
            <a:pPr marL="285750" indent="-285750" defTabSz="173831">
              <a:spcBef>
                <a:spcPct val="20000"/>
              </a:spcBef>
              <a:buClr>
                <a:schemeClr val="hlink"/>
              </a:buClr>
              <a:buSzPct val="120000"/>
              <a:buFontTx/>
              <a:buChar char="•"/>
              <a:defRPr/>
            </a:pPr>
            <a:r>
              <a:rPr lang="tr-TR" sz="2000" dirty="0">
                <a:latin typeface="Tahoma" panose="020B0604030504040204" pitchFamily="34" charset="0"/>
                <a:ea typeface="Tahoma" panose="020B0604030504040204" pitchFamily="34" charset="0"/>
                <a:cs typeface="Tahoma" panose="020B0604030504040204" pitchFamily="34" charset="0"/>
              </a:rPr>
              <a:t>Birçok kaza, çevrede bırakılmaması gereken malzeme veya ekipmanlara, insanların takılmaları, kaymaları veya üzerine düşmeleri sonucunda meydana </a:t>
            </a:r>
            <a:r>
              <a:rPr lang="tr-TR" sz="2000" dirty="0" smtClean="0">
                <a:latin typeface="Tahoma" panose="020B0604030504040204" pitchFamily="34" charset="0"/>
                <a:ea typeface="Tahoma" panose="020B0604030504040204" pitchFamily="34" charset="0"/>
                <a:cs typeface="Tahoma" panose="020B0604030504040204" pitchFamily="34" charset="0"/>
              </a:rPr>
              <a:t>gelir</a:t>
            </a:r>
            <a:endParaRPr lang="tr-TR" sz="2000" dirty="0">
              <a:latin typeface="Tahoma" panose="020B0604030504040204" pitchFamily="34" charset="0"/>
              <a:ea typeface="Tahoma" panose="020B0604030504040204" pitchFamily="34" charset="0"/>
              <a:cs typeface="Tahoma" panose="020B0604030504040204" pitchFamily="34" charset="0"/>
            </a:endParaRPr>
          </a:p>
          <a:p>
            <a:pPr marL="285750" indent="-285750" defTabSz="173831">
              <a:spcBef>
                <a:spcPct val="20000"/>
              </a:spcBef>
              <a:buClr>
                <a:schemeClr val="hlink"/>
              </a:buClr>
              <a:buSzPct val="120000"/>
              <a:defRPr/>
            </a:pPr>
            <a:endParaRPr lang="tr-TR" sz="2400" dirty="0">
              <a:effectLst>
                <a:outerShdw blurRad="38100" dist="38100" dir="2700000" algn="tl">
                  <a:srgbClr val="FFFFFF"/>
                </a:outerShdw>
              </a:effectLst>
              <a:latin typeface="Tahoma" panose="020B0604030504040204" pitchFamily="34" charset="0"/>
              <a:ea typeface="Tahoma" panose="020B0604030504040204" pitchFamily="34" charset="0"/>
              <a:cs typeface="Tahoma" panose="020B0604030504040204" pitchFamily="34" charset="0"/>
            </a:endParaRPr>
          </a:p>
        </p:txBody>
      </p:sp>
      <p:pic>
        <p:nvPicPr>
          <p:cNvPr id="61446" name="Picture 233" descr="GLIJDEN"/>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5970393" y="2604349"/>
            <a:ext cx="1570435" cy="1373981"/>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pic>
      <p:pic>
        <p:nvPicPr>
          <p:cNvPr id="234"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1971975114"/>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Rectangle 2"/>
          <p:cNvSpPr>
            <a:spLocks noGrp="1" noChangeArrowheads="1"/>
          </p:cNvSpPr>
          <p:nvPr>
            <p:ph type="title"/>
          </p:nvPr>
        </p:nvSpPr>
        <p:spPr>
          <a:xfrm>
            <a:off x="395654" y="724725"/>
            <a:ext cx="6603023" cy="857250"/>
          </a:xfrm>
        </p:spPr>
        <p:txBody>
          <a:bodyPr>
            <a:normAutofit/>
          </a:bodyPr>
          <a:lstStyle/>
          <a:p>
            <a:pPr eaLnBrk="1" hangingPunct="1">
              <a:defRPr/>
            </a:pPr>
            <a:r>
              <a:rPr lang="tr-TR" sz="3200" dirty="0" smtClean="0">
                <a:solidFill>
                  <a:schemeClr val="tx1"/>
                </a:solidFill>
              </a:rPr>
              <a:t>TERTİP DÜZEN</a:t>
            </a:r>
            <a:endParaRPr lang="en-US" sz="3200" dirty="0" smtClean="0">
              <a:solidFill>
                <a:schemeClr val="tx1"/>
              </a:solidFill>
            </a:endParaRPr>
          </a:p>
        </p:txBody>
      </p:sp>
      <p:sp>
        <p:nvSpPr>
          <p:cNvPr id="323587" name="Rectangle 3"/>
          <p:cNvSpPr>
            <a:spLocks noChangeArrowheads="1"/>
          </p:cNvSpPr>
          <p:nvPr/>
        </p:nvSpPr>
        <p:spPr bwMode="auto">
          <a:xfrm>
            <a:off x="1529861" y="1657077"/>
            <a:ext cx="4104085" cy="2800623"/>
          </a:xfrm>
          <a:prstGeom prst="rect">
            <a:avLst/>
          </a:prstGeom>
          <a:noFill/>
          <a:ln>
            <a:noFill/>
          </a:ln>
          <a:effectLst/>
          <a:extLst/>
        </p:spPr>
        <p:txBody>
          <a:bodyPr/>
          <a:lstStyle/>
          <a:p>
            <a:pPr marL="285750" indent="-285750" defTabSz="173831">
              <a:spcBef>
                <a:spcPct val="20000"/>
              </a:spcBef>
              <a:buClr>
                <a:schemeClr val="hlink"/>
              </a:buClr>
              <a:buSzPct val="120000"/>
              <a:buFontTx/>
              <a:buChar char="•"/>
              <a:defRPr/>
            </a:pPr>
            <a:r>
              <a:rPr lang="tr-TR" sz="2000" dirty="0">
                <a:latin typeface="Tahoma" panose="020B0604030504040204" pitchFamily="34" charset="0"/>
                <a:ea typeface="Tahoma" panose="020B0604030504040204" pitchFamily="34" charset="0"/>
                <a:cs typeface="Tahoma" panose="020B0604030504040204" pitchFamily="34" charset="0"/>
              </a:rPr>
              <a:t>Çalışma alanınıza ait bütün giriş-çıkış yollarını, acil durumlar için açık </a:t>
            </a:r>
            <a:r>
              <a:rPr lang="tr-TR" sz="2000" dirty="0" smtClean="0">
                <a:latin typeface="Tahoma" panose="020B0604030504040204" pitchFamily="34" charset="0"/>
                <a:ea typeface="Tahoma" panose="020B0604030504040204" pitchFamily="34" charset="0"/>
                <a:cs typeface="Tahoma" panose="020B0604030504040204" pitchFamily="34" charset="0"/>
              </a:rPr>
              <a:t>tutun</a:t>
            </a:r>
            <a:endParaRPr lang="tr-TR" sz="2000" dirty="0">
              <a:latin typeface="Tahoma" panose="020B0604030504040204" pitchFamily="34" charset="0"/>
              <a:ea typeface="Tahoma" panose="020B0604030504040204" pitchFamily="34" charset="0"/>
              <a:cs typeface="Tahoma" panose="020B0604030504040204" pitchFamily="34" charset="0"/>
            </a:endParaRPr>
          </a:p>
          <a:p>
            <a:pPr marL="285750" indent="-285750" defTabSz="173831">
              <a:spcBef>
                <a:spcPct val="20000"/>
              </a:spcBef>
              <a:buClr>
                <a:schemeClr val="hlink"/>
              </a:buClr>
              <a:buSzPct val="120000"/>
              <a:buFontTx/>
              <a:buChar char="•"/>
              <a:defRPr/>
            </a:pPr>
            <a:endParaRPr lang="tr-TR" sz="2000" dirty="0">
              <a:latin typeface="Tahoma" panose="020B0604030504040204" pitchFamily="34" charset="0"/>
              <a:ea typeface="Tahoma" panose="020B0604030504040204" pitchFamily="34" charset="0"/>
              <a:cs typeface="Tahoma" panose="020B0604030504040204" pitchFamily="34" charset="0"/>
            </a:endParaRPr>
          </a:p>
          <a:p>
            <a:pPr marL="285750" indent="-285750" defTabSz="173831">
              <a:spcBef>
                <a:spcPct val="20000"/>
              </a:spcBef>
              <a:buClr>
                <a:schemeClr val="hlink"/>
              </a:buClr>
              <a:buSzPct val="120000"/>
              <a:buFontTx/>
              <a:buChar char="•"/>
              <a:defRPr/>
            </a:pPr>
            <a:r>
              <a:rPr lang="tr-TR" sz="2000" dirty="0">
                <a:latin typeface="Tahoma" panose="020B0604030504040204" pitchFamily="34" charset="0"/>
                <a:ea typeface="Tahoma" panose="020B0604030504040204" pitchFamily="34" charset="0"/>
                <a:cs typeface="Tahoma" panose="020B0604030504040204" pitchFamily="34" charset="0"/>
              </a:rPr>
              <a:t>Çalışmaya başlamadan önce çevrenizdeki bütün yanıcı maddeleri </a:t>
            </a:r>
            <a:r>
              <a:rPr lang="tr-TR" sz="2000" dirty="0" smtClean="0">
                <a:latin typeface="Tahoma" panose="020B0604030504040204" pitchFamily="34" charset="0"/>
                <a:ea typeface="Tahoma" panose="020B0604030504040204" pitchFamily="34" charset="0"/>
                <a:cs typeface="Tahoma" panose="020B0604030504040204" pitchFamily="34" charset="0"/>
              </a:rPr>
              <a:t>uzaklaştırın  </a:t>
            </a:r>
            <a:endParaRPr lang="tr-TR" sz="2000" dirty="0">
              <a:latin typeface="Tahoma" panose="020B0604030504040204" pitchFamily="34" charset="0"/>
              <a:ea typeface="Tahoma" panose="020B0604030504040204" pitchFamily="34" charset="0"/>
              <a:cs typeface="Tahoma" panose="020B0604030504040204" pitchFamily="34" charset="0"/>
            </a:endParaRPr>
          </a:p>
        </p:txBody>
      </p:sp>
      <p:grpSp>
        <p:nvGrpSpPr>
          <p:cNvPr id="62468" name="Group 4"/>
          <p:cNvGrpSpPr>
            <a:grpSpLocks/>
          </p:cNvGrpSpPr>
          <p:nvPr/>
        </p:nvGrpSpPr>
        <p:grpSpPr bwMode="auto">
          <a:xfrm>
            <a:off x="5969977" y="3174022"/>
            <a:ext cx="1426827" cy="1200517"/>
            <a:chOff x="1737" y="2527"/>
            <a:chExt cx="1224" cy="1152"/>
          </a:xfrm>
        </p:grpSpPr>
        <p:sp>
          <p:nvSpPr>
            <p:cNvPr id="62470" name="Freeform 5"/>
            <p:cNvSpPr>
              <a:spLocks/>
            </p:cNvSpPr>
            <p:nvPr/>
          </p:nvSpPr>
          <p:spPr bwMode="auto">
            <a:xfrm>
              <a:off x="1737" y="2737"/>
              <a:ext cx="826" cy="942"/>
            </a:xfrm>
            <a:custGeom>
              <a:avLst/>
              <a:gdLst>
                <a:gd name="T0" fmla="*/ 1 w 2065"/>
                <a:gd name="T1" fmla="*/ 0 h 2353"/>
                <a:gd name="T2" fmla="*/ 1 w 2065"/>
                <a:gd name="T3" fmla="*/ 0 h 2353"/>
                <a:gd name="T4" fmla="*/ 1 w 2065"/>
                <a:gd name="T5" fmla="*/ 0 h 2353"/>
                <a:gd name="T6" fmla="*/ 0 w 2065"/>
                <a:gd name="T7" fmla="*/ 0 h 2353"/>
                <a:gd name="T8" fmla="*/ 1 w 2065"/>
                <a:gd name="T9" fmla="*/ 0 h 2353"/>
                <a:gd name="T10" fmla="*/ 0 w 2065"/>
                <a:gd name="T11" fmla="*/ 0 h 2353"/>
                <a:gd name="T12" fmla="*/ 0 w 2065"/>
                <a:gd name="T13" fmla="*/ 1 h 2353"/>
                <a:gd name="T14" fmla="*/ 0 w 2065"/>
                <a:gd name="T15" fmla="*/ 0 h 2353"/>
                <a:gd name="T16" fmla="*/ 0 w 2065"/>
                <a:gd name="T17" fmla="*/ 1 h 2353"/>
                <a:gd name="T18" fmla="*/ 0 w 2065"/>
                <a:gd name="T19" fmla="*/ 0 h 2353"/>
                <a:gd name="T20" fmla="*/ 0 w 2065"/>
                <a:gd name="T21" fmla="*/ 1 h 2353"/>
                <a:gd name="T22" fmla="*/ 0 w 2065"/>
                <a:gd name="T23" fmla="*/ 1 h 2353"/>
                <a:gd name="T24" fmla="*/ 0 w 2065"/>
                <a:gd name="T25" fmla="*/ 1 h 2353"/>
                <a:gd name="T26" fmla="*/ 0 w 2065"/>
                <a:gd name="T27" fmla="*/ 1 h 2353"/>
                <a:gd name="T28" fmla="*/ 0 w 2065"/>
                <a:gd name="T29" fmla="*/ 1 h 2353"/>
                <a:gd name="T30" fmla="*/ 0 w 2065"/>
                <a:gd name="T31" fmla="*/ 1 h 2353"/>
                <a:gd name="T32" fmla="*/ 0 w 2065"/>
                <a:gd name="T33" fmla="*/ 1 h 2353"/>
                <a:gd name="T34" fmla="*/ 0 w 2065"/>
                <a:gd name="T35" fmla="*/ 1 h 2353"/>
                <a:gd name="T36" fmla="*/ 0 w 2065"/>
                <a:gd name="T37" fmla="*/ 1 h 2353"/>
                <a:gd name="T38" fmla="*/ 0 w 2065"/>
                <a:gd name="T39" fmla="*/ 1 h 2353"/>
                <a:gd name="T40" fmla="*/ 0 w 2065"/>
                <a:gd name="T41" fmla="*/ 1 h 2353"/>
                <a:gd name="T42" fmla="*/ 0 w 2065"/>
                <a:gd name="T43" fmla="*/ 2 h 2353"/>
                <a:gd name="T44" fmla="*/ 1 w 2065"/>
                <a:gd name="T45" fmla="*/ 1 h 2353"/>
                <a:gd name="T46" fmla="*/ 0 w 2065"/>
                <a:gd name="T47" fmla="*/ 2 h 2353"/>
                <a:gd name="T48" fmla="*/ 1 w 2065"/>
                <a:gd name="T49" fmla="*/ 1 h 2353"/>
                <a:gd name="T50" fmla="*/ 1 w 2065"/>
                <a:gd name="T51" fmla="*/ 2 h 2353"/>
                <a:gd name="T52" fmla="*/ 1 w 2065"/>
                <a:gd name="T53" fmla="*/ 1 h 2353"/>
                <a:gd name="T54" fmla="*/ 1 w 2065"/>
                <a:gd name="T55" fmla="*/ 2 h 2353"/>
                <a:gd name="T56" fmla="*/ 1 w 2065"/>
                <a:gd name="T57" fmla="*/ 1 h 2353"/>
                <a:gd name="T58" fmla="*/ 1 w 2065"/>
                <a:gd name="T59" fmla="*/ 2 h 2353"/>
                <a:gd name="T60" fmla="*/ 1 w 2065"/>
                <a:gd name="T61" fmla="*/ 1 h 2353"/>
                <a:gd name="T62" fmla="*/ 1 w 2065"/>
                <a:gd name="T63" fmla="*/ 1 h 2353"/>
                <a:gd name="T64" fmla="*/ 1 w 2065"/>
                <a:gd name="T65" fmla="*/ 1 h 2353"/>
                <a:gd name="T66" fmla="*/ 1 w 2065"/>
                <a:gd name="T67" fmla="*/ 1 h 2353"/>
                <a:gd name="T68" fmla="*/ 1 w 2065"/>
                <a:gd name="T69" fmla="*/ 1 h 2353"/>
                <a:gd name="T70" fmla="*/ 1 w 2065"/>
                <a:gd name="T71" fmla="*/ 1 h 2353"/>
                <a:gd name="T72" fmla="*/ 1 w 2065"/>
                <a:gd name="T73" fmla="*/ 1 h 2353"/>
                <a:gd name="T74" fmla="*/ 1 w 2065"/>
                <a:gd name="T75" fmla="*/ 1 h 2353"/>
                <a:gd name="T76" fmla="*/ 1 w 2065"/>
                <a:gd name="T77" fmla="*/ 1 h 2353"/>
                <a:gd name="T78" fmla="*/ 1 w 2065"/>
                <a:gd name="T79" fmla="*/ 1 h 2353"/>
                <a:gd name="T80" fmla="*/ 1 w 2065"/>
                <a:gd name="T81" fmla="*/ 1 h 2353"/>
                <a:gd name="T82" fmla="*/ 1 w 2065"/>
                <a:gd name="T83" fmla="*/ 0 h 2353"/>
                <a:gd name="T84" fmla="*/ 1 w 2065"/>
                <a:gd name="T85" fmla="*/ 1 h 2353"/>
                <a:gd name="T86" fmla="*/ 1 w 2065"/>
                <a:gd name="T87" fmla="*/ 0 h 2353"/>
                <a:gd name="T88" fmla="*/ 1 w 2065"/>
                <a:gd name="T89" fmla="*/ 1 h 2353"/>
                <a:gd name="T90" fmla="*/ 1 w 2065"/>
                <a:gd name="T91" fmla="*/ 0 h 2353"/>
                <a:gd name="T92" fmla="*/ 1 w 2065"/>
                <a:gd name="T93" fmla="*/ 0 h 2353"/>
                <a:gd name="T94" fmla="*/ 1 w 2065"/>
                <a:gd name="T95" fmla="*/ 0 h 2353"/>
                <a:gd name="T96" fmla="*/ 1 w 2065"/>
                <a:gd name="T97" fmla="*/ 0 h 2353"/>
                <a:gd name="T98" fmla="*/ 1 w 2065"/>
                <a:gd name="T99" fmla="*/ 0 h 2353"/>
                <a:gd name="T100" fmla="*/ 1 w 2065"/>
                <a:gd name="T101" fmla="*/ 0 h 235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065" h="2353">
                  <a:moveTo>
                    <a:pt x="1032" y="767"/>
                  </a:moveTo>
                  <a:lnTo>
                    <a:pt x="903" y="0"/>
                  </a:lnTo>
                  <a:lnTo>
                    <a:pt x="945" y="780"/>
                  </a:lnTo>
                  <a:lnTo>
                    <a:pt x="651" y="75"/>
                  </a:lnTo>
                  <a:lnTo>
                    <a:pt x="861" y="817"/>
                  </a:lnTo>
                  <a:lnTo>
                    <a:pt x="424" y="217"/>
                  </a:lnTo>
                  <a:lnTo>
                    <a:pt x="790" y="877"/>
                  </a:lnTo>
                  <a:lnTo>
                    <a:pt x="236" y="419"/>
                  </a:lnTo>
                  <a:lnTo>
                    <a:pt x="734" y="956"/>
                  </a:lnTo>
                  <a:lnTo>
                    <a:pt x="96" y="670"/>
                  </a:lnTo>
                  <a:lnTo>
                    <a:pt x="695" y="1048"/>
                  </a:lnTo>
                  <a:lnTo>
                    <a:pt x="17" y="952"/>
                  </a:lnTo>
                  <a:lnTo>
                    <a:pt x="679" y="1147"/>
                  </a:lnTo>
                  <a:lnTo>
                    <a:pt x="0" y="1247"/>
                  </a:lnTo>
                  <a:lnTo>
                    <a:pt x="684" y="1249"/>
                  </a:lnTo>
                  <a:lnTo>
                    <a:pt x="48" y="1536"/>
                  </a:lnTo>
                  <a:lnTo>
                    <a:pt x="712" y="1344"/>
                  </a:lnTo>
                  <a:lnTo>
                    <a:pt x="159" y="1804"/>
                  </a:lnTo>
                  <a:lnTo>
                    <a:pt x="760" y="1430"/>
                  </a:lnTo>
                  <a:lnTo>
                    <a:pt x="325" y="2032"/>
                  </a:lnTo>
                  <a:lnTo>
                    <a:pt x="824" y="1499"/>
                  </a:lnTo>
                  <a:lnTo>
                    <a:pt x="535" y="2206"/>
                  </a:lnTo>
                  <a:lnTo>
                    <a:pt x="902" y="1547"/>
                  </a:lnTo>
                  <a:lnTo>
                    <a:pt x="776" y="2316"/>
                  </a:lnTo>
                  <a:lnTo>
                    <a:pt x="989" y="1574"/>
                  </a:lnTo>
                  <a:lnTo>
                    <a:pt x="1032" y="2353"/>
                  </a:lnTo>
                  <a:lnTo>
                    <a:pt x="1078" y="1574"/>
                  </a:lnTo>
                  <a:lnTo>
                    <a:pt x="1291" y="2316"/>
                  </a:lnTo>
                  <a:lnTo>
                    <a:pt x="1163" y="1549"/>
                  </a:lnTo>
                  <a:lnTo>
                    <a:pt x="1532" y="2207"/>
                  </a:lnTo>
                  <a:lnTo>
                    <a:pt x="1241" y="1499"/>
                  </a:lnTo>
                  <a:lnTo>
                    <a:pt x="1741" y="2033"/>
                  </a:lnTo>
                  <a:lnTo>
                    <a:pt x="1306" y="1430"/>
                  </a:lnTo>
                  <a:lnTo>
                    <a:pt x="1906" y="1804"/>
                  </a:lnTo>
                  <a:lnTo>
                    <a:pt x="1354" y="1346"/>
                  </a:lnTo>
                  <a:lnTo>
                    <a:pt x="2017" y="1536"/>
                  </a:lnTo>
                  <a:lnTo>
                    <a:pt x="1381" y="1249"/>
                  </a:lnTo>
                  <a:lnTo>
                    <a:pt x="2065" y="1247"/>
                  </a:lnTo>
                  <a:lnTo>
                    <a:pt x="1387" y="1147"/>
                  </a:lnTo>
                  <a:lnTo>
                    <a:pt x="2049" y="952"/>
                  </a:lnTo>
                  <a:lnTo>
                    <a:pt x="1370" y="1048"/>
                  </a:lnTo>
                  <a:lnTo>
                    <a:pt x="1970" y="670"/>
                  </a:lnTo>
                  <a:lnTo>
                    <a:pt x="1333" y="956"/>
                  </a:lnTo>
                  <a:lnTo>
                    <a:pt x="1830" y="419"/>
                  </a:lnTo>
                  <a:lnTo>
                    <a:pt x="1277" y="877"/>
                  </a:lnTo>
                  <a:lnTo>
                    <a:pt x="1642" y="217"/>
                  </a:lnTo>
                  <a:lnTo>
                    <a:pt x="1203" y="817"/>
                  </a:lnTo>
                  <a:lnTo>
                    <a:pt x="1415" y="75"/>
                  </a:lnTo>
                  <a:lnTo>
                    <a:pt x="1121" y="780"/>
                  </a:lnTo>
                  <a:lnTo>
                    <a:pt x="1163" y="0"/>
                  </a:lnTo>
                  <a:lnTo>
                    <a:pt x="1032" y="767"/>
                  </a:lnTo>
                  <a:close/>
                </a:path>
              </a:pathLst>
            </a:custGeom>
            <a:solidFill>
              <a:srgbClr val="FFFF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62471" name="Freeform 6"/>
            <p:cNvSpPr>
              <a:spLocks/>
            </p:cNvSpPr>
            <p:nvPr/>
          </p:nvSpPr>
          <p:spPr bwMode="auto">
            <a:xfrm>
              <a:off x="2632" y="2583"/>
              <a:ext cx="198" cy="255"/>
            </a:xfrm>
            <a:custGeom>
              <a:avLst/>
              <a:gdLst>
                <a:gd name="T0" fmla="*/ 0 w 495"/>
                <a:gd name="T1" fmla="*/ 0 h 638"/>
                <a:gd name="T2" fmla="*/ 0 w 495"/>
                <a:gd name="T3" fmla="*/ 0 h 638"/>
                <a:gd name="T4" fmla="*/ 0 w 495"/>
                <a:gd name="T5" fmla="*/ 0 h 638"/>
                <a:gd name="T6" fmla="*/ 0 w 495"/>
                <a:gd name="T7" fmla="*/ 0 h 638"/>
                <a:gd name="T8" fmla="*/ 0 w 495"/>
                <a:gd name="T9" fmla="*/ 0 h 638"/>
                <a:gd name="T10" fmla="*/ 0 w 495"/>
                <a:gd name="T11" fmla="*/ 0 h 638"/>
                <a:gd name="T12" fmla="*/ 0 w 495"/>
                <a:gd name="T13" fmla="*/ 0 h 638"/>
                <a:gd name="T14" fmla="*/ 0 w 495"/>
                <a:gd name="T15" fmla="*/ 0 h 638"/>
                <a:gd name="T16" fmla="*/ 0 w 495"/>
                <a:gd name="T17" fmla="*/ 0 h 638"/>
                <a:gd name="T18" fmla="*/ 0 w 495"/>
                <a:gd name="T19" fmla="*/ 0 h 638"/>
                <a:gd name="T20" fmla="*/ 0 w 495"/>
                <a:gd name="T21" fmla="*/ 0 h 638"/>
                <a:gd name="T22" fmla="*/ 0 w 495"/>
                <a:gd name="T23" fmla="*/ 0 h 638"/>
                <a:gd name="T24" fmla="*/ 0 w 495"/>
                <a:gd name="T25" fmla="*/ 0 h 638"/>
                <a:gd name="T26" fmla="*/ 0 w 495"/>
                <a:gd name="T27" fmla="*/ 0 h 638"/>
                <a:gd name="T28" fmla="*/ 0 w 495"/>
                <a:gd name="T29" fmla="*/ 0 h 638"/>
                <a:gd name="T30" fmla="*/ 0 w 495"/>
                <a:gd name="T31" fmla="*/ 0 h 638"/>
                <a:gd name="T32" fmla="*/ 0 w 495"/>
                <a:gd name="T33" fmla="*/ 0 h 638"/>
                <a:gd name="T34" fmla="*/ 0 w 495"/>
                <a:gd name="T35" fmla="*/ 0 h 638"/>
                <a:gd name="T36" fmla="*/ 0 w 495"/>
                <a:gd name="T37" fmla="*/ 0 h 638"/>
                <a:gd name="T38" fmla="*/ 0 w 495"/>
                <a:gd name="T39" fmla="*/ 0 h 638"/>
                <a:gd name="T40" fmla="*/ 0 w 495"/>
                <a:gd name="T41" fmla="*/ 0 h 638"/>
                <a:gd name="T42" fmla="*/ 0 w 495"/>
                <a:gd name="T43" fmla="*/ 0 h 638"/>
                <a:gd name="T44" fmla="*/ 0 w 495"/>
                <a:gd name="T45" fmla="*/ 0 h 638"/>
                <a:gd name="T46" fmla="*/ 0 w 495"/>
                <a:gd name="T47" fmla="*/ 0 h 63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495" h="638">
                  <a:moveTo>
                    <a:pt x="0" y="535"/>
                  </a:moveTo>
                  <a:lnTo>
                    <a:pt x="325" y="0"/>
                  </a:lnTo>
                  <a:lnTo>
                    <a:pt x="333" y="6"/>
                  </a:lnTo>
                  <a:lnTo>
                    <a:pt x="352" y="22"/>
                  </a:lnTo>
                  <a:lnTo>
                    <a:pt x="378" y="45"/>
                  </a:lnTo>
                  <a:lnTo>
                    <a:pt x="408" y="73"/>
                  </a:lnTo>
                  <a:lnTo>
                    <a:pt x="439" y="107"/>
                  </a:lnTo>
                  <a:lnTo>
                    <a:pt x="467" y="142"/>
                  </a:lnTo>
                  <a:lnTo>
                    <a:pt x="486" y="176"/>
                  </a:lnTo>
                  <a:lnTo>
                    <a:pt x="495" y="210"/>
                  </a:lnTo>
                  <a:lnTo>
                    <a:pt x="490" y="208"/>
                  </a:lnTo>
                  <a:lnTo>
                    <a:pt x="479" y="206"/>
                  </a:lnTo>
                  <a:lnTo>
                    <a:pt x="464" y="203"/>
                  </a:lnTo>
                  <a:lnTo>
                    <a:pt x="444" y="199"/>
                  </a:lnTo>
                  <a:lnTo>
                    <a:pt x="423" y="199"/>
                  </a:lnTo>
                  <a:lnTo>
                    <a:pt x="403" y="201"/>
                  </a:lnTo>
                  <a:lnTo>
                    <a:pt x="386" y="208"/>
                  </a:lnTo>
                  <a:lnTo>
                    <a:pt x="374" y="220"/>
                  </a:lnTo>
                  <a:lnTo>
                    <a:pt x="332" y="293"/>
                  </a:lnTo>
                  <a:lnTo>
                    <a:pt x="364" y="316"/>
                  </a:lnTo>
                  <a:lnTo>
                    <a:pt x="311" y="407"/>
                  </a:lnTo>
                  <a:lnTo>
                    <a:pt x="285" y="387"/>
                  </a:lnTo>
                  <a:lnTo>
                    <a:pt x="137" y="638"/>
                  </a:lnTo>
                  <a:lnTo>
                    <a:pt x="0" y="535"/>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62472" name="Freeform 7"/>
            <p:cNvSpPr>
              <a:spLocks/>
            </p:cNvSpPr>
            <p:nvPr/>
          </p:nvSpPr>
          <p:spPr bwMode="auto">
            <a:xfrm>
              <a:off x="2606" y="2527"/>
              <a:ext cx="156" cy="269"/>
            </a:xfrm>
            <a:custGeom>
              <a:avLst/>
              <a:gdLst>
                <a:gd name="T0" fmla="*/ 0 w 390"/>
                <a:gd name="T1" fmla="*/ 0 h 673"/>
                <a:gd name="T2" fmla="*/ 0 w 390"/>
                <a:gd name="T3" fmla="*/ 0 h 673"/>
                <a:gd name="T4" fmla="*/ 0 w 390"/>
                <a:gd name="T5" fmla="*/ 0 h 673"/>
                <a:gd name="T6" fmla="*/ 0 w 390"/>
                <a:gd name="T7" fmla="*/ 0 h 673"/>
                <a:gd name="T8" fmla="*/ 0 w 390"/>
                <a:gd name="T9" fmla="*/ 0 h 673"/>
                <a:gd name="T10" fmla="*/ 0 w 390"/>
                <a:gd name="T11" fmla="*/ 0 h 673"/>
                <a:gd name="T12" fmla="*/ 0 w 390"/>
                <a:gd name="T13" fmla="*/ 0 h 673"/>
                <a:gd name="T14" fmla="*/ 0 w 390"/>
                <a:gd name="T15" fmla="*/ 0 h 673"/>
                <a:gd name="T16" fmla="*/ 0 w 390"/>
                <a:gd name="T17" fmla="*/ 0 h 673"/>
                <a:gd name="T18" fmla="*/ 0 w 390"/>
                <a:gd name="T19" fmla="*/ 0 h 673"/>
                <a:gd name="T20" fmla="*/ 0 w 390"/>
                <a:gd name="T21" fmla="*/ 0 h 673"/>
                <a:gd name="T22" fmla="*/ 0 w 390"/>
                <a:gd name="T23" fmla="*/ 0 h 673"/>
                <a:gd name="T24" fmla="*/ 0 w 390"/>
                <a:gd name="T25" fmla="*/ 0 h 673"/>
                <a:gd name="T26" fmla="*/ 0 w 390"/>
                <a:gd name="T27" fmla="*/ 0 h 673"/>
                <a:gd name="T28" fmla="*/ 0 w 390"/>
                <a:gd name="T29" fmla="*/ 0 h 673"/>
                <a:gd name="T30" fmla="*/ 0 w 390"/>
                <a:gd name="T31" fmla="*/ 0 h 673"/>
                <a:gd name="T32" fmla="*/ 0 w 390"/>
                <a:gd name="T33" fmla="*/ 0 h 673"/>
                <a:gd name="T34" fmla="*/ 0 w 390"/>
                <a:gd name="T35" fmla="*/ 0 h 673"/>
                <a:gd name="T36" fmla="*/ 0 w 390"/>
                <a:gd name="T37" fmla="*/ 0 h 67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90" h="673">
                  <a:moveTo>
                    <a:pt x="390" y="142"/>
                  </a:moveTo>
                  <a:lnTo>
                    <a:pt x="196" y="0"/>
                  </a:lnTo>
                  <a:lnTo>
                    <a:pt x="135" y="105"/>
                  </a:lnTo>
                  <a:lnTo>
                    <a:pt x="219" y="169"/>
                  </a:lnTo>
                  <a:lnTo>
                    <a:pt x="178" y="238"/>
                  </a:lnTo>
                  <a:lnTo>
                    <a:pt x="177" y="240"/>
                  </a:lnTo>
                  <a:lnTo>
                    <a:pt x="172" y="243"/>
                  </a:lnTo>
                  <a:lnTo>
                    <a:pt x="166" y="250"/>
                  </a:lnTo>
                  <a:lnTo>
                    <a:pt x="157" y="256"/>
                  </a:lnTo>
                  <a:lnTo>
                    <a:pt x="143" y="263"/>
                  </a:lnTo>
                  <a:lnTo>
                    <a:pt x="129" y="268"/>
                  </a:lnTo>
                  <a:lnTo>
                    <a:pt x="110" y="272"/>
                  </a:lnTo>
                  <a:lnTo>
                    <a:pt x="88" y="272"/>
                  </a:lnTo>
                  <a:lnTo>
                    <a:pt x="88" y="352"/>
                  </a:lnTo>
                  <a:lnTo>
                    <a:pt x="46" y="424"/>
                  </a:lnTo>
                  <a:lnTo>
                    <a:pt x="98" y="462"/>
                  </a:lnTo>
                  <a:lnTo>
                    <a:pt x="0" y="620"/>
                  </a:lnTo>
                  <a:lnTo>
                    <a:pt x="70" y="673"/>
                  </a:lnTo>
                  <a:lnTo>
                    <a:pt x="390" y="142"/>
                  </a:lnTo>
                  <a:close/>
                </a:path>
              </a:pathLst>
            </a:custGeom>
            <a:solidFill>
              <a:srgbClr val="FF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62473" name="Freeform 8"/>
            <p:cNvSpPr>
              <a:spLocks/>
            </p:cNvSpPr>
            <p:nvPr/>
          </p:nvSpPr>
          <p:spPr bwMode="auto">
            <a:xfrm>
              <a:off x="2272" y="2702"/>
              <a:ext cx="689" cy="288"/>
            </a:xfrm>
            <a:custGeom>
              <a:avLst/>
              <a:gdLst>
                <a:gd name="T0" fmla="*/ 1 w 1724"/>
                <a:gd name="T1" fmla="*/ 0 h 720"/>
                <a:gd name="T2" fmla="*/ 1 w 1724"/>
                <a:gd name="T3" fmla="*/ 0 h 720"/>
                <a:gd name="T4" fmla="*/ 1 w 1724"/>
                <a:gd name="T5" fmla="*/ 0 h 720"/>
                <a:gd name="T6" fmla="*/ 1 w 1724"/>
                <a:gd name="T7" fmla="*/ 0 h 720"/>
                <a:gd name="T8" fmla="*/ 1 w 1724"/>
                <a:gd name="T9" fmla="*/ 0 h 720"/>
                <a:gd name="T10" fmla="*/ 1 w 1724"/>
                <a:gd name="T11" fmla="*/ 0 h 720"/>
                <a:gd name="T12" fmla="*/ 1 w 1724"/>
                <a:gd name="T13" fmla="*/ 0 h 720"/>
                <a:gd name="T14" fmla="*/ 1 w 1724"/>
                <a:gd name="T15" fmla="*/ 0 h 720"/>
                <a:gd name="T16" fmla="*/ 1 w 1724"/>
                <a:gd name="T17" fmla="*/ 0 h 720"/>
                <a:gd name="T18" fmla="*/ 1 w 1724"/>
                <a:gd name="T19" fmla="*/ 0 h 720"/>
                <a:gd name="T20" fmla="*/ 1 w 1724"/>
                <a:gd name="T21" fmla="*/ 0 h 720"/>
                <a:gd name="T22" fmla="*/ 0 w 1724"/>
                <a:gd name="T23" fmla="*/ 0 h 720"/>
                <a:gd name="T24" fmla="*/ 0 w 1724"/>
                <a:gd name="T25" fmla="*/ 0 h 720"/>
                <a:gd name="T26" fmla="*/ 0 w 1724"/>
                <a:gd name="T27" fmla="*/ 0 h 720"/>
                <a:gd name="T28" fmla="*/ 0 w 1724"/>
                <a:gd name="T29" fmla="*/ 0 h 720"/>
                <a:gd name="T30" fmla="*/ 0 w 1724"/>
                <a:gd name="T31" fmla="*/ 0 h 720"/>
                <a:gd name="T32" fmla="*/ 0 w 1724"/>
                <a:gd name="T33" fmla="*/ 0 h 720"/>
                <a:gd name="T34" fmla="*/ 0 w 1724"/>
                <a:gd name="T35" fmla="*/ 0 h 720"/>
                <a:gd name="T36" fmla="*/ 0 w 1724"/>
                <a:gd name="T37" fmla="*/ 0 h 720"/>
                <a:gd name="T38" fmla="*/ 0 w 1724"/>
                <a:gd name="T39" fmla="*/ 0 h 720"/>
                <a:gd name="T40" fmla="*/ 0 w 1724"/>
                <a:gd name="T41" fmla="*/ 0 h 720"/>
                <a:gd name="T42" fmla="*/ 0 w 1724"/>
                <a:gd name="T43" fmla="*/ 0 h 720"/>
                <a:gd name="T44" fmla="*/ 0 w 1724"/>
                <a:gd name="T45" fmla="*/ 0 h 720"/>
                <a:gd name="T46" fmla="*/ 0 w 1724"/>
                <a:gd name="T47" fmla="*/ 0 h 720"/>
                <a:gd name="T48" fmla="*/ 0 w 1724"/>
                <a:gd name="T49" fmla="*/ 0 h 720"/>
                <a:gd name="T50" fmla="*/ 0 w 1724"/>
                <a:gd name="T51" fmla="*/ 0 h 720"/>
                <a:gd name="T52" fmla="*/ 0 w 1724"/>
                <a:gd name="T53" fmla="*/ 0 h 720"/>
                <a:gd name="T54" fmla="*/ 0 w 1724"/>
                <a:gd name="T55" fmla="*/ 0 h 720"/>
                <a:gd name="T56" fmla="*/ 0 w 1724"/>
                <a:gd name="T57" fmla="*/ 0 h 720"/>
                <a:gd name="T58" fmla="*/ 0 w 1724"/>
                <a:gd name="T59" fmla="*/ 0 h 720"/>
                <a:gd name="T60" fmla="*/ 1 w 1724"/>
                <a:gd name="T61" fmla="*/ 0 h 720"/>
                <a:gd name="T62" fmla="*/ 1 w 1724"/>
                <a:gd name="T63" fmla="*/ 0 h 720"/>
                <a:gd name="T64" fmla="*/ 1 w 1724"/>
                <a:gd name="T65" fmla="*/ 0 h 720"/>
                <a:gd name="T66" fmla="*/ 1 w 1724"/>
                <a:gd name="T67" fmla="*/ 0 h 720"/>
                <a:gd name="T68" fmla="*/ 1 w 1724"/>
                <a:gd name="T69" fmla="*/ 0 h 720"/>
                <a:gd name="T70" fmla="*/ 1 w 1724"/>
                <a:gd name="T71" fmla="*/ 0 h 720"/>
                <a:gd name="T72" fmla="*/ 1 w 1724"/>
                <a:gd name="T73" fmla="*/ 0 h 720"/>
                <a:gd name="T74" fmla="*/ 1 w 1724"/>
                <a:gd name="T75" fmla="*/ 0 h 720"/>
                <a:gd name="T76" fmla="*/ 1 w 1724"/>
                <a:gd name="T77" fmla="*/ 0 h 72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724" h="720">
                  <a:moveTo>
                    <a:pt x="1660" y="387"/>
                  </a:moveTo>
                  <a:lnTo>
                    <a:pt x="1659" y="388"/>
                  </a:lnTo>
                  <a:lnTo>
                    <a:pt x="1654" y="390"/>
                  </a:lnTo>
                  <a:lnTo>
                    <a:pt x="1645" y="394"/>
                  </a:lnTo>
                  <a:lnTo>
                    <a:pt x="1634" y="401"/>
                  </a:lnTo>
                  <a:lnTo>
                    <a:pt x="1620" y="406"/>
                  </a:lnTo>
                  <a:lnTo>
                    <a:pt x="1603" y="413"/>
                  </a:lnTo>
                  <a:lnTo>
                    <a:pt x="1584" y="422"/>
                  </a:lnTo>
                  <a:lnTo>
                    <a:pt x="1562" y="429"/>
                  </a:lnTo>
                  <a:lnTo>
                    <a:pt x="1537" y="436"/>
                  </a:lnTo>
                  <a:lnTo>
                    <a:pt x="1511" y="443"/>
                  </a:lnTo>
                  <a:lnTo>
                    <a:pt x="1483" y="451"/>
                  </a:lnTo>
                  <a:lnTo>
                    <a:pt x="1452" y="456"/>
                  </a:lnTo>
                  <a:lnTo>
                    <a:pt x="1421" y="461"/>
                  </a:lnTo>
                  <a:lnTo>
                    <a:pt x="1387" y="465"/>
                  </a:lnTo>
                  <a:lnTo>
                    <a:pt x="1351" y="465"/>
                  </a:lnTo>
                  <a:lnTo>
                    <a:pt x="1315" y="465"/>
                  </a:lnTo>
                  <a:lnTo>
                    <a:pt x="1334" y="399"/>
                  </a:lnTo>
                  <a:lnTo>
                    <a:pt x="1178" y="300"/>
                  </a:lnTo>
                  <a:lnTo>
                    <a:pt x="1051" y="337"/>
                  </a:lnTo>
                  <a:lnTo>
                    <a:pt x="990" y="291"/>
                  </a:lnTo>
                  <a:lnTo>
                    <a:pt x="886" y="211"/>
                  </a:lnTo>
                  <a:lnTo>
                    <a:pt x="825" y="165"/>
                  </a:lnTo>
                  <a:lnTo>
                    <a:pt x="807" y="16"/>
                  </a:lnTo>
                  <a:lnTo>
                    <a:pt x="594" y="0"/>
                  </a:lnTo>
                  <a:lnTo>
                    <a:pt x="550" y="78"/>
                  </a:lnTo>
                  <a:lnTo>
                    <a:pt x="547" y="76"/>
                  </a:lnTo>
                  <a:lnTo>
                    <a:pt x="536" y="72"/>
                  </a:lnTo>
                  <a:lnTo>
                    <a:pt x="519" y="67"/>
                  </a:lnTo>
                  <a:lnTo>
                    <a:pt x="497" y="62"/>
                  </a:lnTo>
                  <a:lnTo>
                    <a:pt x="469" y="55"/>
                  </a:lnTo>
                  <a:lnTo>
                    <a:pt x="438" y="48"/>
                  </a:lnTo>
                  <a:lnTo>
                    <a:pt x="401" y="40"/>
                  </a:lnTo>
                  <a:lnTo>
                    <a:pt x="362" y="35"/>
                  </a:lnTo>
                  <a:lnTo>
                    <a:pt x="320" y="32"/>
                  </a:lnTo>
                  <a:lnTo>
                    <a:pt x="276" y="28"/>
                  </a:lnTo>
                  <a:lnTo>
                    <a:pt x="231" y="28"/>
                  </a:lnTo>
                  <a:lnTo>
                    <a:pt x="185" y="32"/>
                  </a:lnTo>
                  <a:lnTo>
                    <a:pt x="136" y="37"/>
                  </a:lnTo>
                  <a:lnTo>
                    <a:pt x="90" y="48"/>
                  </a:lnTo>
                  <a:lnTo>
                    <a:pt x="45" y="63"/>
                  </a:lnTo>
                  <a:lnTo>
                    <a:pt x="0" y="83"/>
                  </a:lnTo>
                  <a:lnTo>
                    <a:pt x="32" y="314"/>
                  </a:lnTo>
                  <a:lnTo>
                    <a:pt x="35" y="312"/>
                  </a:lnTo>
                  <a:lnTo>
                    <a:pt x="46" y="309"/>
                  </a:lnTo>
                  <a:lnTo>
                    <a:pt x="62" y="305"/>
                  </a:lnTo>
                  <a:lnTo>
                    <a:pt x="84" y="300"/>
                  </a:lnTo>
                  <a:lnTo>
                    <a:pt x="112" y="294"/>
                  </a:lnTo>
                  <a:lnTo>
                    <a:pt x="143" y="289"/>
                  </a:lnTo>
                  <a:lnTo>
                    <a:pt x="180" y="285"/>
                  </a:lnTo>
                  <a:lnTo>
                    <a:pt x="219" y="282"/>
                  </a:lnTo>
                  <a:lnTo>
                    <a:pt x="262" y="284"/>
                  </a:lnTo>
                  <a:lnTo>
                    <a:pt x="309" y="287"/>
                  </a:lnTo>
                  <a:lnTo>
                    <a:pt x="357" y="294"/>
                  </a:lnTo>
                  <a:lnTo>
                    <a:pt x="407" y="305"/>
                  </a:lnTo>
                  <a:lnTo>
                    <a:pt x="458" y="321"/>
                  </a:lnTo>
                  <a:lnTo>
                    <a:pt x="510" y="342"/>
                  </a:lnTo>
                  <a:lnTo>
                    <a:pt x="563" y="371"/>
                  </a:lnTo>
                  <a:lnTo>
                    <a:pt x="615" y="406"/>
                  </a:lnTo>
                  <a:lnTo>
                    <a:pt x="724" y="488"/>
                  </a:lnTo>
                  <a:lnTo>
                    <a:pt x="828" y="568"/>
                  </a:lnTo>
                  <a:lnTo>
                    <a:pt x="973" y="642"/>
                  </a:lnTo>
                  <a:lnTo>
                    <a:pt x="976" y="644"/>
                  </a:lnTo>
                  <a:lnTo>
                    <a:pt x="989" y="651"/>
                  </a:lnTo>
                  <a:lnTo>
                    <a:pt x="1006" y="658"/>
                  </a:lnTo>
                  <a:lnTo>
                    <a:pt x="1031" y="669"/>
                  </a:lnTo>
                  <a:lnTo>
                    <a:pt x="1062" y="681"/>
                  </a:lnTo>
                  <a:lnTo>
                    <a:pt x="1099" y="692"/>
                  </a:lnTo>
                  <a:lnTo>
                    <a:pt x="1142" y="703"/>
                  </a:lnTo>
                  <a:lnTo>
                    <a:pt x="1191" y="712"/>
                  </a:lnTo>
                  <a:lnTo>
                    <a:pt x="1244" y="719"/>
                  </a:lnTo>
                  <a:lnTo>
                    <a:pt x="1301" y="720"/>
                  </a:lnTo>
                  <a:lnTo>
                    <a:pt x="1363" y="719"/>
                  </a:lnTo>
                  <a:lnTo>
                    <a:pt x="1429" y="712"/>
                  </a:lnTo>
                  <a:lnTo>
                    <a:pt x="1499" y="697"/>
                  </a:lnTo>
                  <a:lnTo>
                    <a:pt x="1570" y="676"/>
                  </a:lnTo>
                  <a:lnTo>
                    <a:pt x="1646" y="648"/>
                  </a:lnTo>
                  <a:lnTo>
                    <a:pt x="1724" y="609"/>
                  </a:lnTo>
                  <a:lnTo>
                    <a:pt x="1660" y="387"/>
                  </a:lnTo>
                  <a:close/>
                </a:path>
              </a:pathLst>
            </a:custGeom>
            <a:solidFill>
              <a:srgbClr val="7FFF7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62474" name="Freeform 9"/>
            <p:cNvSpPr>
              <a:spLocks/>
            </p:cNvSpPr>
            <p:nvPr/>
          </p:nvSpPr>
          <p:spPr bwMode="auto">
            <a:xfrm>
              <a:off x="2688" y="2626"/>
              <a:ext cx="25" cy="23"/>
            </a:xfrm>
            <a:custGeom>
              <a:avLst/>
              <a:gdLst>
                <a:gd name="T0" fmla="*/ 0 w 63"/>
                <a:gd name="T1" fmla="*/ 0 h 58"/>
                <a:gd name="T2" fmla="*/ 0 w 63"/>
                <a:gd name="T3" fmla="*/ 0 h 58"/>
                <a:gd name="T4" fmla="*/ 0 w 63"/>
                <a:gd name="T5" fmla="*/ 0 h 58"/>
                <a:gd name="T6" fmla="*/ 0 w 63"/>
                <a:gd name="T7" fmla="*/ 0 h 58"/>
                <a:gd name="T8" fmla="*/ 0 w 63"/>
                <a:gd name="T9" fmla="*/ 0 h 58"/>
                <a:gd name="T10" fmla="*/ 0 w 63"/>
                <a:gd name="T11" fmla="*/ 0 h 58"/>
                <a:gd name="T12" fmla="*/ 0 w 63"/>
                <a:gd name="T13" fmla="*/ 0 h 58"/>
                <a:gd name="T14" fmla="*/ 0 w 63"/>
                <a:gd name="T15" fmla="*/ 0 h 58"/>
                <a:gd name="T16" fmla="*/ 0 w 63"/>
                <a:gd name="T17" fmla="*/ 0 h 58"/>
                <a:gd name="T18" fmla="*/ 0 w 63"/>
                <a:gd name="T19" fmla="*/ 0 h 58"/>
                <a:gd name="T20" fmla="*/ 0 w 63"/>
                <a:gd name="T21" fmla="*/ 0 h 58"/>
                <a:gd name="T22" fmla="*/ 0 w 63"/>
                <a:gd name="T23" fmla="*/ 0 h 58"/>
                <a:gd name="T24" fmla="*/ 0 w 63"/>
                <a:gd name="T25" fmla="*/ 0 h 58"/>
                <a:gd name="T26" fmla="*/ 0 w 63"/>
                <a:gd name="T27" fmla="*/ 0 h 58"/>
                <a:gd name="T28" fmla="*/ 0 w 63"/>
                <a:gd name="T29" fmla="*/ 0 h 58"/>
                <a:gd name="T30" fmla="*/ 0 w 63"/>
                <a:gd name="T31" fmla="*/ 0 h 58"/>
                <a:gd name="T32" fmla="*/ 0 w 63"/>
                <a:gd name="T33" fmla="*/ 0 h 5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63" h="58">
                  <a:moveTo>
                    <a:pt x="0" y="1"/>
                  </a:moveTo>
                  <a:lnTo>
                    <a:pt x="4" y="1"/>
                  </a:lnTo>
                  <a:lnTo>
                    <a:pt x="10" y="0"/>
                  </a:lnTo>
                  <a:lnTo>
                    <a:pt x="19" y="0"/>
                  </a:lnTo>
                  <a:lnTo>
                    <a:pt x="32" y="1"/>
                  </a:lnTo>
                  <a:lnTo>
                    <a:pt x="42" y="7"/>
                  </a:lnTo>
                  <a:lnTo>
                    <a:pt x="52" y="17"/>
                  </a:lnTo>
                  <a:lnTo>
                    <a:pt x="59" y="35"/>
                  </a:lnTo>
                  <a:lnTo>
                    <a:pt x="63" y="58"/>
                  </a:lnTo>
                  <a:lnTo>
                    <a:pt x="59" y="58"/>
                  </a:lnTo>
                  <a:lnTo>
                    <a:pt x="53" y="58"/>
                  </a:lnTo>
                  <a:lnTo>
                    <a:pt x="46" y="58"/>
                  </a:lnTo>
                  <a:lnTo>
                    <a:pt x="35" y="55"/>
                  </a:lnTo>
                  <a:lnTo>
                    <a:pt x="24" y="48"/>
                  </a:lnTo>
                  <a:lnTo>
                    <a:pt x="13" y="39"/>
                  </a:lnTo>
                  <a:lnTo>
                    <a:pt x="5" y="23"/>
                  </a:lnTo>
                  <a:lnTo>
                    <a:pt x="0"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62475" name="Freeform 10"/>
            <p:cNvSpPr>
              <a:spLocks/>
            </p:cNvSpPr>
            <p:nvPr/>
          </p:nvSpPr>
          <p:spPr bwMode="auto">
            <a:xfrm>
              <a:off x="2109" y="2892"/>
              <a:ext cx="355" cy="201"/>
            </a:xfrm>
            <a:custGeom>
              <a:avLst/>
              <a:gdLst>
                <a:gd name="T0" fmla="*/ 1 w 888"/>
                <a:gd name="T1" fmla="*/ 0 h 501"/>
                <a:gd name="T2" fmla="*/ 1 w 888"/>
                <a:gd name="T3" fmla="*/ 0 h 501"/>
                <a:gd name="T4" fmla="*/ 1 w 888"/>
                <a:gd name="T5" fmla="*/ 0 h 501"/>
                <a:gd name="T6" fmla="*/ 1 w 888"/>
                <a:gd name="T7" fmla="*/ 0 h 501"/>
                <a:gd name="T8" fmla="*/ 1 w 888"/>
                <a:gd name="T9" fmla="*/ 0 h 501"/>
                <a:gd name="T10" fmla="*/ 1 w 888"/>
                <a:gd name="T11" fmla="*/ 0 h 501"/>
                <a:gd name="T12" fmla="*/ 1 w 888"/>
                <a:gd name="T13" fmla="*/ 0 h 501"/>
                <a:gd name="T14" fmla="*/ 0 w 888"/>
                <a:gd name="T15" fmla="*/ 0 h 501"/>
                <a:gd name="T16" fmla="*/ 0 w 888"/>
                <a:gd name="T17" fmla="*/ 0 h 501"/>
                <a:gd name="T18" fmla="*/ 0 w 888"/>
                <a:gd name="T19" fmla="*/ 0 h 501"/>
                <a:gd name="T20" fmla="*/ 0 w 888"/>
                <a:gd name="T21" fmla="*/ 0 h 501"/>
                <a:gd name="T22" fmla="*/ 0 w 888"/>
                <a:gd name="T23" fmla="*/ 0 h 501"/>
                <a:gd name="T24" fmla="*/ 0 w 888"/>
                <a:gd name="T25" fmla="*/ 0 h 501"/>
                <a:gd name="T26" fmla="*/ 0 w 888"/>
                <a:gd name="T27" fmla="*/ 0 h 501"/>
                <a:gd name="T28" fmla="*/ 0 w 888"/>
                <a:gd name="T29" fmla="*/ 0 h 501"/>
                <a:gd name="T30" fmla="*/ 0 w 888"/>
                <a:gd name="T31" fmla="*/ 0 h 501"/>
                <a:gd name="T32" fmla="*/ 0 w 888"/>
                <a:gd name="T33" fmla="*/ 0 h 501"/>
                <a:gd name="T34" fmla="*/ 0 w 888"/>
                <a:gd name="T35" fmla="*/ 0 h 501"/>
                <a:gd name="T36" fmla="*/ 0 w 888"/>
                <a:gd name="T37" fmla="*/ 0 h 501"/>
                <a:gd name="T38" fmla="*/ 0 w 888"/>
                <a:gd name="T39" fmla="*/ 0 h 501"/>
                <a:gd name="T40" fmla="*/ 0 w 888"/>
                <a:gd name="T41" fmla="*/ 0 h 501"/>
                <a:gd name="T42" fmla="*/ 0 w 888"/>
                <a:gd name="T43" fmla="*/ 0 h 501"/>
                <a:gd name="T44" fmla="*/ 0 w 888"/>
                <a:gd name="T45" fmla="*/ 0 h 501"/>
                <a:gd name="T46" fmla="*/ 0 w 888"/>
                <a:gd name="T47" fmla="*/ 0 h 501"/>
                <a:gd name="T48" fmla="*/ 0 w 888"/>
                <a:gd name="T49" fmla="*/ 0 h 501"/>
                <a:gd name="T50" fmla="*/ 0 w 888"/>
                <a:gd name="T51" fmla="*/ 0 h 501"/>
                <a:gd name="T52" fmla="*/ 0 w 888"/>
                <a:gd name="T53" fmla="*/ 0 h 501"/>
                <a:gd name="T54" fmla="*/ 0 w 888"/>
                <a:gd name="T55" fmla="*/ 0 h 501"/>
                <a:gd name="T56" fmla="*/ 0 w 888"/>
                <a:gd name="T57" fmla="*/ 0 h 501"/>
                <a:gd name="T58" fmla="*/ 0 w 888"/>
                <a:gd name="T59" fmla="*/ 0 h 501"/>
                <a:gd name="T60" fmla="*/ 0 w 888"/>
                <a:gd name="T61" fmla="*/ 0 h 501"/>
                <a:gd name="T62" fmla="*/ 0 w 888"/>
                <a:gd name="T63" fmla="*/ 0 h 501"/>
                <a:gd name="T64" fmla="*/ 0 w 888"/>
                <a:gd name="T65" fmla="*/ 0 h 501"/>
                <a:gd name="T66" fmla="*/ 0 w 888"/>
                <a:gd name="T67" fmla="*/ 0 h 501"/>
                <a:gd name="T68" fmla="*/ 0 w 888"/>
                <a:gd name="T69" fmla="*/ 0 h 501"/>
                <a:gd name="T70" fmla="*/ 0 w 888"/>
                <a:gd name="T71" fmla="*/ 0 h 501"/>
                <a:gd name="T72" fmla="*/ 0 w 888"/>
                <a:gd name="T73" fmla="*/ 0 h 501"/>
                <a:gd name="T74" fmla="*/ 0 w 888"/>
                <a:gd name="T75" fmla="*/ 0 h 501"/>
                <a:gd name="T76" fmla="*/ 0 w 888"/>
                <a:gd name="T77" fmla="*/ 0 h 501"/>
                <a:gd name="T78" fmla="*/ 0 w 888"/>
                <a:gd name="T79" fmla="*/ 0 h 501"/>
                <a:gd name="T80" fmla="*/ 0 w 888"/>
                <a:gd name="T81" fmla="*/ 0 h 501"/>
                <a:gd name="T82" fmla="*/ 0 w 888"/>
                <a:gd name="T83" fmla="*/ 0 h 501"/>
                <a:gd name="T84" fmla="*/ 0 w 888"/>
                <a:gd name="T85" fmla="*/ 0 h 501"/>
                <a:gd name="T86" fmla="*/ 0 w 888"/>
                <a:gd name="T87" fmla="*/ 0 h 501"/>
                <a:gd name="T88" fmla="*/ 0 w 888"/>
                <a:gd name="T89" fmla="*/ 0 h 501"/>
                <a:gd name="T90" fmla="*/ 0 w 888"/>
                <a:gd name="T91" fmla="*/ 0 h 501"/>
                <a:gd name="T92" fmla="*/ 0 w 888"/>
                <a:gd name="T93" fmla="*/ 0 h 501"/>
                <a:gd name="T94" fmla="*/ 1 w 888"/>
                <a:gd name="T95" fmla="*/ 0 h 501"/>
                <a:gd name="T96" fmla="*/ 1 w 888"/>
                <a:gd name="T97" fmla="*/ 0 h 501"/>
                <a:gd name="T98" fmla="*/ 1 w 888"/>
                <a:gd name="T99" fmla="*/ 0 h 501"/>
                <a:gd name="T100" fmla="*/ 1 w 888"/>
                <a:gd name="T101" fmla="*/ 0 h 501"/>
                <a:gd name="T102" fmla="*/ 1 w 888"/>
                <a:gd name="T103" fmla="*/ 0 h 501"/>
                <a:gd name="T104" fmla="*/ 1 w 888"/>
                <a:gd name="T105" fmla="*/ 0 h 50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888" h="501">
                  <a:moveTo>
                    <a:pt x="887" y="121"/>
                  </a:moveTo>
                  <a:lnTo>
                    <a:pt x="887" y="119"/>
                  </a:lnTo>
                  <a:lnTo>
                    <a:pt x="885" y="119"/>
                  </a:lnTo>
                  <a:lnTo>
                    <a:pt x="859" y="102"/>
                  </a:lnTo>
                  <a:lnTo>
                    <a:pt x="832" y="84"/>
                  </a:lnTo>
                  <a:lnTo>
                    <a:pt x="806" y="70"/>
                  </a:lnTo>
                  <a:lnTo>
                    <a:pt x="779" y="55"/>
                  </a:lnTo>
                  <a:lnTo>
                    <a:pt x="751" y="43"/>
                  </a:lnTo>
                  <a:lnTo>
                    <a:pt x="723" y="32"/>
                  </a:lnTo>
                  <a:lnTo>
                    <a:pt x="695" y="24"/>
                  </a:lnTo>
                  <a:lnTo>
                    <a:pt x="667" y="16"/>
                  </a:lnTo>
                  <a:lnTo>
                    <a:pt x="624" y="8"/>
                  </a:lnTo>
                  <a:lnTo>
                    <a:pt x="580" y="2"/>
                  </a:lnTo>
                  <a:lnTo>
                    <a:pt x="537" y="0"/>
                  </a:lnTo>
                  <a:lnTo>
                    <a:pt x="492" y="2"/>
                  </a:lnTo>
                  <a:lnTo>
                    <a:pt x="448" y="8"/>
                  </a:lnTo>
                  <a:lnTo>
                    <a:pt x="403" y="15"/>
                  </a:lnTo>
                  <a:lnTo>
                    <a:pt x="359" y="27"/>
                  </a:lnTo>
                  <a:lnTo>
                    <a:pt x="316" y="41"/>
                  </a:lnTo>
                  <a:lnTo>
                    <a:pt x="274" y="57"/>
                  </a:lnTo>
                  <a:lnTo>
                    <a:pt x="232" y="79"/>
                  </a:lnTo>
                  <a:lnTo>
                    <a:pt x="190" y="102"/>
                  </a:lnTo>
                  <a:lnTo>
                    <a:pt x="150" y="128"/>
                  </a:lnTo>
                  <a:lnTo>
                    <a:pt x="111" y="158"/>
                  </a:lnTo>
                  <a:lnTo>
                    <a:pt x="72" y="190"/>
                  </a:lnTo>
                  <a:lnTo>
                    <a:pt x="36" y="226"/>
                  </a:lnTo>
                  <a:lnTo>
                    <a:pt x="0" y="263"/>
                  </a:lnTo>
                  <a:lnTo>
                    <a:pt x="182" y="501"/>
                  </a:lnTo>
                  <a:lnTo>
                    <a:pt x="212" y="471"/>
                  </a:lnTo>
                  <a:lnTo>
                    <a:pt x="244" y="443"/>
                  </a:lnTo>
                  <a:lnTo>
                    <a:pt x="279" y="418"/>
                  </a:lnTo>
                  <a:lnTo>
                    <a:pt x="316" y="398"/>
                  </a:lnTo>
                  <a:lnTo>
                    <a:pt x="356" y="380"/>
                  </a:lnTo>
                  <a:lnTo>
                    <a:pt x="397" y="366"/>
                  </a:lnTo>
                  <a:lnTo>
                    <a:pt x="440" y="356"/>
                  </a:lnTo>
                  <a:lnTo>
                    <a:pt x="484" y="350"/>
                  </a:lnTo>
                  <a:lnTo>
                    <a:pt x="527" y="348"/>
                  </a:lnTo>
                  <a:lnTo>
                    <a:pt x="571" y="350"/>
                  </a:lnTo>
                  <a:lnTo>
                    <a:pt x="614" y="356"/>
                  </a:lnTo>
                  <a:lnTo>
                    <a:pt x="656" y="366"/>
                  </a:lnTo>
                  <a:lnTo>
                    <a:pt x="698" y="382"/>
                  </a:lnTo>
                  <a:lnTo>
                    <a:pt x="739" y="402"/>
                  </a:lnTo>
                  <a:lnTo>
                    <a:pt x="776" y="427"/>
                  </a:lnTo>
                  <a:lnTo>
                    <a:pt x="812" y="455"/>
                  </a:lnTo>
                  <a:lnTo>
                    <a:pt x="888" y="121"/>
                  </a:lnTo>
                  <a:lnTo>
                    <a:pt x="887" y="121"/>
                  </a:lnTo>
                  <a:close/>
                </a:path>
              </a:pathLst>
            </a:custGeom>
            <a:solidFill>
              <a:srgbClr val="007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62476" name="Freeform 11"/>
            <p:cNvSpPr>
              <a:spLocks/>
            </p:cNvSpPr>
            <p:nvPr/>
          </p:nvSpPr>
          <p:spPr bwMode="auto">
            <a:xfrm>
              <a:off x="2251" y="2892"/>
              <a:ext cx="125" cy="69"/>
            </a:xfrm>
            <a:custGeom>
              <a:avLst/>
              <a:gdLst>
                <a:gd name="T0" fmla="*/ 0 w 313"/>
                <a:gd name="T1" fmla="*/ 0 h 171"/>
                <a:gd name="T2" fmla="*/ 0 w 313"/>
                <a:gd name="T3" fmla="*/ 0 h 171"/>
                <a:gd name="T4" fmla="*/ 0 w 313"/>
                <a:gd name="T5" fmla="*/ 0 h 171"/>
                <a:gd name="T6" fmla="*/ 0 w 313"/>
                <a:gd name="T7" fmla="*/ 0 h 171"/>
                <a:gd name="T8" fmla="*/ 0 w 313"/>
                <a:gd name="T9" fmla="*/ 0 h 171"/>
                <a:gd name="T10" fmla="*/ 0 w 313"/>
                <a:gd name="T11" fmla="*/ 0 h 171"/>
                <a:gd name="T12" fmla="*/ 0 w 313"/>
                <a:gd name="T13" fmla="*/ 0 h 171"/>
                <a:gd name="T14" fmla="*/ 0 w 313"/>
                <a:gd name="T15" fmla="*/ 0 h 171"/>
                <a:gd name="T16" fmla="*/ 0 w 313"/>
                <a:gd name="T17" fmla="*/ 0 h 171"/>
                <a:gd name="T18" fmla="*/ 0 w 313"/>
                <a:gd name="T19" fmla="*/ 0 h 171"/>
                <a:gd name="T20" fmla="*/ 0 w 313"/>
                <a:gd name="T21" fmla="*/ 0 h 171"/>
                <a:gd name="T22" fmla="*/ 0 w 313"/>
                <a:gd name="T23" fmla="*/ 0 h 171"/>
                <a:gd name="T24" fmla="*/ 0 w 313"/>
                <a:gd name="T25" fmla="*/ 0 h 171"/>
                <a:gd name="T26" fmla="*/ 0 w 313"/>
                <a:gd name="T27" fmla="*/ 0 h 171"/>
                <a:gd name="T28" fmla="*/ 0 w 313"/>
                <a:gd name="T29" fmla="*/ 0 h 171"/>
                <a:gd name="T30" fmla="*/ 0 w 313"/>
                <a:gd name="T31" fmla="*/ 0 h 171"/>
                <a:gd name="T32" fmla="*/ 0 w 313"/>
                <a:gd name="T33" fmla="*/ 0 h 171"/>
                <a:gd name="T34" fmla="*/ 0 w 313"/>
                <a:gd name="T35" fmla="*/ 0 h 171"/>
                <a:gd name="T36" fmla="*/ 0 w 313"/>
                <a:gd name="T37" fmla="*/ 0 h 171"/>
                <a:gd name="T38" fmla="*/ 0 w 313"/>
                <a:gd name="T39" fmla="*/ 0 h 171"/>
                <a:gd name="T40" fmla="*/ 0 w 313"/>
                <a:gd name="T41" fmla="*/ 0 h 171"/>
                <a:gd name="T42" fmla="*/ 0 w 313"/>
                <a:gd name="T43" fmla="*/ 0 h 171"/>
                <a:gd name="T44" fmla="*/ 0 w 313"/>
                <a:gd name="T45" fmla="*/ 0 h 171"/>
                <a:gd name="T46" fmla="*/ 0 w 313"/>
                <a:gd name="T47" fmla="*/ 0 h 171"/>
                <a:gd name="T48" fmla="*/ 0 w 313"/>
                <a:gd name="T49" fmla="*/ 0 h 171"/>
                <a:gd name="T50" fmla="*/ 0 w 313"/>
                <a:gd name="T51" fmla="*/ 0 h 171"/>
                <a:gd name="T52" fmla="*/ 0 w 313"/>
                <a:gd name="T53" fmla="*/ 0 h 171"/>
                <a:gd name="T54" fmla="*/ 0 w 313"/>
                <a:gd name="T55" fmla="*/ 0 h 171"/>
                <a:gd name="T56" fmla="*/ 0 w 313"/>
                <a:gd name="T57" fmla="*/ 0 h 171"/>
                <a:gd name="T58" fmla="*/ 0 w 313"/>
                <a:gd name="T59" fmla="*/ 0 h 171"/>
                <a:gd name="T60" fmla="*/ 0 w 313"/>
                <a:gd name="T61" fmla="*/ 0 h 171"/>
                <a:gd name="T62" fmla="*/ 0 w 313"/>
                <a:gd name="T63" fmla="*/ 0 h 171"/>
                <a:gd name="T64" fmla="*/ 0 w 313"/>
                <a:gd name="T65" fmla="*/ 0 h 171"/>
                <a:gd name="T66" fmla="*/ 0 w 313"/>
                <a:gd name="T67" fmla="*/ 0 h 171"/>
                <a:gd name="T68" fmla="*/ 0 w 313"/>
                <a:gd name="T69" fmla="*/ 0 h 171"/>
                <a:gd name="T70" fmla="*/ 0 w 313"/>
                <a:gd name="T71" fmla="*/ 0 h 171"/>
                <a:gd name="T72" fmla="*/ 0 w 313"/>
                <a:gd name="T73" fmla="*/ 0 h 171"/>
                <a:gd name="T74" fmla="*/ 0 w 313"/>
                <a:gd name="T75" fmla="*/ 0 h 17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313" h="171">
                  <a:moveTo>
                    <a:pt x="313" y="16"/>
                  </a:moveTo>
                  <a:lnTo>
                    <a:pt x="310" y="142"/>
                  </a:lnTo>
                  <a:lnTo>
                    <a:pt x="308" y="142"/>
                  </a:lnTo>
                  <a:lnTo>
                    <a:pt x="302" y="141"/>
                  </a:lnTo>
                  <a:lnTo>
                    <a:pt x="291" y="139"/>
                  </a:lnTo>
                  <a:lnTo>
                    <a:pt x="279" y="137"/>
                  </a:lnTo>
                  <a:lnTo>
                    <a:pt x="263" y="135"/>
                  </a:lnTo>
                  <a:lnTo>
                    <a:pt x="244" y="135"/>
                  </a:lnTo>
                  <a:lnTo>
                    <a:pt x="224" y="134"/>
                  </a:lnTo>
                  <a:lnTo>
                    <a:pt x="201" y="132"/>
                  </a:lnTo>
                  <a:lnTo>
                    <a:pt x="178" y="134"/>
                  </a:lnTo>
                  <a:lnTo>
                    <a:pt x="154" y="134"/>
                  </a:lnTo>
                  <a:lnTo>
                    <a:pt x="129" y="135"/>
                  </a:lnTo>
                  <a:lnTo>
                    <a:pt x="105" y="139"/>
                  </a:lnTo>
                  <a:lnTo>
                    <a:pt x="80" y="144"/>
                  </a:lnTo>
                  <a:lnTo>
                    <a:pt x="56" y="151"/>
                  </a:lnTo>
                  <a:lnTo>
                    <a:pt x="35" y="160"/>
                  </a:lnTo>
                  <a:lnTo>
                    <a:pt x="13" y="171"/>
                  </a:lnTo>
                  <a:lnTo>
                    <a:pt x="14" y="155"/>
                  </a:lnTo>
                  <a:lnTo>
                    <a:pt x="16" y="118"/>
                  </a:lnTo>
                  <a:lnTo>
                    <a:pt x="13" y="70"/>
                  </a:lnTo>
                  <a:lnTo>
                    <a:pt x="0" y="27"/>
                  </a:lnTo>
                  <a:lnTo>
                    <a:pt x="2" y="27"/>
                  </a:lnTo>
                  <a:lnTo>
                    <a:pt x="7" y="25"/>
                  </a:lnTo>
                  <a:lnTo>
                    <a:pt x="16" y="22"/>
                  </a:lnTo>
                  <a:lnTo>
                    <a:pt x="27" y="20"/>
                  </a:lnTo>
                  <a:lnTo>
                    <a:pt x="41" y="16"/>
                  </a:lnTo>
                  <a:lnTo>
                    <a:pt x="58" y="13"/>
                  </a:lnTo>
                  <a:lnTo>
                    <a:pt x="77" y="9"/>
                  </a:lnTo>
                  <a:lnTo>
                    <a:pt x="98" y="6"/>
                  </a:lnTo>
                  <a:lnTo>
                    <a:pt x="120" y="2"/>
                  </a:lnTo>
                  <a:lnTo>
                    <a:pt x="145" y="0"/>
                  </a:lnTo>
                  <a:lnTo>
                    <a:pt x="171" y="0"/>
                  </a:lnTo>
                  <a:lnTo>
                    <a:pt x="198" y="0"/>
                  </a:lnTo>
                  <a:lnTo>
                    <a:pt x="226" y="2"/>
                  </a:lnTo>
                  <a:lnTo>
                    <a:pt x="254" y="4"/>
                  </a:lnTo>
                  <a:lnTo>
                    <a:pt x="283" y="9"/>
                  </a:lnTo>
                  <a:lnTo>
                    <a:pt x="313" y="16"/>
                  </a:lnTo>
                  <a:close/>
                </a:path>
              </a:pathLst>
            </a:custGeom>
            <a:solidFill>
              <a:srgbClr val="FF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62477" name="Freeform 12"/>
            <p:cNvSpPr>
              <a:spLocks/>
            </p:cNvSpPr>
            <p:nvPr/>
          </p:nvSpPr>
          <p:spPr bwMode="auto">
            <a:xfrm>
              <a:off x="2024" y="2965"/>
              <a:ext cx="157" cy="162"/>
            </a:xfrm>
            <a:custGeom>
              <a:avLst/>
              <a:gdLst>
                <a:gd name="T0" fmla="*/ 0 w 393"/>
                <a:gd name="T1" fmla="*/ 0 h 406"/>
                <a:gd name="T2" fmla="*/ 0 w 393"/>
                <a:gd name="T3" fmla="*/ 0 h 406"/>
                <a:gd name="T4" fmla="*/ 0 w 393"/>
                <a:gd name="T5" fmla="*/ 0 h 406"/>
                <a:gd name="T6" fmla="*/ 0 w 393"/>
                <a:gd name="T7" fmla="*/ 0 h 406"/>
                <a:gd name="T8" fmla="*/ 0 w 393"/>
                <a:gd name="T9" fmla="*/ 0 h 406"/>
                <a:gd name="T10" fmla="*/ 0 w 393"/>
                <a:gd name="T11" fmla="*/ 0 h 406"/>
                <a:gd name="T12" fmla="*/ 0 w 393"/>
                <a:gd name="T13" fmla="*/ 0 h 406"/>
                <a:gd name="T14" fmla="*/ 0 w 393"/>
                <a:gd name="T15" fmla="*/ 0 h 406"/>
                <a:gd name="T16" fmla="*/ 0 w 393"/>
                <a:gd name="T17" fmla="*/ 0 h 406"/>
                <a:gd name="T18" fmla="*/ 0 w 393"/>
                <a:gd name="T19" fmla="*/ 0 h 406"/>
                <a:gd name="T20" fmla="*/ 0 w 393"/>
                <a:gd name="T21" fmla="*/ 0 h 406"/>
                <a:gd name="T22" fmla="*/ 0 w 393"/>
                <a:gd name="T23" fmla="*/ 0 h 406"/>
                <a:gd name="T24" fmla="*/ 0 w 393"/>
                <a:gd name="T25" fmla="*/ 0 h 406"/>
                <a:gd name="T26" fmla="*/ 0 w 393"/>
                <a:gd name="T27" fmla="*/ 0 h 406"/>
                <a:gd name="T28" fmla="*/ 0 w 393"/>
                <a:gd name="T29" fmla="*/ 0 h 406"/>
                <a:gd name="T30" fmla="*/ 0 w 393"/>
                <a:gd name="T31" fmla="*/ 0 h 406"/>
                <a:gd name="T32" fmla="*/ 0 w 393"/>
                <a:gd name="T33" fmla="*/ 0 h 406"/>
                <a:gd name="T34" fmla="*/ 0 w 393"/>
                <a:gd name="T35" fmla="*/ 0 h 406"/>
                <a:gd name="T36" fmla="*/ 0 w 393"/>
                <a:gd name="T37" fmla="*/ 0 h 406"/>
                <a:gd name="T38" fmla="*/ 0 w 393"/>
                <a:gd name="T39" fmla="*/ 0 h 406"/>
                <a:gd name="T40" fmla="*/ 0 w 393"/>
                <a:gd name="T41" fmla="*/ 0 h 406"/>
                <a:gd name="T42" fmla="*/ 0 w 393"/>
                <a:gd name="T43" fmla="*/ 0 h 406"/>
                <a:gd name="T44" fmla="*/ 0 w 393"/>
                <a:gd name="T45" fmla="*/ 0 h 40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393" h="406">
                  <a:moveTo>
                    <a:pt x="207" y="88"/>
                  </a:moveTo>
                  <a:lnTo>
                    <a:pt x="88" y="0"/>
                  </a:lnTo>
                  <a:lnTo>
                    <a:pt x="0" y="152"/>
                  </a:lnTo>
                  <a:lnTo>
                    <a:pt x="106" y="232"/>
                  </a:lnTo>
                  <a:lnTo>
                    <a:pt x="298" y="380"/>
                  </a:lnTo>
                  <a:lnTo>
                    <a:pt x="333" y="406"/>
                  </a:lnTo>
                  <a:lnTo>
                    <a:pt x="334" y="404"/>
                  </a:lnTo>
                  <a:lnTo>
                    <a:pt x="336" y="403"/>
                  </a:lnTo>
                  <a:lnTo>
                    <a:pt x="336" y="401"/>
                  </a:lnTo>
                  <a:lnTo>
                    <a:pt x="337" y="399"/>
                  </a:lnTo>
                  <a:lnTo>
                    <a:pt x="343" y="388"/>
                  </a:lnTo>
                  <a:lnTo>
                    <a:pt x="350" y="378"/>
                  </a:lnTo>
                  <a:lnTo>
                    <a:pt x="357" y="367"/>
                  </a:lnTo>
                  <a:lnTo>
                    <a:pt x="364" y="358"/>
                  </a:lnTo>
                  <a:lnTo>
                    <a:pt x="371" y="348"/>
                  </a:lnTo>
                  <a:lnTo>
                    <a:pt x="378" y="339"/>
                  </a:lnTo>
                  <a:lnTo>
                    <a:pt x="385" y="328"/>
                  </a:lnTo>
                  <a:lnTo>
                    <a:pt x="393" y="319"/>
                  </a:lnTo>
                  <a:lnTo>
                    <a:pt x="211" y="81"/>
                  </a:lnTo>
                  <a:lnTo>
                    <a:pt x="210" y="83"/>
                  </a:lnTo>
                  <a:lnTo>
                    <a:pt x="210" y="85"/>
                  </a:lnTo>
                  <a:lnTo>
                    <a:pt x="208" y="87"/>
                  </a:lnTo>
                  <a:lnTo>
                    <a:pt x="207" y="88"/>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62478" name="Freeform 13"/>
            <p:cNvSpPr>
              <a:spLocks/>
            </p:cNvSpPr>
            <p:nvPr/>
          </p:nvSpPr>
          <p:spPr bwMode="auto">
            <a:xfrm>
              <a:off x="2280" y="3387"/>
              <a:ext cx="198" cy="121"/>
            </a:xfrm>
            <a:custGeom>
              <a:avLst/>
              <a:gdLst>
                <a:gd name="T0" fmla="*/ 0 w 496"/>
                <a:gd name="T1" fmla="*/ 0 h 302"/>
                <a:gd name="T2" fmla="*/ 0 w 496"/>
                <a:gd name="T3" fmla="*/ 0 h 302"/>
                <a:gd name="T4" fmla="*/ 0 w 496"/>
                <a:gd name="T5" fmla="*/ 0 h 302"/>
                <a:gd name="T6" fmla="*/ 0 w 496"/>
                <a:gd name="T7" fmla="*/ 0 h 302"/>
                <a:gd name="T8" fmla="*/ 0 w 496"/>
                <a:gd name="T9" fmla="*/ 0 h 302"/>
                <a:gd name="T10" fmla="*/ 0 w 496"/>
                <a:gd name="T11" fmla="*/ 0 h 302"/>
                <a:gd name="T12" fmla="*/ 0 w 496"/>
                <a:gd name="T13" fmla="*/ 0 h 302"/>
                <a:gd name="T14" fmla="*/ 0 w 496"/>
                <a:gd name="T15" fmla="*/ 0 h 302"/>
                <a:gd name="T16" fmla="*/ 0 w 496"/>
                <a:gd name="T17" fmla="*/ 0 h 302"/>
                <a:gd name="T18" fmla="*/ 0 w 496"/>
                <a:gd name="T19" fmla="*/ 0 h 302"/>
                <a:gd name="T20" fmla="*/ 0 w 496"/>
                <a:gd name="T21" fmla="*/ 0 h 302"/>
                <a:gd name="T22" fmla="*/ 0 w 496"/>
                <a:gd name="T23" fmla="*/ 0 h 302"/>
                <a:gd name="T24" fmla="*/ 0 w 496"/>
                <a:gd name="T25" fmla="*/ 0 h 302"/>
                <a:gd name="T26" fmla="*/ 0 w 496"/>
                <a:gd name="T27" fmla="*/ 0 h 302"/>
                <a:gd name="T28" fmla="*/ 0 w 496"/>
                <a:gd name="T29" fmla="*/ 0 h 302"/>
                <a:gd name="T30" fmla="*/ 0 w 496"/>
                <a:gd name="T31" fmla="*/ 0 h 302"/>
                <a:gd name="T32" fmla="*/ 0 w 496"/>
                <a:gd name="T33" fmla="*/ 0 h 302"/>
                <a:gd name="T34" fmla="*/ 0 w 496"/>
                <a:gd name="T35" fmla="*/ 0 h 302"/>
                <a:gd name="T36" fmla="*/ 0 w 496"/>
                <a:gd name="T37" fmla="*/ 0 h 30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96" h="302">
                  <a:moveTo>
                    <a:pt x="152" y="39"/>
                  </a:moveTo>
                  <a:lnTo>
                    <a:pt x="0" y="103"/>
                  </a:lnTo>
                  <a:lnTo>
                    <a:pt x="64" y="302"/>
                  </a:lnTo>
                  <a:lnTo>
                    <a:pt x="200" y="245"/>
                  </a:lnTo>
                  <a:lnTo>
                    <a:pt x="452" y="140"/>
                  </a:lnTo>
                  <a:lnTo>
                    <a:pt x="496" y="123"/>
                  </a:lnTo>
                  <a:lnTo>
                    <a:pt x="496" y="121"/>
                  </a:lnTo>
                  <a:lnTo>
                    <a:pt x="496" y="117"/>
                  </a:lnTo>
                  <a:lnTo>
                    <a:pt x="494" y="115"/>
                  </a:lnTo>
                  <a:lnTo>
                    <a:pt x="494" y="114"/>
                  </a:lnTo>
                  <a:lnTo>
                    <a:pt x="485" y="85"/>
                  </a:lnTo>
                  <a:lnTo>
                    <a:pt x="479" y="57"/>
                  </a:lnTo>
                  <a:lnTo>
                    <a:pt x="473" y="28"/>
                  </a:lnTo>
                  <a:lnTo>
                    <a:pt x="468" y="0"/>
                  </a:lnTo>
                  <a:lnTo>
                    <a:pt x="151" y="28"/>
                  </a:lnTo>
                  <a:lnTo>
                    <a:pt x="152" y="30"/>
                  </a:lnTo>
                  <a:lnTo>
                    <a:pt x="152" y="34"/>
                  </a:lnTo>
                  <a:lnTo>
                    <a:pt x="152" y="36"/>
                  </a:lnTo>
                  <a:lnTo>
                    <a:pt x="152" y="39"/>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62479" name="Freeform 14"/>
            <p:cNvSpPr>
              <a:spLocks/>
            </p:cNvSpPr>
            <p:nvPr/>
          </p:nvSpPr>
          <p:spPr bwMode="auto">
            <a:xfrm>
              <a:off x="2336" y="2704"/>
              <a:ext cx="447" cy="695"/>
            </a:xfrm>
            <a:custGeom>
              <a:avLst/>
              <a:gdLst>
                <a:gd name="T0" fmla="*/ 1 w 1119"/>
                <a:gd name="T1" fmla="*/ 0 h 1736"/>
                <a:gd name="T2" fmla="*/ 0 w 1119"/>
                <a:gd name="T3" fmla="*/ 0 h 1736"/>
                <a:gd name="T4" fmla="*/ 0 w 1119"/>
                <a:gd name="T5" fmla="*/ 0 h 1736"/>
                <a:gd name="T6" fmla="*/ 0 w 1119"/>
                <a:gd name="T7" fmla="*/ 0 h 1736"/>
                <a:gd name="T8" fmla="*/ 0 w 1119"/>
                <a:gd name="T9" fmla="*/ 0 h 1736"/>
                <a:gd name="T10" fmla="*/ 0 w 1119"/>
                <a:gd name="T11" fmla="*/ 0 h 1736"/>
                <a:gd name="T12" fmla="*/ 0 w 1119"/>
                <a:gd name="T13" fmla="*/ 0 h 1736"/>
                <a:gd name="T14" fmla="*/ 0 w 1119"/>
                <a:gd name="T15" fmla="*/ 0 h 1736"/>
                <a:gd name="T16" fmla="*/ 0 w 1119"/>
                <a:gd name="T17" fmla="*/ 0 h 1736"/>
                <a:gd name="T18" fmla="*/ 0 w 1119"/>
                <a:gd name="T19" fmla="*/ 1 h 1736"/>
                <a:gd name="T20" fmla="*/ 0 w 1119"/>
                <a:gd name="T21" fmla="*/ 1 h 1736"/>
                <a:gd name="T22" fmla="*/ 0 w 1119"/>
                <a:gd name="T23" fmla="*/ 1 h 1736"/>
                <a:gd name="T24" fmla="*/ 0 w 1119"/>
                <a:gd name="T25" fmla="*/ 1 h 1736"/>
                <a:gd name="T26" fmla="*/ 0 w 1119"/>
                <a:gd name="T27" fmla="*/ 1 h 1736"/>
                <a:gd name="T28" fmla="*/ 0 w 1119"/>
                <a:gd name="T29" fmla="*/ 1 h 1736"/>
                <a:gd name="T30" fmla="*/ 0 w 1119"/>
                <a:gd name="T31" fmla="*/ 1 h 1736"/>
                <a:gd name="T32" fmla="*/ 0 w 1119"/>
                <a:gd name="T33" fmla="*/ 1 h 1736"/>
                <a:gd name="T34" fmla="*/ 0 w 1119"/>
                <a:gd name="T35" fmla="*/ 1 h 1736"/>
                <a:gd name="T36" fmla="*/ 0 w 1119"/>
                <a:gd name="T37" fmla="*/ 1 h 1736"/>
                <a:gd name="T38" fmla="*/ 0 w 1119"/>
                <a:gd name="T39" fmla="*/ 1 h 1736"/>
                <a:gd name="T40" fmla="*/ 0 w 1119"/>
                <a:gd name="T41" fmla="*/ 1 h 1736"/>
                <a:gd name="T42" fmla="*/ 0 w 1119"/>
                <a:gd name="T43" fmla="*/ 1 h 1736"/>
                <a:gd name="T44" fmla="*/ 0 w 1119"/>
                <a:gd name="T45" fmla="*/ 1 h 1736"/>
                <a:gd name="T46" fmla="*/ 0 w 1119"/>
                <a:gd name="T47" fmla="*/ 1 h 1736"/>
                <a:gd name="T48" fmla="*/ 0 w 1119"/>
                <a:gd name="T49" fmla="*/ 1 h 1736"/>
                <a:gd name="T50" fmla="*/ 0 w 1119"/>
                <a:gd name="T51" fmla="*/ 1 h 1736"/>
                <a:gd name="T52" fmla="*/ 0 w 1119"/>
                <a:gd name="T53" fmla="*/ 1 h 1736"/>
                <a:gd name="T54" fmla="*/ 0 w 1119"/>
                <a:gd name="T55" fmla="*/ 1 h 1736"/>
                <a:gd name="T56" fmla="*/ 0 w 1119"/>
                <a:gd name="T57" fmla="*/ 1 h 1736"/>
                <a:gd name="T58" fmla="*/ 0 w 1119"/>
                <a:gd name="T59" fmla="*/ 1 h 1736"/>
                <a:gd name="T60" fmla="*/ 0 w 1119"/>
                <a:gd name="T61" fmla="*/ 1 h 1736"/>
                <a:gd name="T62" fmla="*/ 0 w 1119"/>
                <a:gd name="T63" fmla="*/ 1 h 1736"/>
                <a:gd name="T64" fmla="*/ 0 w 1119"/>
                <a:gd name="T65" fmla="*/ 1 h 1736"/>
                <a:gd name="T66" fmla="*/ 0 w 1119"/>
                <a:gd name="T67" fmla="*/ 1 h 1736"/>
                <a:gd name="T68" fmla="*/ 0 w 1119"/>
                <a:gd name="T69" fmla="*/ 1 h 1736"/>
                <a:gd name="T70" fmla="*/ 0 w 1119"/>
                <a:gd name="T71" fmla="*/ 1 h 1736"/>
                <a:gd name="T72" fmla="*/ 0 w 1119"/>
                <a:gd name="T73" fmla="*/ 1 h 1736"/>
                <a:gd name="T74" fmla="*/ 0 w 1119"/>
                <a:gd name="T75" fmla="*/ 1 h 1736"/>
                <a:gd name="T76" fmla="*/ 0 w 1119"/>
                <a:gd name="T77" fmla="*/ 1 h 1736"/>
                <a:gd name="T78" fmla="*/ 0 w 1119"/>
                <a:gd name="T79" fmla="*/ 1 h 1736"/>
                <a:gd name="T80" fmla="*/ 0 w 1119"/>
                <a:gd name="T81" fmla="*/ 1 h 1736"/>
                <a:gd name="T82" fmla="*/ 0 w 1119"/>
                <a:gd name="T83" fmla="*/ 1 h 1736"/>
                <a:gd name="T84" fmla="*/ 0 w 1119"/>
                <a:gd name="T85" fmla="*/ 1 h 1736"/>
                <a:gd name="T86" fmla="*/ 1 w 1119"/>
                <a:gd name="T87" fmla="*/ 0 h 1736"/>
                <a:gd name="T88" fmla="*/ 1 w 1119"/>
                <a:gd name="T89" fmla="*/ 0 h 1736"/>
                <a:gd name="T90" fmla="*/ 1 w 1119"/>
                <a:gd name="T91" fmla="*/ 0 h 17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119" h="1736">
                  <a:moveTo>
                    <a:pt x="1051" y="304"/>
                  </a:moveTo>
                  <a:lnTo>
                    <a:pt x="768" y="478"/>
                  </a:lnTo>
                  <a:lnTo>
                    <a:pt x="734" y="451"/>
                  </a:lnTo>
                  <a:lnTo>
                    <a:pt x="628" y="371"/>
                  </a:lnTo>
                  <a:lnTo>
                    <a:pt x="595" y="344"/>
                  </a:lnTo>
                  <a:lnTo>
                    <a:pt x="595" y="5"/>
                  </a:lnTo>
                  <a:lnTo>
                    <a:pt x="510" y="0"/>
                  </a:lnTo>
                  <a:lnTo>
                    <a:pt x="446" y="247"/>
                  </a:lnTo>
                  <a:lnTo>
                    <a:pt x="297" y="581"/>
                  </a:lnTo>
                  <a:lnTo>
                    <a:pt x="235" y="898"/>
                  </a:lnTo>
                  <a:lnTo>
                    <a:pt x="202" y="939"/>
                  </a:lnTo>
                  <a:lnTo>
                    <a:pt x="171" y="982"/>
                  </a:lnTo>
                  <a:lnTo>
                    <a:pt x="143" y="1026"/>
                  </a:lnTo>
                  <a:lnTo>
                    <a:pt x="118" y="1072"/>
                  </a:lnTo>
                  <a:lnTo>
                    <a:pt x="95" y="1120"/>
                  </a:lnTo>
                  <a:lnTo>
                    <a:pt x="73" y="1172"/>
                  </a:lnTo>
                  <a:lnTo>
                    <a:pt x="54" y="1223"/>
                  </a:lnTo>
                  <a:lnTo>
                    <a:pt x="39" y="1277"/>
                  </a:lnTo>
                  <a:lnTo>
                    <a:pt x="25" y="1330"/>
                  </a:lnTo>
                  <a:lnTo>
                    <a:pt x="15" y="1387"/>
                  </a:lnTo>
                  <a:lnTo>
                    <a:pt x="8" y="1443"/>
                  </a:lnTo>
                  <a:lnTo>
                    <a:pt x="1" y="1500"/>
                  </a:lnTo>
                  <a:lnTo>
                    <a:pt x="0" y="1559"/>
                  </a:lnTo>
                  <a:lnTo>
                    <a:pt x="0" y="1617"/>
                  </a:lnTo>
                  <a:lnTo>
                    <a:pt x="4" y="1676"/>
                  </a:lnTo>
                  <a:lnTo>
                    <a:pt x="11" y="1736"/>
                  </a:lnTo>
                  <a:lnTo>
                    <a:pt x="328" y="1708"/>
                  </a:lnTo>
                  <a:lnTo>
                    <a:pt x="323" y="1644"/>
                  </a:lnTo>
                  <a:lnTo>
                    <a:pt x="326" y="1582"/>
                  </a:lnTo>
                  <a:lnTo>
                    <a:pt x="336" y="1523"/>
                  </a:lnTo>
                  <a:lnTo>
                    <a:pt x="353" y="1467"/>
                  </a:lnTo>
                  <a:lnTo>
                    <a:pt x="373" y="1411"/>
                  </a:lnTo>
                  <a:lnTo>
                    <a:pt x="396" y="1360"/>
                  </a:lnTo>
                  <a:lnTo>
                    <a:pt x="424" y="1314"/>
                  </a:lnTo>
                  <a:lnTo>
                    <a:pt x="452" y="1269"/>
                  </a:lnTo>
                  <a:lnTo>
                    <a:pt x="482" y="1229"/>
                  </a:lnTo>
                  <a:lnTo>
                    <a:pt x="510" y="1195"/>
                  </a:lnTo>
                  <a:lnTo>
                    <a:pt x="538" y="1163"/>
                  </a:lnTo>
                  <a:lnTo>
                    <a:pt x="563" y="1138"/>
                  </a:lnTo>
                  <a:lnTo>
                    <a:pt x="584" y="1117"/>
                  </a:lnTo>
                  <a:lnTo>
                    <a:pt x="600" y="1103"/>
                  </a:lnTo>
                  <a:lnTo>
                    <a:pt x="611" y="1094"/>
                  </a:lnTo>
                  <a:lnTo>
                    <a:pt x="616" y="1090"/>
                  </a:lnTo>
                  <a:lnTo>
                    <a:pt x="950" y="614"/>
                  </a:lnTo>
                  <a:lnTo>
                    <a:pt x="1119" y="359"/>
                  </a:lnTo>
                  <a:lnTo>
                    <a:pt x="1051" y="304"/>
                  </a:lnTo>
                  <a:close/>
                </a:path>
              </a:pathLst>
            </a:custGeom>
            <a:solidFill>
              <a:srgbClr val="007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62480" name="Freeform 15"/>
            <p:cNvSpPr>
              <a:spLocks/>
            </p:cNvSpPr>
            <p:nvPr/>
          </p:nvSpPr>
          <p:spPr bwMode="auto">
            <a:xfrm>
              <a:off x="2361" y="3049"/>
              <a:ext cx="121" cy="169"/>
            </a:xfrm>
            <a:custGeom>
              <a:avLst/>
              <a:gdLst>
                <a:gd name="T0" fmla="*/ 0 w 303"/>
                <a:gd name="T1" fmla="*/ 0 h 422"/>
                <a:gd name="T2" fmla="*/ 0 w 303"/>
                <a:gd name="T3" fmla="*/ 0 h 422"/>
                <a:gd name="T4" fmla="*/ 0 w 303"/>
                <a:gd name="T5" fmla="*/ 0 h 422"/>
                <a:gd name="T6" fmla="*/ 0 w 303"/>
                <a:gd name="T7" fmla="*/ 0 h 422"/>
                <a:gd name="T8" fmla="*/ 0 w 303"/>
                <a:gd name="T9" fmla="*/ 0 h 422"/>
                <a:gd name="T10" fmla="*/ 0 w 303"/>
                <a:gd name="T11" fmla="*/ 0 h 422"/>
                <a:gd name="T12" fmla="*/ 0 w 303"/>
                <a:gd name="T13" fmla="*/ 0 h 422"/>
                <a:gd name="T14" fmla="*/ 0 w 303"/>
                <a:gd name="T15" fmla="*/ 0 h 422"/>
                <a:gd name="T16" fmla="*/ 0 w 303"/>
                <a:gd name="T17" fmla="*/ 0 h 422"/>
                <a:gd name="T18" fmla="*/ 0 w 303"/>
                <a:gd name="T19" fmla="*/ 0 h 422"/>
                <a:gd name="T20" fmla="*/ 0 w 303"/>
                <a:gd name="T21" fmla="*/ 0 h 422"/>
                <a:gd name="T22" fmla="*/ 0 w 303"/>
                <a:gd name="T23" fmla="*/ 0 h 422"/>
                <a:gd name="T24" fmla="*/ 0 w 303"/>
                <a:gd name="T25" fmla="*/ 0 h 422"/>
                <a:gd name="T26" fmla="*/ 0 w 303"/>
                <a:gd name="T27" fmla="*/ 0 h 422"/>
                <a:gd name="T28" fmla="*/ 0 w 303"/>
                <a:gd name="T29" fmla="*/ 0 h 422"/>
                <a:gd name="T30" fmla="*/ 0 w 303"/>
                <a:gd name="T31" fmla="*/ 0 h 422"/>
                <a:gd name="T32" fmla="*/ 0 w 303"/>
                <a:gd name="T33" fmla="*/ 0 h 422"/>
                <a:gd name="T34" fmla="*/ 0 w 303"/>
                <a:gd name="T35" fmla="*/ 0 h 422"/>
                <a:gd name="T36" fmla="*/ 0 w 303"/>
                <a:gd name="T37" fmla="*/ 0 h 422"/>
                <a:gd name="T38" fmla="*/ 0 w 303"/>
                <a:gd name="T39" fmla="*/ 0 h 422"/>
                <a:gd name="T40" fmla="*/ 0 w 303"/>
                <a:gd name="T41" fmla="*/ 0 h 422"/>
                <a:gd name="T42" fmla="*/ 0 w 303"/>
                <a:gd name="T43" fmla="*/ 0 h 422"/>
                <a:gd name="T44" fmla="*/ 0 w 303"/>
                <a:gd name="T45" fmla="*/ 0 h 422"/>
                <a:gd name="T46" fmla="*/ 0 w 303"/>
                <a:gd name="T47" fmla="*/ 0 h 422"/>
                <a:gd name="T48" fmla="*/ 0 w 303"/>
                <a:gd name="T49" fmla="*/ 0 h 422"/>
                <a:gd name="T50" fmla="*/ 0 w 303"/>
                <a:gd name="T51" fmla="*/ 0 h 42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03" h="422">
                  <a:moveTo>
                    <a:pt x="204" y="0"/>
                  </a:moveTo>
                  <a:lnTo>
                    <a:pt x="303" y="90"/>
                  </a:lnTo>
                  <a:lnTo>
                    <a:pt x="297" y="97"/>
                  </a:lnTo>
                  <a:lnTo>
                    <a:pt x="278" y="121"/>
                  </a:lnTo>
                  <a:lnTo>
                    <a:pt x="252" y="154"/>
                  </a:lnTo>
                  <a:lnTo>
                    <a:pt x="222" y="197"/>
                  </a:lnTo>
                  <a:lnTo>
                    <a:pt x="191" y="248"/>
                  </a:lnTo>
                  <a:lnTo>
                    <a:pt x="162" y="305"/>
                  </a:lnTo>
                  <a:lnTo>
                    <a:pt x="138" y="364"/>
                  </a:lnTo>
                  <a:lnTo>
                    <a:pt x="124" y="422"/>
                  </a:lnTo>
                  <a:lnTo>
                    <a:pt x="121" y="419"/>
                  </a:lnTo>
                  <a:lnTo>
                    <a:pt x="112" y="410"/>
                  </a:lnTo>
                  <a:lnTo>
                    <a:pt x="100" y="398"/>
                  </a:lnTo>
                  <a:lnTo>
                    <a:pt x="82" y="383"/>
                  </a:lnTo>
                  <a:lnTo>
                    <a:pt x="64" y="367"/>
                  </a:lnTo>
                  <a:lnTo>
                    <a:pt x="42" y="355"/>
                  </a:lnTo>
                  <a:lnTo>
                    <a:pt x="20" y="344"/>
                  </a:lnTo>
                  <a:lnTo>
                    <a:pt x="0" y="339"/>
                  </a:lnTo>
                  <a:lnTo>
                    <a:pt x="3" y="330"/>
                  </a:lnTo>
                  <a:lnTo>
                    <a:pt x="12" y="305"/>
                  </a:lnTo>
                  <a:lnTo>
                    <a:pt x="26" y="268"/>
                  </a:lnTo>
                  <a:lnTo>
                    <a:pt x="48" y="222"/>
                  </a:lnTo>
                  <a:lnTo>
                    <a:pt x="78" y="169"/>
                  </a:lnTo>
                  <a:lnTo>
                    <a:pt x="112" y="112"/>
                  </a:lnTo>
                  <a:lnTo>
                    <a:pt x="154" y="55"/>
                  </a:lnTo>
                  <a:lnTo>
                    <a:pt x="204" y="0"/>
                  </a:lnTo>
                  <a:close/>
                </a:path>
              </a:pathLst>
            </a:custGeom>
            <a:solidFill>
              <a:srgbClr val="FF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62481" name="Freeform 16"/>
            <p:cNvSpPr>
              <a:spLocks/>
            </p:cNvSpPr>
            <p:nvPr/>
          </p:nvSpPr>
          <p:spPr bwMode="auto">
            <a:xfrm>
              <a:off x="2560" y="2885"/>
              <a:ext cx="31" cy="36"/>
            </a:xfrm>
            <a:custGeom>
              <a:avLst/>
              <a:gdLst>
                <a:gd name="T0" fmla="*/ 0 w 77"/>
                <a:gd name="T1" fmla="*/ 0 h 88"/>
                <a:gd name="T2" fmla="*/ 0 w 77"/>
                <a:gd name="T3" fmla="*/ 0 h 88"/>
                <a:gd name="T4" fmla="*/ 0 w 77"/>
                <a:gd name="T5" fmla="*/ 0 h 88"/>
                <a:gd name="T6" fmla="*/ 0 w 77"/>
                <a:gd name="T7" fmla="*/ 0 h 88"/>
                <a:gd name="T8" fmla="*/ 0 w 77"/>
                <a:gd name="T9" fmla="*/ 0 h 88"/>
                <a:gd name="T10" fmla="*/ 0 w 77"/>
                <a:gd name="T11" fmla="*/ 0 h 88"/>
                <a:gd name="T12" fmla="*/ 0 w 77"/>
                <a:gd name="T13" fmla="*/ 0 h 88"/>
                <a:gd name="T14" fmla="*/ 0 w 77"/>
                <a:gd name="T15" fmla="*/ 0 h 88"/>
                <a:gd name="T16" fmla="*/ 0 w 77"/>
                <a:gd name="T17" fmla="*/ 0 h 88"/>
                <a:gd name="T18" fmla="*/ 0 w 77"/>
                <a:gd name="T19" fmla="*/ 0 h 88"/>
                <a:gd name="T20" fmla="*/ 0 w 77"/>
                <a:gd name="T21" fmla="*/ 0 h 88"/>
                <a:gd name="T22" fmla="*/ 0 w 77"/>
                <a:gd name="T23" fmla="*/ 0 h 88"/>
                <a:gd name="T24" fmla="*/ 0 w 77"/>
                <a:gd name="T25" fmla="*/ 0 h 88"/>
                <a:gd name="T26" fmla="*/ 0 w 77"/>
                <a:gd name="T27" fmla="*/ 0 h 88"/>
                <a:gd name="T28" fmla="*/ 0 w 77"/>
                <a:gd name="T29" fmla="*/ 0 h 88"/>
                <a:gd name="T30" fmla="*/ 0 w 77"/>
                <a:gd name="T31" fmla="*/ 0 h 88"/>
                <a:gd name="T32" fmla="*/ 0 w 77"/>
                <a:gd name="T33" fmla="*/ 0 h 8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7" h="88">
                  <a:moveTo>
                    <a:pt x="38" y="88"/>
                  </a:moveTo>
                  <a:lnTo>
                    <a:pt x="54" y="85"/>
                  </a:lnTo>
                  <a:lnTo>
                    <a:pt x="66" y="76"/>
                  </a:lnTo>
                  <a:lnTo>
                    <a:pt x="74" y="62"/>
                  </a:lnTo>
                  <a:lnTo>
                    <a:pt x="77" y="44"/>
                  </a:lnTo>
                  <a:lnTo>
                    <a:pt x="74" y="26"/>
                  </a:lnTo>
                  <a:lnTo>
                    <a:pt x="66" y="12"/>
                  </a:lnTo>
                  <a:lnTo>
                    <a:pt x="54" y="3"/>
                  </a:lnTo>
                  <a:lnTo>
                    <a:pt x="38" y="0"/>
                  </a:lnTo>
                  <a:lnTo>
                    <a:pt x="23" y="3"/>
                  </a:lnTo>
                  <a:lnTo>
                    <a:pt x="10" y="12"/>
                  </a:lnTo>
                  <a:lnTo>
                    <a:pt x="3" y="26"/>
                  </a:lnTo>
                  <a:lnTo>
                    <a:pt x="0" y="44"/>
                  </a:lnTo>
                  <a:lnTo>
                    <a:pt x="3" y="62"/>
                  </a:lnTo>
                  <a:lnTo>
                    <a:pt x="10" y="76"/>
                  </a:lnTo>
                  <a:lnTo>
                    <a:pt x="23" y="85"/>
                  </a:lnTo>
                  <a:lnTo>
                    <a:pt x="38" y="88"/>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62482" name="Freeform 17"/>
            <p:cNvSpPr>
              <a:spLocks/>
            </p:cNvSpPr>
            <p:nvPr/>
          </p:nvSpPr>
          <p:spPr bwMode="auto">
            <a:xfrm>
              <a:off x="2528" y="2946"/>
              <a:ext cx="31" cy="36"/>
            </a:xfrm>
            <a:custGeom>
              <a:avLst/>
              <a:gdLst>
                <a:gd name="T0" fmla="*/ 0 w 78"/>
                <a:gd name="T1" fmla="*/ 0 h 89"/>
                <a:gd name="T2" fmla="*/ 0 w 78"/>
                <a:gd name="T3" fmla="*/ 0 h 89"/>
                <a:gd name="T4" fmla="*/ 0 w 78"/>
                <a:gd name="T5" fmla="*/ 0 h 89"/>
                <a:gd name="T6" fmla="*/ 0 w 78"/>
                <a:gd name="T7" fmla="*/ 0 h 89"/>
                <a:gd name="T8" fmla="*/ 0 w 78"/>
                <a:gd name="T9" fmla="*/ 0 h 89"/>
                <a:gd name="T10" fmla="*/ 0 w 78"/>
                <a:gd name="T11" fmla="*/ 0 h 89"/>
                <a:gd name="T12" fmla="*/ 0 w 78"/>
                <a:gd name="T13" fmla="*/ 0 h 89"/>
                <a:gd name="T14" fmla="*/ 0 w 78"/>
                <a:gd name="T15" fmla="*/ 0 h 89"/>
                <a:gd name="T16" fmla="*/ 0 w 78"/>
                <a:gd name="T17" fmla="*/ 0 h 89"/>
                <a:gd name="T18" fmla="*/ 0 w 78"/>
                <a:gd name="T19" fmla="*/ 0 h 89"/>
                <a:gd name="T20" fmla="*/ 0 w 78"/>
                <a:gd name="T21" fmla="*/ 0 h 89"/>
                <a:gd name="T22" fmla="*/ 0 w 78"/>
                <a:gd name="T23" fmla="*/ 0 h 89"/>
                <a:gd name="T24" fmla="*/ 0 w 78"/>
                <a:gd name="T25" fmla="*/ 0 h 89"/>
                <a:gd name="T26" fmla="*/ 0 w 78"/>
                <a:gd name="T27" fmla="*/ 0 h 89"/>
                <a:gd name="T28" fmla="*/ 0 w 78"/>
                <a:gd name="T29" fmla="*/ 0 h 89"/>
                <a:gd name="T30" fmla="*/ 0 w 78"/>
                <a:gd name="T31" fmla="*/ 0 h 89"/>
                <a:gd name="T32" fmla="*/ 0 w 78"/>
                <a:gd name="T33" fmla="*/ 0 h 8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8" h="89">
                  <a:moveTo>
                    <a:pt x="39" y="89"/>
                  </a:moveTo>
                  <a:lnTo>
                    <a:pt x="55" y="86"/>
                  </a:lnTo>
                  <a:lnTo>
                    <a:pt x="67" y="77"/>
                  </a:lnTo>
                  <a:lnTo>
                    <a:pt x="75" y="63"/>
                  </a:lnTo>
                  <a:lnTo>
                    <a:pt x="78" y="45"/>
                  </a:lnTo>
                  <a:lnTo>
                    <a:pt x="75" y="27"/>
                  </a:lnTo>
                  <a:lnTo>
                    <a:pt x="67" y="13"/>
                  </a:lnTo>
                  <a:lnTo>
                    <a:pt x="55" y="4"/>
                  </a:lnTo>
                  <a:lnTo>
                    <a:pt x="39" y="0"/>
                  </a:lnTo>
                  <a:lnTo>
                    <a:pt x="24" y="4"/>
                  </a:lnTo>
                  <a:lnTo>
                    <a:pt x="11" y="13"/>
                  </a:lnTo>
                  <a:lnTo>
                    <a:pt x="3" y="27"/>
                  </a:lnTo>
                  <a:lnTo>
                    <a:pt x="0" y="45"/>
                  </a:lnTo>
                  <a:lnTo>
                    <a:pt x="3" y="63"/>
                  </a:lnTo>
                  <a:lnTo>
                    <a:pt x="11" y="77"/>
                  </a:lnTo>
                  <a:lnTo>
                    <a:pt x="24" y="86"/>
                  </a:lnTo>
                  <a:lnTo>
                    <a:pt x="39" y="89"/>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62483" name="Freeform 18"/>
            <p:cNvSpPr>
              <a:spLocks/>
            </p:cNvSpPr>
            <p:nvPr/>
          </p:nvSpPr>
          <p:spPr bwMode="auto">
            <a:xfrm>
              <a:off x="1987" y="3288"/>
              <a:ext cx="174" cy="187"/>
            </a:xfrm>
            <a:custGeom>
              <a:avLst/>
              <a:gdLst>
                <a:gd name="T0" fmla="*/ 0 w 435"/>
                <a:gd name="T1" fmla="*/ 0 h 467"/>
                <a:gd name="T2" fmla="*/ 0 w 435"/>
                <a:gd name="T3" fmla="*/ 0 h 467"/>
                <a:gd name="T4" fmla="*/ 0 w 435"/>
                <a:gd name="T5" fmla="*/ 0 h 467"/>
                <a:gd name="T6" fmla="*/ 0 w 435"/>
                <a:gd name="T7" fmla="*/ 0 h 467"/>
                <a:gd name="T8" fmla="*/ 0 w 435"/>
                <a:gd name="T9" fmla="*/ 0 h 467"/>
                <a:gd name="T10" fmla="*/ 0 w 435"/>
                <a:gd name="T11" fmla="*/ 0 h 467"/>
                <a:gd name="T12" fmla="*/ 0 w 435"/>
                <a:gd name="T13" fmla="*/ 0 h 467"/>
                <a:gd name="T14" fmla="*/ 0 w 435"/>
                <a:gd name="T15" fmla="*/ 0 h 467"/>
                <a:gd name="T16" fmla="*/ 0 w 435"/>
                <a:gd name="T17" fmla="*/ 0 h 467"/>
                <a:gd name="T18" fmla="*/ 0 w 435"/>
                <a:gd name="T19" fmla="*/ 0 h 467"/>
                <a:gd name="T20" fmla="*/ 0 w 435"/>
                <a:gd name="T21" fmla="*/ 0 h 467"/>
                <a:gd name="T22" fmla="*/ 0 w 435"/>
                <a:gd name="T23" fmla="*/ 0 h 467"/>
                <a:gd name="T24" fmla="*/ 0 w 435"/>
                <a:gd name="T25" fmla="*/ 0 h 467"/>
                <a:gd name="T26" fmla="*/ 0 w 435"/>
                <a:gd name="T27" fmla="*/ 0 h 467"/>
                <a:gd name="T28" fmla="*/ 0 w 435"/>
                <a:gd name="T29" fmla="*/ 0 h 467"/>
                <a:gd name="T30" fmla="*/ 0 w 435"/>
                <a:gd name="T31" fmla="*/ 0 h 467"/>
                <a:gd name="T32" fmla="*/ 0 w 435"/>
                <a:gd name="T33" fmla="*/ 0 h 467"/>
                <a:gd name="T34" fmla="*/ 0 w 435"/>
                <a:gd name="T35" fmla="*/ 0 h 467"/>
                <a:gd name="T36" fmla="*/ 0 w 435"/>
                <a:gd name="T37" fmla="*/ 0 h 467"/>
                <a:gd name="T38" fmla="*/ 0 w 435"/>
                <a:gd name="T39" fmla="*/ 0 h 467"/>
                <a:gd name="T40" fmla="*/ 0 w 435"/>
                <a:gd name="T41" fmla="*/ 0 h 467"/>
                <a:gd name="T42" fmla="*/ 0 w 435"/>
                <a:gd name="T43" fmla="*/ 0 h 467"/>
                <a:gd name="T44" fmla="*/ 0 w 435"/>
                <a:gd name="T45" fmla="*/ 0 h 467"/>
                <a:gd name="T46" fmla="*/ 0 w 435"/>
                <a:gd name="T47" fmla="*/ 0 h 467"/>
                <a:gd name="T48" fmla="*/ 0 w 435"/>
                <a:gd name="T49" fmla="*/ 0 h 467"/>
                <a:gd name="T50" fmla="*/ 0 w 435"/>
                <a:gd name="T51" fmla="*/ 0 h 467"/>
                <a:gd name="T52" fmla="*/ 0 w 435"/>
                <a:gd name="T53" fmla="*/ 0 h 467"/>
                <a:gd name="T54" fmla="*/ 0 w 435"/>
                <a:gd name="T55" fmla="*/ 0 h 467"/>
                <a:gd name="T56" fmla="*/ 0 w 435"/>
                <a:gd name="T57" fmla="*/ 0 h 467"/>
                <a:gd name="T58" fmla="*/ 0 w 435"/>
                <a:gd name="T59" fmla="*/ 0 h 467"/>
                <a:gd name="T60" fmla="*/ 0 w 435"/>
                <a:gd name="T61" fmla="*/ 0 h 467"/>
                <a:gd name="T62" fmla="*/ 0 w 435"/>
                <a:gd name="T63" fmla="*/ 0 h 467"/>
                <a:gd name="T64" fmla="*/ 0 w 435"/>
                <a:gd name="T65" fmla="*/ 0 h 467"/>
                <a:gd name="T66" fmla="*/ 0 w 435"/>
                <a:gd name="T67" fmla="*/ 0 h 467"/>
                <a:gd name="T68" fmla="*/ 0 w 435"/>
                <a:gd name="T69" fmla="*/ 0 h 467"/>
                <a:gd name="T70" fmla="*/ 0 w 435"/>
                <a:gd name="T71" fmla="*/ 0 h 467"/>
                <a:gd name="T72" fmla="*/ 0 w 435"/>
                <a:gd name="T73" fmla="*/ 0 h 4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435" h="467">
                  <a:moveTo>
                    <a:pt x="99" y="0"/>
                  </a:moveTo>
                  <a:lnTo>
                    <a:pt x="118" y="73"/>
                  </a:lnTo>
                  <a:lnTo>
                    <a:pt x="152" y="18"/>
                  </a:lnTo>
                  <a:lnTo>
                    <a:pt x="180" y="96"/>
                  </a:lnTo>
                  <a:lnTo>
                    <a:pt x="242" y="18"/>
                  </a:lnTo>
                  <a:lnTo>
                    <a:pt x="255" y="135"/>
                  </a:lnTo>
                  <a:lnTo>
                    <a:pt x="357" y="87"/>
                  </a:lnTo>
                  <a:lnTo>
                    <a:pt x="357" y="229"/>
                  </a:lnTo>
                  <a:lnTo>
                    <a:pt x="433" y="185"/>
                  </a:lnTo>
                  <a:lnTo>
                    <a:pt x="435" y="192"/>
                  </a:lnTo>
                  <a:lnTo>
                    <a:pt x="435" y="199"/>
                  </a:lnTo>
                  <a:lnTo>
                    <a:pt x="435" y="206"/>
                  </a:lnTo>
                  <a:lnTo>
                    <a:pt x="435" y="213"/>
                  </a:lnTo>
                  <a:lnTo>
                    <a:pt x="430" y="265"/>
                  </a:lnTo>
                  <a:lnTo>
                    <a:pt x="418" y="313"/>
                  </a:lnTo>
                  <a:lnTo>
                    <a:pt x="398" y="356"/>
                  </a:lnTo>
                  <a:lnTo>
                    <a:pt x="371" y="393"/>
                  </a:lnTo>
                  <a:lnTo>
                    <a:pt x="338" y="425"/>
                  </a:lnTo>
                  <a:lnTo>
                    <a:pt x="301" y="448"/>
                  </a:lnTo>
                  <a:lnTo>
                    <a:pt x="261" y="462"/>
                  </a:lnTo>
                  <a:lnTo>
                    <a:pt x="217" y="467"/>
                  </a:lnTo>
                  <a:lnTo>
                    <a:pt x="174" y="462"/>
                  </a:lnTo>
                  <a:lnTo>
                    <a:pt x="133" y="448"/>
                  </a:lnTo>
                  <a:lnTo>
                    <a:pt x="96" y="425"/>
                  </a:lnTo>
                  <a:lnTo>
                    <a:pt x="63" y="393"/>
                  </a:lnTo>
                  <a:lnTo>
                    <a:pt x="37" y="356"/>
                  </a:lnTo>
                  <a:lnTo>
                    <a:pt x="17" y="313"/>
                  </a:lnTo>
                  <a:lnTo>
                    <a:pt x="4" y="265"/>
                  </a:lnTo>
                  <a:lnTo>
                    <a:pt x="0" y="213"/>
                  </a:lnTo>
                  <a:lnTo>
                    <a:pt x="1" y="182"/>
                  </a:lnTo>
                  <a:lnTo>
                    <a:pt x="7" y="150"/>
                  </a:lnTo>
                  <a:lnTo>
                    <a:pt x="15" y="119"/>
                  </a:lnTo>
                  <a:lnTo>
                    <a:pt x="26" y="91"/>
                  </a:lnTo>
                  <a:lnTo>
                    <a:pt x="41" y="64"/>
                  </a:lnTo>
                  <a:lnTo>
                    <a:pt x="59" y="39"/>
                  </a:lnTo>
                  <a:lnTo>
                    <a:pt x="77" y="18"/>
                  </a:lnTo>
                  <a:lnTo>
                    <a:pt x="99"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62484" name="Freeform 19"/>
            <p:cNvSpPr>
              <a:spLocks/>
            </p:cNvSpPr>
            <p:nvPr/>
          </p:nvSpPr>
          <p:spPr bwMode="auto">
            <a:xfrm>
              <a:off x="2104" y="3231"/>
              <a:ext cx="55" cy="72"/>
            </a:xfrm>
            <a:custGeom>
              <a:avLst/>
              <a:gdLst>
                <a:gd name="T0" fmla="*/ 0 w 136"/>
                <a:gd name="T1" fmla="*/ 0 h 182"/>
                <a:gd name="T2" fmla="*/ 0 w 136"/>
                <a:gd name="T3" fmla="*/ 0 h 182"/>
                <a:gd name="T4" fmla="*/ 0 w 136"/>
                <a:gd name="T5" fmla="*/ 0 h 182"/>
                <a:gd name="T6" fmla="*/ 0 w 136"/>
                <a:gd name="T7" fmla="*/ 0 h 182"/>
                <a:gd name="T8" fmla="*/ 0 w 136"/>
                <a:gd name="T9" fmla="*/ 0 h 1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182">
                  <a:moveTo>
                    <a:pt x="136" y="28"/>
                  </a:moveTo>
                  <a:lnTo>
                    <a:pt x="33" y="182"/>
                  </a:lnTo>
                  <a:lnTo>
                    <a:pt x="0" y="154"/>
                  </a:lnTo>
                  <a:lnTo>
                    <a:pt x="103" y="0"/>
                  </a:lnTo>
                  <a:lnTo>
                    <a:pt x="136" y="28"/>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62485" name="Freeform 20"/>
            <p:cNvSpPr>
              <a:spLocks/>
            </p:cNvSpPr>
            <p:nvPr/>
          </p:nvSpPr>
          <p:spPr bwMode="auto">
            <a:xfrm>
              <a:off x="2143" y="3269"/>
              <a:ext cx="62" cy="47"/>
            </a:xfrm>
            <a:custGeom>
              <a:avLst/>
              <a:gdLst>
                <a:gd name="T0" fmla="*/ 0 w 155"/>
                <a:gd name="T1" fmla="*/ 0 h 118"/>
                <a:gd name="T2" fmla="*/ 0 w 155"/>
                <a:gd name="T3" fmla="*/ 0 h 118"/>
                <a:gd name="T4" fmla="*/ 0 w 155"/>
                <a:gd name="T5" fmla="*/ 0 h 118"/>
                <a:gd name="T6" fmla="*/ 0 w 155"/>
                <a:gd name="T7" fmla="*/ 0 h 118"/>
                <a:gd name="T8" fmla="*/ 0 w 155"/>
                <a:gd name="T9" fmla="*/ 0 h 1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5" h="118">
                  <a:moveTo>
                    <a:pt x="0" y="77"/>
                  </a:moveTo>
                  <a:lnTo>
                    <a:pt x="137" y="0"/>
                  </a:lnTo>
                  <a:lnTo>
                    <a:pt x="155" y="40"/>
                  </a:lnTo>
                  <a:lnTo>
                    <a:pt x="18" y="118"/>
                  </a:lnTo>
                  <a:lnTo>
                    <a:pt x="0" y="77"/>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62486" name="Freeform 21"/>
            <p:cNvSpPr>
              <a:spLocks/>
            </p:cNvSpPr>
            <p:nvPr/>
          </p:nvSpPr>
          <p:spPr bwMode="auto">
            <a:xfrm>
              <a:off x="2067" y="3222"/>
              <a:ext cx="24" cy="53"/>
            </a:xfrm>
            <a:custGeom>
              <a:avLst/>
              <a:gdLst>
                <a:gd name="T0" fmla="*/ 0 w 61"/>
                <a:gd name="T1" fmla="*/ 0 h 133"/>
                <a:gd name="T2" fmla="*/ 0 w 61"/>
                <a:gd name="T3" fmla="*/ 0 h 133"/>
                <a:gd name="T4" fmla="*/ 0 w 61"/>
                <a:gd name="T5" fmla="*/ 0 h 133"/>
                <a:gd name="T6" fmla="*/ 0 w 61"/>
                <a:gd name="T7" fmla="*/ 0 h 133"/>
                <a:gd name="T8" fmla="*/ 0 w 61"/>
                <a:gd name="T9" fmla="*/ 0 h 1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1" h="133">
                  <a:moveTo>
                    <a:pt x="0" y="126"/>
                  </a:moveTo>
                  <a:lnTo>
                    <a:pt x="22" y="0"/>
                  </a:lnTo>
                  <a:lnTo>
                    <a:pt x="61" y="9"/>
                  </a:lnTo>
                  <a:lnTo>
                    <a:pt x="41" y="133"/>
                  </a:lnTo>
                  <a:lnTo>
                    <a:pt x="0" y="126"/>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62487" name="Freeform 22"/>
            <p:cNvSpPr>
              <a:spLocks/>
            </p:cNvSpPr>
            <p:nvPr/>
          </p:nvSpPr>
          <p:spPr bwMode="auto">
            <a:xfrm>
              <a:off x="2144" y="3320"/>
              <a:ext cx="45" cy="31"/>
            </a:xfrm>
            <a:custGeom>
              <a:avLst/>
              <a:gdLst>
                <a:gd name="T0" fmla="*/ 0 w 113"/>
                <a:gd name="T1" fmla="*/ 0 h 78"/>
                <a:gd name="T2" fmla="*/ 0 w 113"/>
                <a:gd name="T3" fmla="*/ 0 h 78"/>
                <a:gd name="T4" fmla="*/ 0 w 113"/>
                <a:gd name="T5" fmla="*/ 0 h 78"/>
                <a:gd name="T6" fmla="*/ 0 w 113"/>
                <a:gd name="T7" fmla="*/ 0 h 78"/>
                <a:gd name="T8" fmla="*/ 0 w 113"/>
                <a:gd name="T9" fmla="*/ 0 h 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3" h="78">
                  <a:moveTo>
                    <a:pt x="0" y="32"/>
                  </a:moveTo>
                  <a:lnTo>
                    <a:pt x="103" y="0"/>
                  </a:lnTo>
                  <a:lnTo>
                    <a:pt x="113" y="46"/>
                  </a:lnTo>
                  <a:lnTo>
                    <a:pt x="11" y="78"/>
                  </a:lnTo>
                  <a:lnTo>
                    <a:pt x="0" y="32"/>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62488" name="Freeform 23"/>
            <p:cNvSpPr>
              <a:spLocks/>
            </p:cNvSpPr>
            <p:nvPr/>
          </p:nvSpPr>
          <p:spPr bwMode="auto">
            <a:xfrm>
              <a:off x="2079" y="3167"/>
              <a:ext cx="21" cy="24"/>
            </a:xfrm>
            <a:custGeom>
              <a:avLst/>
              <a:gdLst>
                <a:gd name="T0" fmla="*/ 0 w 51"/>
                <a:gd name="T1" fmla="*/ 0 h 60"/>
                <a:gd name="T2" fmla="*/ 0 w 51"/>
                <a:gd name="T3" fmla="*/ 0 h 60"/>
                <a:gd name="T4" fmla="*/ 0 w 51"/>
                <a:gd name="T5" fmla="*/ 0 h 60"/>
                <a:gd name="T6" fmla="*/ 0 w 51"/>
                <a:gd name="T7" fmla="*/ 0 h 60"/>
                <a:gd name="T8" fmla="*/ 0 w 51"/>
                <a:gd name="T9" fmla="*/ 0 h 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 h="60">
                  <a:moveTo>
                    <a:pt x="20" y="60"/>
                  </a:moveTo>
                  <a:lnTo>
                    <a:pt x="0" y="24"/>
                  </a:lnTo>
                  <a:lnTo>
                    <a:pt x="31" y="0"/>
                  </a:lnTo>
                  <a:lnTo>
                    <a:pt x="51" y="35"/>
                  </a:lnTo>
                  <a:lnTo>
                    <a:pt x="20" y="6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62489" name="Rectangle 24"/>
            <p:cNvSpPr>
              <a:spLocks noChangeArrowheads="1"/>
            </p:cNvSpPr>
            <p:nvPr/>
          </p:nvSpPr>
          <p:spPr bwMode="auto">
            <a:xfrm>
              <a:off x="2035" y="3232"/>
              <a:ext cx="18" cy="21"/>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tr-TR" sz="1050"/>
            </a:p>
          </p:txBody>
        </p:sp>
        <p:sp>
          <p:nvSpPr>
            <p:cNvPr id="62490" name="Freeform 25"/>
            <p:cNvSpPr>
              <a:spLocks/>
            </p:cNvSpPr>
            <p:nvPr/>
          </p:nvSpPr>
          <p:spPr bwMode="auto">
            <a:xfrm>
              <a:off x="2050" y="3183"/>
              <a:ext cx="18" cy="22"/>
            </a:xfrm>
            <a:custGeom>
              <a:avLst/>
              <a:gdLst>
                <a:gd name="T0" fmla="*/ 0 w 45"/>
                <a:gd name="T1" fmla="*/ 0 h 55"/>
                <a:gd name="T2" fmla="*/ 0 w 45"/>
                <a:gd name="T3" fmla="*/ 0 h 55"/>
                <a:gd name="T4" fmla="*/ 0 w 45"/>
                <a:gd name="T5" fmla="*/ 0 h 55"/>
                <a:gd name="T6" fmla="*/ 0 w 45"/>
                <a:gd name="T7" fmla="*/ 0 h 55"/>
                <a:gd name="T8" fmla="*/ 0 w 45"/>
                <a:gd name="T9" fmla="*/ 0 h 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55">
                  <a:moveTo>
                    <a:pt x="0" y="39"/>
                  </a:moveTo>
                  <a:lnTo>
                    <a:pt x="17" y="0"/>
                  </a:lnTo>
                  <a:lnTo>
                    <a:pt x="45" y="16"/>
                  </a:lnTo>
                  <a:lnTo>
                    <a:pt x="28" y="55"/>
                  </a:lnTo>
                  <a:lnTo>
                    <a:pt x="0" y="39"/>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62491" name="Rectangle 26"/>
            <p:cNvSpPr>
              <a:spLocks noChangeArrowheads="1"/>
            </p:cNvSpPr>
            <p:nvPr/>
          </p:nvSpPr>
          <p:spPr bwMode="auto">
            <a:xfrm>
              <a:off x="2059" y="3142"/>
              <a:ext cx="9" cy="1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tr-TR" sz="1050"/>
            </a:p>
          </p:txBody>
        </p:sp>
        <p:sp>
          <p:nvSpPr>
            <p:cNvPr id="62492" name="Freeform 27"/>
            <p:cNvSpPr>
              <a:spLocks/>
            </p:cNvSpPr>
            <p:nvPr/>
          </p:nvSpPr>
          <p:spPr bwMode="auto">
            <a:xfrm>
              <a:off x="2149" y="3178"/>
              <a:ext cx="21" cy="24"/>
            </a:xfrm>
            <a:custGeom>
              <a:avLst/>
              <a:gdLst>
                <a:gd name="T0" fmla="*/ 0 w 52"/>
                <a:gd name="T1" fmla="*/ 0 h 61"/>
                <a:gd name="T2" fmla="*/ 0 w 52"/>
                <a:gd name="T3" fmla="*/ 0 h 61"/>
                <a:gd name="T4" fmla="*/ 0 w 52"/>
                <a:gd name="T5" fmla="*/ 0 h 61"/>
                <a:gd name="T6" fmla="*/ 0 w 52"/>
                <a:gd name="T7" fmla="*/ 0 h 61"/>
                <a:gd name="T8" fmla="*/ 0 w 52"/>
                <a:gd name="T9" fmla="*/ 0 h 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 h="61">
                  <a:moveTo>
                    <a:pt x="22" y="61"/>
                  </a:moveTo>
                  <a:lnTo>
                    <a:pt x="0" y="25"/>
                  </a:lnTo>
                  <a:lnTo>
                    <a:pt x="31" y="0"/>
                  </a:lnTo>
                  <a:lnTo>
                    <a:pt x="52" y="36"/>
                  </a:lnTo>
                  <a:lnTo>
                    <a:pt x="22" y="61"/>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62493" name="Freeform 28"/>
            <p:cNvSpPr>
              <a:spLocks/>
            </p:cNvSpPr>
            <p:nvPr/>
          </p:nvSpPr>
          <p:spPr bwMode="auto">
            <a:xfrm>
              <a:off x="2120" y="3194"/>
              <a:ext cx="18" cy="22"/>
            </a:xfrm>
            <a:custGeom>
              <a:avLst/>
              <a:gdLst>
                <a:gd name="T0" fmla="*/ 0 w 45"/>
                <a:gd name="T1" fmla="*/ 0 h 55"/>
                <a:gd name="T2" fmla="*/ 0 w 45"/>
                <a:gd name="T3" fmla="*/ 0 h 55"/>
                <a:gd name="T4" fmla="*/ 0 w 45"/>
                <a:gd name="T5" fmla="*/ 0 h 55"/>
                <a:gd name="T6" fmla="*/ 0 w 45"/>
                <a:gd name="T7" fmla="*/ 0 h 55"/>
                <a:gd name="T8" fmla="*/ 0 w 45"/>
                <a:gd name="T9" fmla="*/ 0 h 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55">
                  <a:moveTo>
                    <a:pt x="0" y="39"/>
                  </a:moveTo>
                  <a:lnTo>
                    <a:pt x="17" y="0"/>
                  </a:lnTo>
                  <a:lnTo>
                    <a:pt x="45" y="16"/>
                  </a:lnTo>
                  <a:lnTo>
                    <a:pt x="28" y="55"/>
                  </a:lnTo>
                  <a:lnTo>
                    <a:pt x="0" y="39"/>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62494" name="Rectangle 29"/>
            <p:cNvSpPr>
              <a:spLocks noChangeArrowheads="1"/>
            </p:cNvSpPr>
            <p:nvPr/>
          </p:nvSpPr>
          <p:spPr bwMode="auto">
            <a:xfrm>
              <a:off x="2129" y="3154"/>
              <a:ext cx="10" cy="13"/>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tr-TR" sz="1050"/>
            </a:p>
          </p:txBody>
        </p:sp>
        <p:sp>
          <p:nvSpPr>
            <p:cNvPr id="62495" name="Freeform 30"/>
            <p:cNvSpPr>
              <a:spLocks/>
            </p:cNvSpPr>
            <p:nvPr/>
          </p:nvSpPr>
          <p:spPr bwMode="auto">
            <a:xfrm>
              <a:off x="2187" y="3219"/>
              <a:ext cx="21" cy="24"/>
            </a:xfrm>
            <a:custGeom>
              <a:avLst/>
              <a:gdLst>
                <a:gd name="T0" fmla="*/ 0 w 53"/>
                <a:gd name="T1" fmla="*/ 0 h 59"/>
                <a:gd name="T2" fmla="*/ 0 w 53"/>
                <a:gd name="T3" fmla="*/ 0 h 59"/>
                <a:gd name="T4" fmla="*/ 0 w 53"/>
                <a:gd name="T5" fmla="*/ 0 h 59"/>
                <a:gd name="T6" fmla="*/ 0 w 53"/>
                <a:gd name="T7" fmla="*/ 0 h 59"/>
                <a:gd name="T8" fmla="*/ 0 w 53"/>
                <a:gd name="T9" fmla="*/ 0 h 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 h="59">
                  <a:moveTo>
                    <a:pt x="31" y="59"/>
                  </a:moveTo>
                  <a:lnTo>
                    <a:pt x="53" y="23"/>
                  </a:lnTo>
                  <a:lnTo>
                    <a:pt x="22" y="0"/>
                  </a:lnTo>
                  <a:lnTo>
                    <a:pt x="0" y="36"/>
                  </a:lnTo>
                  <a:lnTo>
                    <a:pt x="31" y="59"/>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62496" name="Freeform 31"/>
            <p:cNvSpPr>
              <a:spLocks/>
            </p:cNvSpPr>
            <p:nvPr/>
          </p:nvSpPr>
          <p:spPr bwMode="auto">
            <a:xfrm>
              <a:off x="2219" y="3235"/>
              <a:ext cx="18" cy="22"/>
            </a:xfrm>
            <a:custGeom>
              <a:avLst/>
              <a:gdLst>
                <a:gd name="T0" fmla="*/ 0 w 44"/>
                <a:gd name="T1" fmla="*/ 0 h 53"/>
                <a:gd name="T2" fmla="*/ 0 w 44"/>
                <a:gd name="T3" fmla="*/ 0 h 53"/>
                <a:gd name="T4" fmla="*/ 0 w 44"/>
                <a:gd name="T5" fmla="*/ 0 h 53"/>
                <a:gd name="T6" fmla="*/ 0 w 44"/>
                <a:gd name="T7" fmla="*/ 0 h 53"/>
                <a:gd name="T8" fmla="*/ 0 w 44"/>
                <a:gd name="T9" fmla="*/ 0 h 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4" h="53">
                  <a:moveTo>
                    <a:pt x="44" y="37"/>
                  </a:moveTo>
                  <a:lnTo>
                    <a:pt x="28" y="0"/>
                  </a:lnTo>
                  <a:lnTo>
                    <a:pt x="0" y="14"/>
                  </a:lnTo>
                  <a:lnTo>
                    <a:pt x="17" y="53"/>
                  </a:lnTo>
                  <a:lnTo>
                    <a:pt x="44" y="37"/>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62497" name="Freeform 32"/>
            <p:cNvSpPr>
              <a:spLocks/>
            </p:cNvSpPr>
            <p:nvPr/>
          </p:nvSpPr>
          <p:spPr bwMode="auto">
            <a:xfrm>
              <a:off x="2218" y="3289"/>
              <a:ext cx="17" cy="21"/>
            </a:xfrm>
            <a:custGeom>
              <a:avLst/>
              <a:gdLst>
                <a:gd name="T0" fmla="*/ 0 w 43"/>
                <a:gd name="T1" fmla="*/ 0 h 53"/>
                <a:gd name="T2" fmla="*/ 0 w 43"/>
                <a:gd name="T3" fmla="*/ 0 h 53"/>
                <a:gd name="T4" fmla="*/ 0 w 43"/>
                <a:gd name="T5" fmla="*/ 0 h 53"/>
                <a:gd name="T6" fmla="*/ 0 w 43"/>
                <a:gd name="T7" fmla="*/ 0 h 53"/>
                <a:gd name="T8" fmla="*/ 0 w 43"/>
                <a:gd name="T9" fmla="*/ 0 h 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 h="53">
                  <a:moveTo>
                    <a:pt x="43" y="37"/>
                  </a:moveTo>
                  <a:lnTo>
                    <a:pt x="26" y="0"/>
                  </a:lnTo>
                  <a:lnTo>
                    <a:pt x="0" y="14"/>
                  </a:lnTo>
                  <a:lnTo>
                    <a:pt x="15" y="53"/>
                  </a:lnTo>
                  <a:lnTo>
                    <a:pt x="43" y="37"/>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62498" name="Rectangle 33"/>
            <p:cNvSpPr>
              <a:spLocks noChangeArrowheads="1"/>
            </p:cNvSpPr>
            <p:nvPr/>
          </p:nvSpPr>
          <p:spPr bwMode="auto">
            <a:xfrm>
              <a:off x="2219" y="3194"/>
              <a:ext cx="10" cy="1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tr-TR" sz="1050"/>
            </a:p>
          </p:txBody>
        </p:sp>
      </p:grpSp>
      <p:pic>
        <p:nvPicPr>
          <p:cNvPr id="62469" name="Picture 34" descr="STRUIK"/>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6005147" y="1549231"/>
            <a:ext cx="1411306" cy="1234758"/>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pic>
      <p:pic>
        <p:nvPicPr>
          <p:cNvPr id="35"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3189271292"/>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2"/>
          <p:cNvSpPr>
            <a:spLocks noChangeArrowheads="1"/>
          </p:cNvSpPr>
          <p:nvPr/>
        </p:nvSpPr>
        <p:spPr bwMode="auto">
          <a:xfrm>
            <a:off x="1143000" y="1660915"/>
            <a:ext cx="6858000" cy="553998"/>
          </a:xfrm>
          <a:prstGeom prst="rect">
            <a:avLst/>
          </a:prstGeom>
          <a:solidFill>
            <a:schemeClr val="folHlink"/>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a:r>
              <a:rPr lang="tr-TR" sz="3000" b="1" dirty="0">
                <a:latin typeface="Tahoma" panose="020B0604030504040204" pitchFamily="34" charset="0"/>
                <a:ea typeface="Tahoma" panose="020B0604030504040204" pitchFamily="34" charset="0"/>
                <a:cs typeface="Tahoma" panose="020B0604030504040204" pitchFamily="34" charset="0"/>
              </a:rPr>
              <a:t>Elle Yük Taşıma</a:t>
            </a:r>
          </a:p>
        </p:txBody>
      </p:sp>
      <p:sp>
        <p:nvSpPr>
          <p:cNvPr id="71683" name="Line 3"/>
          <p:cNvSpPr>
            <a:spLocks noChangeShapeType="1"/>
          </p:cNvSpPr>
          <p:nvPr/>
        </p:nvSpPr>
        <p:spPr bwMode="auto">
          <a:xfrm>
            <a:off x="2303860" y="1653779"/>
            <a:ext cx="810815"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71684" name="Line 4"/>
          <p:cNvSpPr>
            <a:spLocks noChangeShapeType="1"/>
          </p:cNvSpPr>
          <p:nvPr/>
        </p:nvSpPr>
        <p:spPr bwMode="auto">
          <a:xfrm>
            <a:off x="2303860" y="2156222"/>
            <a:ext cx="810815"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71685" name="Line 5"/>
          <p:cNvSpPr>
            <a:spLocks noChangeShapeType="1"/>
          </p:cNvSpPr>
          <p:nvPr/>
        </p:nvSpPr>
        <p:spPr bwMode="auto">
          <a:xfrm>
            <a:off x="2303860" y="1653778"/>
            <a:ext cx="0" cy="251222"/>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71686" name="Line 6"/>
          <p:cNvSpPr>
            <a:spLocks noChangeShapeType="1"/>
          </p:cNvSpPr>
          <p:nvPr/>
        </p:nvSpPr>
        <p:spPr bwMode="auto">
          <a:xfrm>
            <a:off x="6894910" y="1653778"/>
            <a:ext cx="0" cy="251222"/>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71687" name="Line 7"/>
          <p:cNvSpPr>
            <a:spLocks noChangeShapeType="1"/>
          </p:cNvSpPr>
          <p:nvPr/>
        </p:nvSpPr>
        <p:spPr bwMode="auto">
          <a:xfrm>
            <a:off x="3114675" y="1653779"/>
            <a:ext cx="215504"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71688" name="Line 8"/>
          <p:cNvSpPr>
            <a:spLocks noChangeShapeType="1"/>
          </p:cNvSpPr>
          <p:nvPr/>
        </p:nvSpPr>
        <p:spPr bwMode="auto">
          <a:xfrm>
            <a:off x="2303860" y="1905001"/>
            <a:ext cx="0" cy="251222"/>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71689" name="Line 9"/>
          <p:cNvSpPr>
            <a:spLocks noChangeShapeType="1"/>
          </p:cNvSpPr>
          <p:nvPr/>
        </p:nvSpPr>
        <p:spPr bwMode="auto">
          <a:xfrm>
            <a:off x="4889897" y="1653779"/>
            <a:ext cx="960834"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71690" name="Line 10"/>
          <p:cNvSpPr>
            <a:spLocks noChangeShapeType="1"/>
          </p:cNvSpPr>
          <p:nvPr/>
        </p:nvSpPr>
        <p:spPr bwMode="auto">
          <a:xfrm>
            <a:off x="5850732" y="1653779"/>
            <a:ext cx="155972"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71691" name="Line 11"/>
          <p:cNvSpPr>
            <a:spLocks noChangeShapeType="1"/>
          </p:cNvSpPr>
          <p:nvPr/>
        </p:nvSpPr>
        <p:spPr bwMode="auto">
          <a:xfrm>
            <a:off x="6894910" y="1905001"/>
            <a:ext cx="0" cy="251222"/>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71692" name="Line 12"/>
          <p:cNvSpPr>
            <a:spLocks noChangeShapeType="1"/>
          </p:cNvSpPr>
          <p:nvPr/>
        </p:nvSpPr>
        <p:spPr bwMode="auto">
          <a:xfrm>
            <a:off x="3114675" y="2156222"/>
            <a:ext cx="215504"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71693" name="Line 13"/>
          <p:cNvSpPr>
            <a:spLocks noChangeShapeType="1"/>
          </p:cNvSpPr>
          <p:nvPr/>
        </p:nvSpPr>
        <p:spPr bwMode="auto">
          <a:xfrm>
            <a:off x="4889897" y="2156222"/>
            <a:ext cx="960834"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71694" name="Line 14"/>
          <p:cNvSpPr>
            <a:spLocks noChangeShapeType="1"/>
          </p:cNvSpPr>
          <p:nvPr/>
        </p:nvSpPr>
        <p:spPr bwMode="auto">
          <a:xfrm>
            <a:off x="5850732" y="2156222"/>
            <a:ext cx="155972"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71695" name="Line 15"/>
          <p:cNvSpPr>
            <a:spLocks noChangeShapeType="1"/>
          </p:cNvSpPr>
          <p:nvPr/>
        </p:nvSpPr>
        <p:spPr bwMode="auto">
          <a:xfrm>
            <a:off x="6006704" y="2156222"/>
            <a:ext cx="888206"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pic>
        <p:nvPicPr>
          <p:cNvPr id="16"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2579674631"/>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44066"/>
                                        </p:tgtEl>
                                        <p:attrNameLst>
                                          <p:attrName>style.visibility</p:attrName>
                                        </p:attrNameLst>
                                      </p:cBhvr>
                                      <p:to>
                                        <p:strVal val="visible"/>
                                      </p:to>
                                    </p:set>
                                    <p:animEffect transition="in" filter="fade">
                                      <p:cBhvr>
                                        <p:cTn id="7" dur="2000"/>
                                        <p:tgtEl>
                                          <p:spTgt spid="3440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406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2" name="Rectangle 2"/>
          <p:cNvSpPr>
            <a:spLocks noGrp="1" noChangeArrowheads="1"/>
          </p:cNvSpPr>
          <p:nvPr>
            <p:ph type="title"/>
          </p:nvPr>
        </p:nvSpPr>
        <p:spPr>
          <a:xfrm>
            <a:off x="1433145" y="935741"/>
            <a:ext cx="5319346" cy="857250"/>
          </a:xfrm>
        </p:spPr>
        <p:txBody>
          <a:bodyPr>
            <a:normAutofit/>
          </a:bodyPr>
          <a:lstStyle/>
          <a:p>
            <a:pPr eaLnBrk="1" hangingPunct="1">
              <a:defRPr/>
            </a:pPr>
            <a:r>
              <a:rPr lang="tr-TR" sz="3200" dirty="0" smtClean="0"/>
              <a:t>YÜK TAŞIMA</a:t>
            </a:r>
            <a:endParaRPr lang="en-US" sz="3200" dirty="0" smtClean="0"/>
          </a:p>
        </p:txBody>
      </p:sp>
      <p:sp>
        <p:nvSpPr>
          <p:cNvPr id="74755" name="Rectangle 3"/>
          <p:cNvSpPr>
            <a:spLocks noChangeArrowheads="1"/>
          </p:cNvSpPr>
          <p:nvPr/>
        </p:nvSpPr>
        <p:spPr bwMode="auto">
          <a:xfrm>
            <a:off x="1617784" y="1904908"/>
            <a:ext cx="4320779" cy="2369880"/>
          </a:xfrm>
          <a:prstGeom prst="rect">
            <a:avLst/>
          </a:prstGeom>
          <a:noFill/>
          <a:ln>
            <a:noFill/>
          </a:ln>
          <a:effectLst/>
        </p:spPr>
        <p:txBody>
          <a:bodyPr>
            <a:spAutoFit/>
          </a:bodyPr>
          <a:lstStyle/>
          <a:p>
            <a:pPr marL="257175" indent="-257175">
              <a:spcBef>
                <a:spcPct val="20000"/>
              </a:spcBef>
              <a:buClr>
                <a:schemeClr val="bg2"/>
              </a:buClr>
              <a:buSzPct val="75000"/>
              <a:buFont typeface="Wingdings" pitchFamily="2" charset="2"/>
              <a:buChar char="n"/>
            </a:pPr>
            <a:r>
              <a:rPr lang="tr-TR" sz="2000" dirty="0">
                <a:latin typeface="Tahoma" panose="020B0604030504040204" pitchFamily="34" charset="0"/>
                <a:ea typeface="Tahoma" panose="020B0604030504040204" pitchFamily="34" charset="0"/>
                <a:cs typeface="Tahoma" panose="020B0604030504040204" pitchFamily="34" charset="0"/>
              </a:rPr>
              <a:t>Mümkünse mekanik ekipman kullanın</a:t>
            </a:r>
          </a:p>
          <a:p>
            <a:pPr marL="257175" indent="-257175">
              <a:spcBef>
                <a:spcPct val="20000"/>
              </a:spcBef>
              <a:buClr>
                <a:schemeClr val="bg2"/>
              </a:buClr>
              <a:buSzPct val="75000"/>
              <a:buFont typeface="Wingdings" pitchFamily="2" charset="2"/>
              <a:buChar char="n"/>
            </a:pPr>
            <a:r>
              <a:rPr lang="tr-TR" sz="2000" dirty="0">
                <a:latin typeface="Tahoma" panose="020B0604030504040204" pitchFamily="34" charset="0"/>
                <a:ea typeface="Tahoma" panose="020B0604030504040204" pitchFamily="34" charset="0"/>
                <a:cs typeface="Tahoma" panose="020B0604030504040204" pitchFamily="34" charset="0"/>
              </a:rPr>
              <a:t>Beden gücü ile yapılan kaldırma ve taşımalarda ise doğru teknikleri öğrenip dikkatle uygulayın</a:t>
            </a:r>
          </a:p>
          <a:p>
            <a:pPr marL="257175" indent="-257175">
              <a:spcBef>
                <a:spcPct val="20000"/>
              </a:spcBef>
              <a:buClr>
                <a:schemeClr val="bg2"/>
              </a:buClr>
              <a:buSzPct val="75000"/>
              <a:buFont typeface="Wingdings" pitchFamily="2" charset="2"/>
              <a:buChar char="n"/>
            </a:pPr>
            <a:r>
              <a:rPr lang="tr-TR" sz="2000" dirty="0">
                <a:latin typeface="Tahoma" panose="020B0604030504040204" pitchFamily="34" charset="0"/>
                <a:ea typeface="Tahoma" panose="020B0604030504040204" pitchFamily="34" charset="0"/>
                <a:cs typeface="Tahoma" panose="020B0604030504040204" pitchFamily="34" charset="0"/>
              </a:rPr>
              <a:t>Bir defada kaldırabileceğinizden fazla yükleri kaldırmaya çalışmayın </a:t>
            </a:r>
          </a:p>
        </p:txBody>
      </p:sp>
      <p:pic>
        <p:nvPicPr>
          <p:cNvPr id="49" name="Picture 3" descr="C:\Users\NEUHISQ1\Desktop\NEU Hospital Logo (2).png"/>
          <p:cNvPicPr>
            <a:picLocks noChangeAspect="1" noChangeArrowheads="1"/>
          </p:cNvPicPr>
          <p:nvPr/>
        </p:nvPicPr>
        <p:blipFill>
          <a:blip r:embed="rId2"/>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3437034739"/>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696503"/>
            <a:ext cx="5825747" cy="3863593"/>
          </a:xfrm>
        </p:spPr>
        <p:txBody>
          <a:bodyPr/>
          <a:lstStyle/>
          <a:p>
            <a:pPr>
              <a:buNone/>
            </a:pPr>
            <a:r>
              <a:rPr lang="tr-TR" b="1" dirty="0" smtClean="0">
                <a:latin typeface="Tahoma" panose="020B0604030504040204" pitchFamily="34" charset="0"/>
                <a:ea typeface="Tahoma" panose="020B0604030504040204" pitchFamily="34" charset="0"/>
                <a:cs typeface="Tahoma" panose="020B0604030504040204" pitchFamily="34" charset="0"/>
              </a:rPr>
              <a:t>   İş Kazası Nedir?</a:t>
            </a:r>
          </a:p>
          <a:p>
            <a:pPr>
              <a:buNone/>
            </a:pPr>
            <a:r>
              <a:rPr lang="tr-TR" sz="1800" dirty="0">
                <a:latin typeface="Tahoma" panose="020B0604030504040204" pitchFamily="34" charset="0"/>
                <a:ea typeface="Tahoma" panose="020B0604030504040204" pitchFamily="34" charset="0"/>
                <a:cs typeface="Tahoma" panose="020B0604030504040204" pitchFamily="34" charset="0"/>
              </a:rPr>
              <a:t>    </a:t>
            </a:r>
            <a:r>
              <a:rPr lang="tr-TR" sz="1800" dirty="0" smtClean="0">
                <a:latin typeface="Tahoma" panose="020B0604030504040204" pitchFamily="34" charset="0"/>
                <a:ea typeface="Tahoma" panose="020B0604030504040204" pitchFamily="34" charset="0"/>
                <a:cs typeface="Tahoma" panose="020B0604030504040204" pitchFamily="34" charset="0"/>
              </a:rPr>
              <a:t>  İş </a:t>
            </a:r>
            <a:r>
              <a:rPr lang="tr-TR" sz="1800" dirty="0">
                <a:latin typeface="Tahoma" panose="020B0604030504040204" pitchFamily="34" charset="0"/>
                <a:ea typeface="Tahoma" panose="020B0604030504040204" pitchFamily="34" charset="0"/>
                <a:cs typeface="Tahoma" panose="020B0604030504040204" pitchFamily="34" charset="0"/>
              </a:rPr>
              <a:t>Kazası, bir işyerinde veya iş gereği olarak işyeri dışında veya işyerine gidiş gelişlerde meydana gelen ve bağımsız olarak veya bir işverene bağlı olarak çalışan şahısları hemen veya sonradan bedence veya ruhça arızaya uğratan beklenmedik, planlanmamış ve istenmeyen bir olayı anlatır</a:t>
            </a:r>
            <a:endParaRPr lang="en-US" sz="1800" dirty="0">
              <a:latin typeface="Tahoma" panose="020B0604030504040204" pitchFamily="34" charset="0"/>
              <a:ea typeface="Tahoma" panose="020B0604030504040204" pitchFamily="34" charset="0"/>
              <a:cs typeface="Tahoma" panose="020B0604030504040204" pitchFamily="34" charset="0"/>
            </a:endParaRPr>
          </a:p>
          <a:p>
            <a:endParaRPr lang="en-US" dirty="0">
              <a:latin typeface="Tahoma" panose="020B0604030504040204" pitchFamily="34" charset="0"/>
              <a:ea typeface="Tahoma" panose="020B0604030504040204" pitchFamily="34" charset="0"/>
              <a:cs typeface="Tahoma" panose="020B0604030504040204" pitchFamily="34" charset="0"/>
            </a:endParaRPr>
          </a:p>
        </p:txBody>
      </p:sp>
      <p:pic>
        <p:nvPicPr>
          <p:cNvPr id="4" name="Picture 15" descr="http://www.mauslawfirm.com/images/pic-4187763-accident-work.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3339694" y="3210608"/>
            <a:ext cx="2303876" cy="1796654"/>
          </a:xfrm>
          <a:prstGeom prst="rect">
            <a:avLst/>
          </a:prstGeom>
          <a:noFill/>
          <a:extLst>
            <a:ext uri="{909E8E84-426E-40DD-AFC4-6F175D3DCCD1}">
              <a14:hiddenFill xmlns="" xmlns:a14="http://schemas.microsoft.com/office/drawing/2010/main">
                <a:solidFill>
                  <a:srgbClr val="FFFFFF"/>
                </a:solidFill>
              </a14:hiddenFill>
            </a:ext>
          </a:extLst>
        </p:spPr>
      </p:pic>
      <p:pic>
        <p:nvPicPr>
          <p:cNvPr id="5"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3086907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Rectangle 2"/>
          <p:cNvSpPr>
            <a:spLocks noGrp="1" noChangeArrowheads="1"/>
          </p:cNvSpPr>
          <p:nvPr>
            <p:ph type="title"/>
          </p:nvPr>
        </p:nvSpPr>
        <p:spPr>
          <a:xfrm>
            <a:off x="677008" y="891779"/>
            <a:ext cx="6330462" cy="857250"/>
          </a:xfrm>
        </p:spPr>
        <p:txBody>
          <a:bodyPr>
            <a:normAutofit/>
          </a:bodyPr>
          <a:lstStyle/>
          <a:p>
            <a:pPr eaLnBrk="1" hangingPunct="1">
              <a:defRPr/>
            </a:pPr>
            <a:r>
              <a:rPr lang="tr-TR" sz="3200" dirty="0" smtClean="0"/>
              <a:t>YÜK TAŞIMA</a:t>
            </a:r>
            <a:endParaRPr lang="en-US" sz="3200" dirty="0" smtClean="0"/>
          </a:p>
        </p:txBody>
      </p:sp>
      <p:graphicFrame>
        <p:nvGraphicFramePr>
          <p:cNvPr id="75781" name="Object 5"/>
          <p:cNvGraphicFramePr>
            <a:graphicFrameLocks noGrp="1" noChangeAspect="1"/>
          </p:cNvGraphicFramePr>
          <p:nvPr>
            <p:ph idx="1"/>
          </p:nvPr>
        </p:nvGraphicFramePr>
        <p:xfrm>
          <a:off x="6462712" y="2057401"/>
          <a:ext cx="1545909" cy="1600199"/>
        </p:xfrm>
        <a:graphic>
          <a:graphicData uri="http://schemas.openxmlformats.org/presentationml/2006/ole">
            <p:oleObj spid="_x0000_s2052" name="Document" r:id="rId3" imgW="1028700" imgH="1065276" progId="Word.Document.8">
              <p:embed/>
            </p:oleObj>
          </a:graphicData>
        </a:graphic>
      </p:graphicFrame>
      <p:sp>
        <p:nvSpPr>
          <p:cNvPr id="75779" name="Rectangle 3"/>
          <p:cNvSpPr>
            <a:spLocks noChangeArrowheads="1"/>
          </p:cNvSpPr>
          <p:nvPr/>
        </p:nvSpPr>
        <p:spPr bwMode="auto">
          <a:xfrm>
            <a:off x="1428751" y="1965173"/>
            <a:ext cx="4860131" cy="2585323"/>
          </a:xfrm>
          <a:prstGeom prst="rect">
            <a:avLst/>
          </a:prstGeom>
          <a:noFill/>
          <a:ln>
            <a:noFill/>
          </a:ln>
          <a:effectLst/>
        </p:spPr>
        <p:txBody>
          <a:bodyPr>
            <a:spAutoFit/>
          </a:bodyPr>
          <a:lstStyle/>
          <a:p>
            <a:pPr marL="257175" indent="-257175">
              <a:spcBef>
                <a:spcPct val="20000"/>
              </a:spcBef>
              <a:buClr>
                <a:schemeClr val="bg2"/>
              </a:buClr>
              <a:buSzPct val="75000"/>
              <a:buFont typeface="Wingdings" pitchFamily="2" charset="2"/>
              <a:buChar char="n"/>
            </a:pPr>
            <a:r>
              <a:rPr lang="tr-TR" sz="1800" dirty="0">
                <a:latin typeface="Tahoma" panose="020B0604030504040204" pitchFamily="34" charset="0"/>
                <a:ea typeface="Tahoma" panose="020B0604030504040204" pitchFamily="34" charset="0"/>
                <a:cs typeface="Tahoma" panose="020B0604030504040204" pitchFamily="34" charset="0"/>
              </a:rPr>
              <a:t>İnsan omurgasının temel kemikleri olan omurlar kolay </a:t>
            </a:r>
            <a:r>
              <a:rPr lang="tr-TR" sz="1800" dirty="0" smtClean="0">
                <a:latin typeface="Tahoma" panose="020B0604030504040204" pitchFamily="34" charset="0"/>
                <a:ea typeface="Tahoma" panose="020B0604030504040204" pitchFamily="34" charset="0"/>
                <a:cs typeface="Tahoma" panose="020B0604030504040204" pitchFamily="34" charset="0"/>
              </a:rPr>
              <a:t>zedelenir</a:t>
            </a:r>
            <a:endParaRPr lang="tr-TR" sz="1800" dirty="0">
              <a:latin typeface="Tahoma" panose="020B0604030504040204" pitchFamily="34" charset="0"/>
              <a:ea typeface="Tahoma" panose="020B0604030504040204" pitchFamily="34" charset="0"/>
              <a:cs typeface="Tahoma" panose="020B0604030504040204" pitchFamily="34" charset="0"/>
            </a:endParaRPr>
          </a:p>
          <a:p>
            <a:pPr marL="257175" indent="-257175">
              <a:spcBef>
                <a:spcPct val="20000"/>
              </a:spcBef>
              <a:buClr>
                <a:schemeClr val="bg2"/>
              </a:buClr>
              <a:buSzPct val="75000"/>
              <a:buFont typeface="Wingdings" pitchFamily="2" charset="2"/>
              <a:buChar char="n"/>
            </a:pPr>
            <a:r>
              <a:rPr lang="tr-TR" sz="1800" dirty="0">
                <a:latin typeface="Tahoma" panose="020B0604030504040204" pitchFamily="34" charset="0"/>
                <a:ea typeface="Tahoma" panose="020B0604030504040204" pitchFamily="34" charset="0"/>
                <a:cs typeface="Tahoma" panose="020B0604030504040204" pitchFamily="34" charset="0"/>
              </a:rPr>
              <a:t>Ayakların duruşu </a:t>
            </a:r>
            <a:r>
              <a:rPr lang="tr-TR" sz="1800" dirty="0" smtClean="0">
                <a:latin typeface="Tahoma" panose="020B0604030504040204" pitchFamily="34" charset="0"/>
                <a:ea typeface="Tahoma" panose="020B0604030504040204" pitchFamily="34" charset="0"/>
                <a:cs typeface="Tahoma" panose="020B0604030504040204" pitchFamily="34" charset="0"/>
              </a:rPr>
              <a:t>önemlidir</a:t>
            </a:r>
            <a:endParaRPr lang="tr-TR" sz="1800" dirty="0">
              <a:latin typeface="Tahoma" panose="020B0604030504040204" pitchFamily="34" charset="0"/>
              <a:ea typeface="Tahoma" panose="020B0604030504040204" pitchFamily="34" charset="0"/>
              <a:cs typeface="Tahoma" panose="020B0604030504040204" pitchFamily="34" charset="0"/>
            </a:endParaRPr>
          </a:p>
          <a:p>
            <a:pPr marL="257175" indent="-257175">
              <a:spcBef>
                <a:spcPct val="20000"/>
              </a:spcBef>
              <a:buClr>
                <a:schemeClr val="bg2"/>
              </a:buClr>
              <a:buSzPct val="75000"/>
              <a:buFont typeface="Wingdings" pitchFamily="2" charset="2"/>
              <a:buChar char="n"/>
            </a:pPr>
            <a:r>
              <a:rPr lang="tr-TR" sz="1800" dirty="0">
                <a:latin typeface="Tahoma" panose="020B0604030504040204" pitchFamily="34" charset="0"/>
                <a:ea typeface="Tahoma" panose="020B0604030504040204" pitchFamily="34" charset="0"/>
                <a:cs typeface="Tahoma" panose="020B0604030504040204" pitchFamily="34" charset="0"/>
              </a:rPr>
              <a:t>Uygun ve sıkı bir kavrama </a:t>
            </a:r>
            <a:r>
              <a:rPr lang="tr-TR" sz="1800" dirty="0" smtClean="0">
                <a:latin typeface="Tahoma" panose="020B0604030504040204" pitchFamily="34" charset="0"/>
                <a:ea typeface="Tahoma" panose="020B0604030504040204" pitchFamily="34" charset="0"/>
                <a:cs typeface="Tahoma" panose="020B0604030504040204" pitchFamily="34" charset="0"/>
              </a:rPr>
              <a:t>yapmalısınız</a:t>
            </a:r>
            <a:endParaRPr lang="tr-TR" sz="1800" dirty="0">
              <a:latin typeface="Tahoma" panose="020B0604030504040204" pitchFamily="34" charset="0"/>
              <a:ea typeface="Tahoma" panose="020B0604030504040204" pitchFamily="34" charset="0"/>
              <a:cs typeface="Tahoma" panose="020B0604030504040204" pitchFamily="34" charset="0"/>
            </a:endParaRPr>
          </a:p>
          <a:p>
            <a:pPr marL="257175" indent="-257175">
              <a:spcBef>
                <a:spcPct val="20000"/>
              </a:spcBef>
              <a:buClr>
                <a:schemeClr val="bg2"/>
              </a:buClr>
              <a:buSzPct val="75000"/>
              <a:buFont typeface="Wingdings" pitchFamily="2" charset="2"/>
              <a:buChar char="n"/>
            </a:pPr>
            <a:r>
              <a:rPr lang="tr-TR" sz="1800" dirty="0">
                <a:latin typeface="Tahoma" panose="020B0604030504040204" pitchFamily="34" charset="0"/>
                <a:ea typeface="Tahoma" panose="020B0604030504040204" pitchFamily="34" charset="0"/>
                <a:cs typeface="Tahoma" panose="020B0604030504040204" pitchFamily="34" charset="0"/>
              </a:rPr>
              <a:t>Başınızı dik tutun ve çenenizi içeri </a:t>
            </a:r>
            <a:r>
              <a:rPr lang="tr-TR" sz="1800" dirty="0" smtClean="0">
                <a:latin typeface="Tahoma" panose="020B0604030504040204" pitchFamily="34" charset="0"/>
                <a:ea typeface="Tahoma" panose="020B0604030504040204" pitchFamily="34" charset="0"/>
                <a:cs typeface="Tahoma" panose="020B0604030504040204" pitchFamily="34" charset="0"/>
              </a:rPr>
              <a:t>çekin</a:t>
            </a:r>
            <a:endParaRPr lang="tr-TR" sz="1800" dirty="0">
              <a:latin typeface="Tahoma" panose="020B0604030504040204" pitchFamily="34" charset="0"/>
              <a:ea typeface="Tahoma" panose="020B0604030504040204" pitchFamily="34" charset="0"/>
              <a:cs typeface="Tahoma" panose="020B0604030504040204" pitchFamily="34" charset="0"/>
            </a:endParaRPr>
          </a:p>
          <a:p>
            <a:pPr marL="257175" indent="-257175">
              <a:spcBef>
                <a:spcPct val="20000"/>
              </a:spcBef>
              <a:buClr>
                <a:schemeClr val="bg2"/>
              </a:buClr>
              <a:buSzPct val="75000"/>
              <a:buFont typeface="Wingdings" pitchFamily="2" charset="2"/>
              <a:buChar char="n"/>
            </a:pPr>
            <a:r>
              <a:rPr lang="tr-TR" sz="1800" dirty="0">
                <a:latin typeface="Tahoma" panose="020B0604030504040204" pitchFamily="34" charset="0"/>
                <a:ea typeface="Tahoma" panose="020B0604030504040204" pitchFamily="34" charset="0"/>
                <a:cs typeface="Tahoma" panose="020B0604030504040204" pitchFamily="34" charset="0"/>
              </a:rPr>
              <a:t>Kolları gövdeye yakın </a:t>
            </a:r>
            <a:r>
              <a:rPr lang="tr-TR" sz="1800" dirty="0" smtClean="0">
                <a:latin typeface="Tahoma" panose="020B0604030504040204" pitchFamily="34" charset="0"/>
                <a:ea typeface="Tahoma" panose="020B0604030504040204" pitchFamily="34" charset="0"/>
                <a:cs typeface="Tahoma" panose="020B0604030504040204" pitchFamily="34" charset="0"/>
              </a:rPr>
              <a:t>tutun</a:t>
            </a:r>
            <a:endParaRPr lang="tr-TR" sz="1800" dirty="0">
              <a:latin typeface="Tahoma" panose="020B0604030504040204" pitchFamily="34" charset="0"/>
              <a:ea typeface="Tahoma" panose="020B0604030504040204" pitchFamily="34" charset="0"/>
              <a:cs typeface="Tahoma" panose="020B0604030504040204" pitchFamily="34" charset="0"/>
            </a:endParaRPr>
          </a:p>
          <a:p>
            <a:pPr marL="257175" indent="-257175">
              <a:spcBef>
                <a:spcPct val="20000"/>
              </a:spcBef>
              <a:buClr>
                <a:schemeClr val="bg2"/>
              </a:buClr>
              <a:buSzPct val="75000"/>
              <a:buFont typeface="Wingdings" pitchFamily="2" charset="2"/>
              <a:buChar char="n"/>
            </a:pPr>
            <a:r>
              <a:rPr lang="tr-TR" sz="1800" dirty="0">
                <a:latin typeface="Tahoma" panose="020B0604030504040204" pitchFamily="34" charset="0"/>
                <a:ea typeface="Tahoma" panose="020B0604030504040204" pitchFamily="34" charset="0"/>
                <a:cs typeface="Tahoma" panose="020B0604030504040204" pitchFamily="34" charset="0"/>
              </a:rPr>
              <a:t>Ağır bir yükü, tek elle ya </a:t>
            </a:r>
            <a:r>
              <a:rPr lang="tr-TR" sz="1800" dirty="0" smtClean="0">
                <a:latin typeface="Tahoma" panose="020B0604030504040204" pitchFamily="34" charset="0"/>
                <a:ea typeface="Tahoma" panose="020B0604030504040204" pitchFamily="34" charset="0"/>
                <a:cs typeface="Tahoma" panose="020B0604030504040204" pitchFamily="34" charset="0"/>
              </a:rPr>
              <a:t>da</a:t>
            </a:r>
            <a:r>
              <a:rPr lang="en-US" sz="1800" dirty="0" smtClean="0">
                <a:latin typeface="Tahoma" panose="020B0604030504040204" pitchFamily="34" charset="0"/>
                <a:ea typeface="Tahoma" panose="020B0604030504040204" pitchFamily="34" charset="0"/>
                <a:cs typeface="Tahoma" panose="020B0604030504040204" pitchFamily="34" charset="0"/>
              </a:rPr>
              <a:t> </a:t>
            </a:r>
            <a:r>
              <a:rPr lang="tr-TR" sz="1800" dirty="0">
                <a:latin typeface="Tahoma" panose="020B0604030504040204" pitchFamily="34" charset="0"/>
                <a:ea typeface="Tahoma" panose="020B0604030504040204" pitchFamily="34" charset="0"/>
                <a:cs typeface="Tahoma" panose="020B0604030504040204" pitchFamily="34" charset="0"/>
              </a:rPr>
              <a:t>koltuk altında </a:t>
            </a:r>
            <a:r>
              <a:rPr lang="tr-TR" sz="1800" dirty="0" smtClean="0">
                <a:latin typeface="Tahoma" panose="020B0604030504040204" pitchFamily="34" charset="0"/>
                <a:ea typeface="Tahoma" panose="020B0604030504040204" pitchFamily="34" charset="0"/>
                <a:cs typeface="Tahoma" panose="020B0604030504040204" pitchFamily="34" charset="0"/>
              </a:rPr>
              <a:t>taşımayın</a:t>
            </a:r>
            <a:endParaRPr lang="tr-TR" sz="1800" dirty="0">
              <a:latin typeface="Tahoma" panose="020B0604030504040204" pitchFamily="34" charset="0"/>
              <a:ea typeface="Tahoma" panose="020B0604030504040204" pitchFamily="34" charset="0"/>
              <a:cs typeface="Tahoma" panose="020B0604030504040204" pitchFamily="34" charset="0"/>
            </a:endParaRPr>
          </a:p>
        </p:txBody>
      </p:sp>
      <p:sp>
        <p:nvSpPr>
          <p:cNvPr id="75780" name="Text Box 4"/>
          <p:cNvSpPr txBox="1">
            <a:spLocks noChangeArrowheads="1"/>
          </p:cNvSpPr>
          <p:nvPr/>
        </p:nvSpPr>
        <p:spPr bwMode="auto">
          <a:xfrm>
            <a:off x="6462713" y="951310"/>
            <a:ext cx="594122" cy="415498"/>
          </a:xfrm>
          <a:prstGeom prst="rect">
            <a:avLst/>
          </a:prstGeom>
          <a:noFill/>
          <a:ln>
            <a:noFill/>
          </a:ln>
          <a:effectLst/>
          <a:extLst>
            <a:ext uri="{909E8E84-426E-40DD-AFC4-6F175D3DCCD1}">
              <a14:hiddenFill xmlns="" xmlns:a14="http://schemas.microsoft.com/office/drawing/2010/main">
                <a:gradFill rotWithShape="0">
                  <a:gsLst>
                    <a:gs pos="0">
                      <a:srgbClr val="2F4776"/>
                    </a:gs>
                    <a:gs pos="100000">
                      <a:schemeClr val="folHlink"/>
                    </a:gs>
                  </a:gsLst>
                  <a:lin ang="0" scaled="1"/>
                </a:gra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spcBef>
                <a:spcPct val="50000"/>
              </a:spcBef>
              <a:buClr>
                <a:schemeClr val="bg2"/>
              </a:buClr>
              <a:buSzPct val="75000"/>
              <a:buFont typeface="Wingdings" pitchFamily="2" charset="2"/>
              <a:buNone/>
            </a:pPr>
            <a:endParaRPr lang="tr-TR" sz="2100" b="1">
              <a:solidFill>
                <a:srgbClr val="FF0000"/>
              </a:solidFill>
              <a:latin typeface="Verdana" pitchFamily="34" charset="0"/>
            </a:endParaRPr>
          </a:p>
        </p:txBody>
      </p:sp>
      <p:pic>
        <p:nvPicPr>
          <p:cNvPr id="6" name="Picture 3" descr="C:\Users\NEUHISQ1\Desktop\NEU Hospital Logo (2).png"/>
          <p:cNvPicPr>
            <a:picLocks noChangeAspect="1" noChangeArrowheads="1"/>
          </p:cNvPicPr>
          <p:nvPr/>
        </p:nvPicPr>
        <p:blipFill>
          <a:blip r:embed="rId4"/>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3412547812"/>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4" name="Rectangle 2"/>
          <p:cNvSpPr>
            <a:spLocks noGrp="1" noChangeArrowheads="1"/>
          </p:cNvSpPr>
          <p:nvPr>
            <p:ph type="title"/>
          </p:nvPr>
        </p:nvSpPr>
        <p:spPr>
          <a:xfrm>
            <a:off x="342900" y="768686"/>
            <a:ext cx="7236069" cy="857250"/>
          </a:xfrm>
        </p:spPr>
        <p:txBody>
          <a:bodyPr>
            <a:normAutofit/>
          </a:bodyPr>
          <a:lstStyle/>
          <a:p>
            <a:pPr eaLnBrk="1" hangingPunct="1">
              <a:defRPr/>
            </a:pPr>
            <a:r>
              <a:rPr lang="tr-TR" sz="3200" dirty="0" smtClean="0"/>
              <a:t>SIRT İNCİNMELERİ</a:t>
            </a:r>
            <a:endParaRPr lang="en-US" sz="3200" dirty="0" smtClean="0"/>
          </a:p>
        </p:txBody>
      </p:sp>
      <p:sp>
        <p:nvSpPr>
          <p:cNvPr id="346115" name="Rectangle 3"/>
          <p:cNvSpPr>
            <a:spLocks noChangeArrowheads="1"/>
          </p:cNvSpPr>
          <p:nvPr/>
        </p:nvSpPr>
        <p:spPr bwMode="auto">
          <a:xfrm>
            <a:off x="1655885" y="1631797"/>
            <a:ext cx="4283869" cy="1346597"/>
          </a:xfrm>
          <a:prstGeom prst="rect">
            <a:avLst/>
          </a:prstGeom>
          <a:noFill/>
          <a:ln>
            <a:noFill/>
          </a:ln>
          <a:effectLst/>
          <a:extLst/>
        </p:spPr>
        <p:txBody>
          <a:bodyPr/>
          <a:lstStyle/>
          <a:p>
            <a:pPr marL="257175" indent="-257175" defTabSz="173831">
              <a:spcBef>
                <a:spcPct val="20000"/>
              </a:spcBef>
              <a:buClr>
                <a:schemeClr val="hlink"/>
              </a:buClr>
              <a:buSzPct val="120000"/>
              <a:buFontTx/>
              <a:buChar char="•"/>
              <a:defRPr/>
            </a:pPr>
            <a:r>
              <a:rPr lang="tr-TR" sz="2400" dirty="0" smtClean="0">
                <a:effectLst>
                  <a:outerShdw blurRad="38100" dist="38100" dir="2700000" algn="tl">
                    <a:srgbClr val="FFFFFF"/>
                  </a:outerShdw>
                </a:effectLst>
                <a:latin typeface="Tahoma" panose="020B0604030504040204" pitchFamily="34" charset="0"/>
                <a:ea typeface="Tahoma" panose="020B0604030504040204" pitchFamily="34" charset="0"/>
                <a:cs typeface="Tahoma" panose="020B0604030504040204" pitchFamily="34" charset="0"/>
              </a:rPr>
              <a:t>Planlama,yardımlaşma,</a:t>
            </a:r>
          </a:p>
          <a:p>
            <a:pPr marL="257175" indent="-257175" defTabSz="173831">
              <a:spcBef>
                <a:spcPct val="20000"/>
              </a:spcBef>
              <a:buClr>
                <a:schemeClr val="hlink"/>
              </a:buClr>
              <a:buSzPct val="120000"/>
              <a:buFontTx/>
              <a:buChar char="•"/>
              <a:defRPr/>
            </a:pPr>
            <a:r>
              <a:rPr lang="tr-TR" sz="2400" dirty="0" smtClean="0">
                <a:effectLst>
                  <a:outerShdw blurRad="38100" dist="38100" dir="2700000" algn="tl">
                    <a:srgbClr val="FFFFFF"/>
                  </a:outerShdw>
                </a:effectLst>
                <a:latin typeface="Tahoma" panose="020B0604030504040204" pitchFamily="34" charset="0"/>
                <a:ea typeface="Tahoma" panose="020B0604030504040204" pitchFamily="34" charset="0"/>
                <a:cs typeface="Tahoma" panose="020B0604030504040204" pitchFamily="34" charset="0"/>
              </a:rPr>
              <a:t>Dikkatli Çalışma,</a:t>
            </a:r>
          </a:p>
          <a:p>
            <a:pPr marL="257175" indent="-257175" defTabSz="173831">
              <a:spcBef>
                <a:spcPct val="20000"/>
              </a:spcBef>
              <a:buClr>
                <a:schemeClr val="hlink"/>
              </a:buClr>
              <a:buSzPct val="120000"/>
              <a:defRPr/>
            </a:pPr>
            <a:r>
              <a:rPr lang="tr-TR" sz="2400" dirty="0" smtClean="0">
                <a:effectLst>
                  <a:outerShdw blurRad="38100" dist="38100" dir="2700000" algn="tl">
                    <a:srgbClr val="FFFFFF"/>
                  </a:outerShdw>
                </a:effectLst>
                <a:latin typeface="Tahoma" panose="020B0604030504040204" pitchFamily="34" charset="0"/>
                <a:ea typeface="Tahoma" panose="020B0604030504040204" pitchFamily="34" charset="0"/>
                <a:cs typeface="Tahoma" panose="020B0604030504040204" pitchFamily="34" charset="0"/>
              </a:rPr>
              <a:t>  Kalıcı sakatlıklardan korur</a:t>
            </a:r>
            <a:endParaRPr lang="tr-TR" sz="2400" dirty="0">
              <a:effectLst>
                <a:outerShdw blurRad="38100" dist="38100" dir="2700000" algn="tl">
                  <a:srgbClr val="FFFFFF"/>
                </a:outerShdw>
              </a:effectLst>
              <a:latin typeface="Tahoma" panose="020B0604030504040204" pitchFamily="34" charset="0"/>
              <a:ea typeface="Tahoma" panose="020B0604030504040204" pitchFamily="34" charset="0"/>
              <a:cs typeface="Tahoma" panose="020B0604030504040204" pitchFamily="34" charset="0"/>
            </a:endParaRPr>
          </a:p>
        </p:txBody>
      </p:sp>
      <p:grpSp>
        <p:nvGrpSpPr>
          <p:cNvPr id="72708" name="Group 4"/>
          <p:cNvGrpSpPr>
            <a:grpSpLocks/>
          </p:cNvGrpSpPr>
          <p:nvPr/>
        </p:nvGrpSpPr>
        <p:grpSpPr bwMode="auto">
          <a:xfrm>
            <a:off x="6576646" y="1758462"/>
            <a:ext cx="1928738" cy="1619444"/>
            <a:chOff x="3138" y="1365"/>
            <a:chExt cx="1349" cy="1338"/>
          </a:xfrm>
        </p:grpSpPr>
        <p:sp>
          <p:nvSpPr>
            <p:cNvPr id="72710" name="Freeform 5"/>
            <p:cNvSpPr>
              <a:spLocks/>
            </p:cNvSpPr>
            <p:nvPr/>
          </p:nvSpPr>
          <p:spPr bwMode="auto">
            <a:xfrm>
              <a:off x="3138" y="1656"/>
              <a:ext cx="1333" cy="1001"/>
            </a:xfrm>
            <a:custGeom>
              <a:avLst/>
              <a:gdLst>
                <a:gd name="T0" fmla="*/ 1 w 3332"/>
                <a:gd name="T1" fmla="*/ 0 h 2501"/>
                <a:gd name="T2" fmla="*/ 1 w 3332"/>
                <a:gd name="T3" fmla="*/ 0 h 2501"/>
                <a:gd name="T4" fmla="*/ 1 w 3332"/>
                <a:gd name="T5" fmla="*/ 0 h 2501"/>
                <a:gd name="T6" fmla="*/ 1 w 3332"/>
                <a:gd name="T7" fmla="*/ 0 h 2501"/>
                <a:gd name="T8" fmla="*/ 1 w 3332"/>
                <a:gd name="T9" fmla="*/ 0 h 2501"/>
                <a:gd name="T10" fmla="*/ 1 w 3332"/>
                <a:gd name="T11" fmla="*/ 0 h 2501"/>
                <a:gd name="T12" fmla="*/ 1 w 3332"/>
                <a:gd name="T13" fmla="*/ 0 h 2501"/>
                <a:gd name="T14" fmla="*/ 1 w 3332"/>
                <a:gd name="T15" fmla="*/ 0 h 2501"/>
                <a:gd name="T16" fmla="*/ 1 w 3332"/>
                <a:gd name="T17" fmla="*/ 0 h 2501"/>
                <a:gd name="T18" fmla="*/ 0 w 3332"/>
                <a:gd name="T19" fmla="*/ 0 h 2501"/>
                <a:gd name="T20" fmla="*/ 0 w 3332"/>
                <a:gd name="T21" fmla="*/ 0 h 2501"/>
                <a:gd name="T22" fmla="*/ 0 w 3332"/>
                <a:gd name="T23" fmla="*/ 0 h 2501"/>
                <a:gd name="T24" fmla="*/ 0 w 3332"/>
                <a:gd name="T25" fmla="*/ 0 h 2501"/>
                <a:gd name="T26" fmla="*/ 0 w 3332"/>
                <a:gd name="T27" fmla="*/ 0 h 2501"/>
                <a:gd name="T28" fmla="*/ 0 w 3332"/>
                <a:gd name="T29" fmla="*/ 0 h 2501"/>
                <a:gd name="T30" fmla="*/ 0 w 3332"/>
                <a:gd name="T31" fmla="*/ 0 h 2501"/>
                <a:gd name="T32" fmla="*/ 0 w 3332"/>
                <a:gd name="T33" fmla="*/ 0 h 2501"/>
                <a:gd name="T34" fmla="*/ 0 w 3332"/>
                <a:gd name="T35" fmla="*/ 0 h 2501"/>
                <a:gd name="T36" fmla="*/ 0 w 3332"/>
                <a:gd name="T37" fmla="*/ 0 h 2501"/>
                <a:gd name="T38" fmla="*/ 0 w 3332"/>
                <a:gd name="T39" fmla="*/ 1 h 2501"/>
                <a:gd name="T40" fmla="*/ 0 w 3332"/>
                <a:gd name="T41" fmla="*/ 1 h 2501"/>
                <a:gd name="T42" fmla="*/ 0 w 3332"/>
                <a:gd name="T43" fmla="*/ 1 h 2501"/>
                <a:gd name="T44" fmla="*/ 0 w 3332"/>
                <a:gd name="T45" fmla="*/ 1 h 2501"/>
                <a:gd name="T46" fmla="*/ 0 w 3332"/>
                <a:gd name="T47" fmla="*/ 1 h 2501"/>
                <a:gd name="T48" fmla="*/ 0 w 3332"/>
                <a:gd name="T49" fmla="*/ 1 h 2501"/>
                <a:gd name="T50" fmla="*/ 0 w 3332"/>
                <a:gd name="T51" fmla="*/ 1 h 2501"/>
                <a:gd name="T52" fmla="*/ 0 w 3332"/>
                <a:gd name="T53" fmla="*/ 1 h 2501"/>
                <a:gd name="T54" fmla="*/ 0 w 3332"/>
                <a:gd name="T55" fmla="*/ 1 h 2501"/>
                <a:gd name="T56" fmla="*/ 0 w 3332"/>
                <a:gd name="T57" fmla="*/ 1 h 2501"/>
                <a:gd name="T58" fmla="*/ 0 w 3332"/>
                <a:gd name="T59" fmla="*/ 2 h 2501"/>
                <a:gd name="T60" fmla="*/ 0 w 3332"/>
                <a:gd name="T61" fmla="*/ 2 h 2501"/>
                <a:gd name="T62" fmla="*/ 0 w 3332"/>
                <a:gd name="T63" fmla="*/ 2 h 2501"/>
                <a:gd name="T64" fmla="*/ 1 w 3332"/>
                <a:gd name="T65" fmla="*/ 2 h 2501"/>
                <a:gd name="T66" fmla="*/ 1 w 3332"/>
                <a:gd name="T67" fmla="*/ 2 h 2501"/>
                <a:gd name="T68" fmla="*/ 1 w 3332"/>
                <a:gd name="T69" fmla="*/ 2 h 2501"/>
                <a:gd name="T70" fmla="*/ 1 w 3332"/>
                <a:gd name="T71" fmla="*/ 2 h 2501"/>
                <a:gd name="T72" fmla="*/ 1 w 3332"/>
                <a:gd name="T73" fmla="*/ 2 h 2501"/>
                <a:gd name="T74" fmla="*/ 2 w 3332"/>
                <a:gd name="T75" fmla="*/ 2 h 2501"/>
                <a:gd name="T76" fmla="*/ 2 w 3332"/>
                <a:gd name="T77" fmla="*/ 2 h 2501"/>
                <a:gd name="T78" fmla="*/ 2 w 3332"/>
                <a:gd name="T79" fmla="*/ 2 h 2501"/>
                <a:gd name="T80" fmla="*/ 2 w 3332"/>
                <a:gd name="T81" fmla="*/ 2 h 2501"/>
                <a:gd name="T82" fmla="*/ 2 w 3332"/>
                <a:gd name="T83" fmla="*/ 2 h 2501"/>
                <a:gd name="T84" fmla="*/ 2 w 3332"/>
                <a:gd name="T85" fmla="*/ 2 h 2501"/>
                <a:gd name="T86" fmla="*/ 2 w 3332"/>
                <a:gd name="T87" fmla="*/ 2 h 2501"/>
                <a:gd name="T88" fmla="*/ 2 w 3332"/>
                <a:gd name="T89" fmla="*/ 1 h 2501"/>
                <a:gd name="T90" fmla="*/ 2 w 3332"/>
                <a:gd name="T91" fmla="*/ 1 h 2501"/>
                <a:gd name="T92" fmla="*/ 2 w 3332"/>
                <a:gd name="T93" fmla="*/ 1 h 2501"/>
                <a:gd name="T94" fmla="*/ 2 w 3332"/>
                <a:gd name="T95" fmla="*/ 1 h 2501"/>
                <a:gd name="T96" fmla="*/ 2 w 3332"/>
                <a:gd name="T97" fmla="*/ 1 h 2501"/>
                <a:gd name="T98" fmla="*/ 2 w 3332"/>
                <a:gd name="T99" fmla="*/ 1 h 2501"/>
                <a:gd name="T100" fmla="*/ 2 w 3332"/>
                <a:gd name="T101" fmla="*/ 0 h 2501"/>
                <a:gd name="T102" fmla="*/ 2 w 3332"/>
                <a:gd name="T103" fmla="*/ 0 h 2501"/>
                <a:gd name="T104" fmla="*/ 2 w 3332"/>
                <a:gd name="T105" fmla="*/ 0 h 2501"/>
                <a:gd name="T106" fmla="*/ 2 w 3332"/>
                <a:gd name="T107" fmla="*/ 0 h 2501"/>
                <a:gd name="T108" fmla="*/ 2 w 3332"/>
                <a:gd name="T109" fmla="*/ 0 h 2501"/>
                <a:gd name="T110" fmla="*/ 2 w 3332"/>
                <a:gd name="T111" fmla="*/ 0 h 2501"/>
                <a:gd name="T112" fmla="*/ 2 w 3332"/>
                <a:gd name="T113" fmla="*/ 0 h 2501"/>
                <a:gd name="T114" fmla="*/ 2 w 3332"/>
                <a:gd name="T115" fmla="*/ 0 h 2501"/>
                <a:gd name="T116" fmla="*/ 2 w 3332"/>
                <a:gd name="T117" fmla="*/ 0 h 2501"/>
                <a:gd name="T118" fmla="*/ 1 w 3332"/>
                <a:gd name="T119" fmla="*/ 0 h 2501"/>
                <a:gd name="T120" fmla="*/ 1 w 3332"/>
                <a:gd name="T121" fmla="*/ 0 h 250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332" h="2501">
                  <a:moveTo>
                    <a:pt x="1968" y="559"/>
                  </a:moveTo>
                  <a:lnTo>
                    <a:pt x="1948" y="532"/>
                  </a:lnTo>
                  <a:lnTo>
                    <a:pt x="1924" y="501"/>
                  </a:lnTo>
                  <a:lnTo>
                    <a:pt x="1891" y="461"/>
                  </a:lnTo>
                  <a:lnTo>
                    <a:pt x="1871" y="439"/>
                  </a:lnTo>
                  <a:lnTo>
                    <a:pt x="1848" y="415"/>
                  </a:lnTo>
                  <a:lnTo>
                    <a:pt x="1825" y="390"/>
                  </a:lnTo>
                  <a:lnTo>
                    <a:pt x="1800" y="362"/>
                  </a:lnTo>
                  <a:lnTo>
                    <a:pt x="1773" y="335"/>
                  </a:lnTo>
                  <a:lnTo>
                    <a:pt x="1743" y="308"/>
                  </a:lnTo>
                  <a:lnTo>
                    <a:pt x="1727" y="295"/>
                  </a:lnTo>
                  <a:lnTo>
                    <a:pt x="1712" y="281"/>
                  </a:lnTo>
                  <a:lnTo>
                    <a:pt x="1695" y="267"/>
                  </a:lnTo>
                  <a:lnTo>
                    <a:pt x="1679" y="252"/>
                  </a:lnTo>
                  <a:lnTo>
                    <a:pt x="1646" y="225"/>
                  </a:lnTo>
                  <a:lnTo>
                    <a:pt x="1610" y="198"/>
                  </a:lnTo>
                  <a:lnTo>
                    <a:pt x="1572" y="172"/>
                  </a:lnTo>
                  <a:lnTo>
                    <a:pt x="1534" y="147"/>
                  </a:lnTo>
                  <a:lnTo>
                    <a:pt x="1494" y="123"/>
                  </a:lnTo>
                  <a:lnTo>
                    <a:pt x="1454" y="99"/>
                  </a:lnTo>
                  <a:lnTo>
                    <a:pt x="1411" y="78"/>
                  </a:lnTo>
                  <a:lnTo>
                    <a:pt x="1368" y="59"/>
                  </a:lnTo>
                  <a:lnTo>
                    <a:pt x="1325" y="43"/>
                  </a:lnTo>
                  <a:lnTo>
                    <a:pt x="1280" y="29"/>
                  </a:lnTo>
                  <a:lnTo>
                    <a:pt x="1186" y="8"/>
                  </a:lnTo>
                  <a:lnTo>
                    <a:pt x="1090" y="0"/>
                  </a:lnTo>
                  <a:lnTo>
                    <a:pt x="990" y="6"/>
                  </a:lnTo>
                  <a:lnTo>
                    <a:pt x="890" y="30"/>
                  </a:lnTo>
                  <a:lnTo>
                    <a:pt x="839" y="48"/>
                  </a:lnTo>
                  <a:lnTo>
                    <a:pt x="788" y="69"/>
                  </a:lnTo>
                  <a:lnTo>
                    <a:pt x="737" y="93"/>
                  </a:lnTo>
                  <a:lnTo>
                    <a:pt x="687" y="121"/>
                  </a:lnTo>
                  <a:lnTo>
                    <a:pt x="662" y="136"/>
                  </a:lnTo>
                  <a:lnTo>
                    <a:pt x="637" y="152"/>
                  </a:lnTo>
                  <a:lnTo>
                    <a:pt x="612" y="169"/>
                  </a:lnTo>
                  <a:lnTo>
                    <a:pt x="587" y="187"/>
                  </a:lnTo>
                  <a:lnTo>
                    <a:pt x="563" y="204"/>
                  </a:lnTo>
                  <a:lnTo>
                    <a:pt x="539" y="224"/>
                  </a:lnTo>
                  <a:lnTo>
                    <a:pt x="515" y="243"/>
                  </a:lnTo>
                  <a:lnTo>
                    <a:pt x="491" y="263"/>
                  </a:lnTo>
                  <a:lnTo>
                    <a:pt x="468" y="284"/>
                  </a:lnTo>
                  <a:lnTo>
                    <a:pt x="445" y="305"/>
                  </a:lnTo>
                  <a:lnTo>
                    <a:pt x="423" y="327"/>
                  </a:lnTo>
                  <a:lnTo>
                    <a:pt x="400" y="350"/>
                  </a:lnTo>
                  <a:lnTo>
                    <a:pt x="356" y="398"/>
                  </a:lnTo>
                  <a:lnTo>
                    <a:pt x="315" y="446"/>
                  </a:lnTo>
                  <a:lnTo>
                    <a:pt x="295" y="471"/>
                  </a:lnTo>
                  <a:lnTo>
                    <a:pt x="275" y="497"/>
                  </a:lnTo>
                  <a:lnTo>
                    <a:pt x="256" y="522"/>
                  </a:lnTo>
                  <a:lnTo>
                    <a:pt x="237" y="549"/>
                  </a:lnTo>
                  <a:lnTo>
                    <a:pt x="219" y="576"/>
                  </a:lnTo>
                  <a:lnTo>
                    <a:pt x="201" y="604"/>
                  </a:lnTo>
                  <a:lnTo>
                    <a:pt x="183" y="631"/>
                  </a:lnTo>
                  <a:lnTo>
                    <a:pt x="168" y="659"/>
                  </a:lnTo>
                  <a:lnTo>
                    <a:pt x="151" y="687"/>
                  </a:lnTo>
                  <a:lnTo>
                    <a:pt x="136" y="715"/>
                  </a:lnTo>
                  <a:lnTo>
                    <a:pt x="122" y="744"/>
                  </a:lnTo>
                  <a:lnTo>
                    <a:pt x="109" y="774"/>
                  </a:lnTo>
                  <a:lnTo>
                    <a:pt x="83" y="832"/>
                  </a:lnTo>
                  <a:lnTo>
                    <a:pt x="60" y="893"/>
                  </a:lnTo>
                  <a:lnTo>
                    <a:pt x="41" y="952"/>
                  </a:lnTo>
                  <a:lnTo>
                    <a:pt x="26" y="1012"/>
                  </a:lnTo>
                  <a:lnTo>
                    <a:pt x="6" y="1135"/>
                  </a:lnTo>
                  <a:lnTo>
                    <a:pt x="0" y="1257"/>
                  </a:lnTo>
                  <a:lnTo>
                    <a:pt x="12" y="1376"/>
                  </a:lnTo>
                  <a:lnTo>
                    <a:pt x="25" y="1435"/>
                  </a:lnTo>
                  <a:lnTo>
                    <a:pt x="42" y="1495"/>
                  </a:lnTo>
                  <a:lnTo>
                    <a:pt x="65" y="1550"/>
                  </a:lnTo>
                  <a:lnTo>
                    <a:pt x="78" y="1579"/>
                  </a:lnTo>
                  <a:lnTo>
                    <a:pt x="92" y="1608"/>
                  </a:lnTo>
                  <a:lnTo>
                    <a:pt x="108" y="1635"/>
                  </a:lnTo>
                  <a:lnTo>
                    <a:pt x="123" y="1662"/>
                  </a:lnTo>
                  <a:lnTo>
                    <a:pt x="141" y="1689"/>
                  </a:lnTo>
                  <a:lnTo>
                    <a:pt x="160" y="1717"/>
                  </a:lnTo>
                  <a:lnTo>
                    <a:pt x="179" y="1742"/>
                  </a:lnTo>
                  <a:lnTo>
                    <a:pt x="199" y="1769"/>
                  </a:lnTo>
                  <a:lnTo>
                    <a:pt x="220" y="1795"/>
                  </a:lnTo>
                  <a:lnTo>
                    <a:pt x="243" y="1820"/>
                  </a:lnTo>
                  <a:lnTo>
                    <a:pt x="266" y="1846"/>
                  </a:lnTo>
                  <a:lnTo>
                    <a:pt x="290" y="1870"/>
                  </a:lnTo>
                  <a:lnTo>
                    <a:pt x="315" y="1894"/>
                  </a:lnTo>
                  <a:lnTo>
                    <a:pt x="341" y="1918"/>
                  </a:lnTo>
                  <a:lnTo>
                    <a:pt x="367" y="1942"/>
                  </a:lnTo>
                  <a:lnTo>
                    <a:pt x="394" y="1966"/>
                  </a:lnTo>
                  <a:lnTo>
                    <a:pt x="423" y="1988"/>
                  </a:lnTo>
                  <a:lnTo>
                    <a:pt x="451" y="2010"/>
                  </a:lnTo>
                  <a:lnTo>
                    <a:pt x="481" y="2033"/>
                  </a:lnTo>
                  <a:lnTo>
                    <a:pt x="510" y="2055"/>
                  </a:lnTo>
                  <a:lnTo>
                    <a:pt x="541" y="2076"/>
                  </a:lnTo>
                  <a:lnTo>
                    <a:pt x="573" y="2097"/>
                  </a:lnTo>
                  <a:lnTo>
                    <a:pt x="604" y="2117"/>
                  </a:lnTo>
                  <a:lnTo>
                    <a:pt x="637" y="2138"/>
                  </a:lnTo>
                  <a:lnTo>
                    <a:pt x="670" y="2157"/>
                  </a:lnTo>
                  <a:lnTo>
                    <a:pt x="704" y="2176"/>
                  </a:lnTo>
                  <a:lnTo>
                    <a:pt x="738" y="2196"/>
                  </a:lnTo>
                  <a:lnTo>
                    <a:pt x="771" y="2213"/>
                  </a:lnTo>
                  <a:lnTo>
                    <a:pt x="807" y="2231"/>
                  </a:lnTo>
                  <a:lnTo>
                    <a:pt x="842" y="2248"/>
                  </a:lnTo>
                  <a:lnTo>
                    <a:pt x="878" y="2264"/>
                  </a:lnTo>
                  <a:lnTo>
                    <a:pt x="913" y="2280"/>
                  </a:lnTo>
                  <a:lnTo>
                    <a:pt x="950" y="2296"/>
                  </a:lnTo>
                  <a:lnTo>
                    <a:pt x="986" y="2312"/>
                  </a:lnTo>
                  <a:lnTo>
                    <a:pt x="1022" y="2326"/>
                  </a:lnTo>
                  <a:lnTo>
                    <a:pt x="1060" y="2341"/>
                  </a:lnTo>
                  <a:lnTo>
                    <a:pt x="1135" y="2368"/>
                  </a:lnTo>
                  <a:lnTo>
                    <a:pt x="1210" y="2392"/>
                  </a:lnTo>
                  <a:lnTo>
                    <a:pt x="1285" y="2414"/>
                  </a:lnTo>
                  <a:lnTo>
                    <a:pt x="1361" y="2435"/>
                  </a:lnTo>
                  <a:lnTo>
                    <a:pt x="1437" y="2453"/>
                  </a:lnTo>
                  <a:lnTo>
                    <a:pt x="1513" y="2467"/>
                  </a:lnTo>
                  <a:lnTo>
                    <a:pt x="1588" y="2480"/>
                  </a:lnTo>
                  <a:lnTo>
                    <a:pt x="1736" y="2497"/>
                  </a:lnTo>
                  <a:lnTo>
                    <a:pt x="2015" y="2501"/>
                  </a:lnTo>
                  <a:lnTo>
                    <a:pt x="2267" y="2461"/>
                  </a:lnTo>
                  <a:lnTo>
                    <a:pt x="2325" y="2443"/>
                  </a:lnTo>
                  <a:lnTo>
                    <a:pt x="2382" y="2424"/>
                  </a:lnTo>
                  <a:lnTo>
                    <a:pt x="2436" y="2403"/>
                  </a:lnTo>
                  <a:lnTo>
                    <a:pt x="2488" y="2379"/>
                  </a:lnTo>
                  <a:lnTo>
                    <a:pt x="2539" y="2354"/>
                  </a:lnTo>
                  <a:lnTo>
                    <a:pt x="2588" y="2326"/>
                  </a:lnTo>
                  <a:lnTo>
                    <a:pt x="2635" y="2296"/>
                  </a:lnTo>
                  <a:lnTo>
                    <a:pt x="2658" y="2282"/>
                  </a:lnTo>
                  <a:lnTo>
                    <a:pt x="2680" y="2266"/>
                  </a:lnTo>
                  <a:lnTo>
                    <a:pt x="2703" y="2250"/>
                  </a:lnTo>
                  <a:lnTo>
                    <a:pt x="2724" y="2232"/>
                  </a:lnTo>
                  <a:lnTo>
                    <a:pt x="2745" y="2216"/>
                  </a:lnTo>
                  <a:lnTo>
                    <a:pt x="2767" y="2199"/>
                  </a:lnTo>
                  <a:lnTo>
                    <a:pt x="2787" y="2181"/>
                  </a:lnTo>
                  <a:lnTo>
                    <a:pt x="2807" y="2162"/>
                  </a:lnTo>
                  <a:lnTo>
                    <a:pt x="2826" y="2144"/>
                  </a:lnTo>
                  <a:lnTo>
                    <a:pt x="2845" y="2125"/>
                  </a:lnTo>
                  <a:lnTo>
                    <a:pt x="2883" y="2087"/>
                  </a:lnTo>
                  <a:lnTo>
                    <a:pt x="2918" y="2049"/>
                  </a:lnTo>
                  <a:lnTo>
                    <a:pt x="2952" y="2007"/>
                  </a:lnTo>
                  <a:lnTo>
                    <a:pt x="2984" y="1966"/>
                  </a:lnTo>
                  <a:lnTo>
                    <a:pt x="3014" y="1924"/>
                  </a:lnTo>
                  <a:lnTo>
                    <a:pt x="3043" y="1881"/>
                  </a:lnTo>
                  <a:lnTo>
                    <a:pt x="3071" y="1838"/>
                  </a:lnTo>
                  <a:lnTo>
                    <a:pt x="3097" y="1795"/>
                  </a:lnTo>
                  <a:lnTo>
                    <a:pt x="3122" y="1750"/>
                  </a:lnTo>
                  <a:lnTo>
                    <a:pt x="3145" y="1705"/>
                  </a:lnTo>
                  <a:lnTo>
                    <a:pt x="3166" y="1661"/>
                  </a:lnTo>
                  <a:lnTo>
                    <a:pt x="3186" y="1616"/>
                  </a:lnTo>
                  <a:lnTo>
                    <a:pt x="3205" y="1571"/>
                  </a:lnTo>
                  <a:lnTo>
                    <a:pt x="3223" y="1527"/>
                  </a:lnTo>
                  <a:lnTo>
                    <a:pt x="3240" y="1482"/>
                  </a:lnTo>
                  <a:lnTo>
                    <a:pt x="3254" y="1437"/>
                  </a:lnTo>
                  <a:lnTo>
                    <a:pt x="3280" y="1351"/>
                  </a:lnTo>
                  <a:lnTo>
                    <a:pt x="3300" y="1266"/>
                  </a:lnTo>
                  <a:lnTo>
                    <a:pt x="3326" y="1107"/>
                  </a:lnTo>
                  <a:lnTo>
                    <a:pt x="3332" y="958"/>
                  </a:lnTo>
                  <a:lnTo>
                    <a:pt x="3320" y="829"/>
                  </a:lnTo>
                  <a:lnTo>
                    <a:pt x="3306" y="770"/>
                  </a:lnTo>
                  <a:lnTo>
                    <a:pt x="3288" y="717"/>
                  </a:lnTo>
                  <a:lnTo>
                    <a:pt x="3279" y="693"/>
                  </a:lnTo>
                  <a:lnTo>
                    <a:pt x="3267" y="671"/>
                  </a:lnTo>
                  <a:lnTo>
                    <a:pt x="3241" y="629"/>
                  </a:lnTo>
                  <a:lnTo>
                    <a:pt x="3210" y="594"/>
                  </a:lnTo>
                  <a:lnTo>
                    <a:pt x="3193" y="580"/>
                  </a:lnTo>
                  <a:lnTo>
                    <a:pt x="3176" y="567"/>
                  </a:lnTo>
                  <a:lnTo>
                    <a:pt x="3136" y="548"/>
                  </a:lnTo>
                  <a:lnTo>
                    <a:pt x="3094" y="535"/>
                  </a:lnTo>
                  <a:lnTo>
                    <a:pt x="2998" y="533"/>
                  </a:lnTo>
                  <a:lnTo>
                    <a:pt x="2891" y="556"/>
                  </a:lnTo>
                  <a:lnTo>
                    <a:pt x="2834" y="575"/>
                  </a:lnTo>
                  <a:lnTo>
                    <a:pt x="2777" y="596"/>
                  </a:lnTo>
                  <a:lnTo>
                    <a:pt x="2718" y="621"/>
                  </a:lnTo>
                  <a:lnTo>
                    <a:pt x="2659" y="647"/>
                  </a:lnTo>
                  <a:lnTo>
                    <a:pt x="2601" y="674"/>
                  </a:lnTo>
                  <a:lnTo>
                    <a:pt x="2542" y="701"/>
                  </a:lnTo>
                  <a:lnTo>
                    <a:pt x="2485" y="727"/>
                  </a:lnTo>
                  <a:lnTo>
                    <a:pt x="2430" y="750"/>
                  </a:lnTo>
                  <a:lnTo>
                    <a:pt x="2377" y="771"/>
                  </a:lnTo>
                  <a:lnTo>
                    <a:pt x="2326" y="787"/>
                  </a:lnTo>
                  <a:lnTo>
                    <a:pt x="2279" y="800"/>
                  </a:lnTo>
                  <a:lnTo>
                    <a:pt x="2235" y="806"/>
                  </a:lnTo>
                  <a:lnTo>
                    <a:pt x="2160" y="800"/>
                  </a:lnTo>
                  <a:lnTo>
                    <a:pt x="2100" y="774"/>
                  </a:lnTo>
                  <a:lnTo>
                    <a:pt x="2075" y="757"/>
                  </a:lnTo>
                  <a:lnTo>
                    <a:pt x="2052" y="736"/>
                  </a:lnTo>
                  <a:lnTo>
                    <a:pt x="2018" y="690"/>
                  </a:lnTo>
                  <a:lnTo>
                    <a:pt x="1979" y="600"/>
                  </a:lnTo>
                  <a:lnTo>
                    <a:pt x="1968" y="559"/>
                  </a:lnTo>
                  <a:close/>
                </a:path>
              </a:pathLst>
            </a:custGeom>
            <a:solidFill>
              <a:srgbClr val="EBE399"/>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11" name="Freeform 6"/>
            <p:cNvSpPr>
              <a:spLocks/>
            </p:cNvSpPr>
            <p:nvPr/>
          </p:nvSpPr>
          <p:spPr bwMode="auto">
            <a:xfrm>
              <a:off x="3144" y="1367"/>
              <a:ext cx="1327" cy="876"/>
            </a:xfrm>
            <a:custGeom>
              <a:avLst/>
              <a:gdLst>
                <a:gd name="T0" fmla="*/ 0 w 3316"/>
                <a:gd name="T1" fmla="*/ 1 h 2190"/>
                <a:gd name="T2" fmla="*/ 0 w 3316"/>
                <a:gd name="T3" fmla="*/ 1 h 2190"/>
                <a:gd name="T4" fmla="*/ 1 w 3316"/>
                <a:gd name="T5" fmla="*/ 1 h 2190"/>
                <a:gd name="T6" fmla="*/ 1 w 3316"/>
                <a:gd name="T7" fmla="*/ 0 h 2190"/>
                <a:gd name="T8" fmla="*/ 2 w 3316"/>
                <a:gd name="T9" fmla="*/ 0 h 2190"/>
                <a:gd name="T10" fmla="*/ 2 w 3316"/>
                <a:gd name="T11" fmla="*/ 0 h 2190"/>
                <a:gd name="T12" fmla="*/ 2 w 3316"/>
                <a:gd name="T13" fmla="*/ 1 h 2190"/>
                <a:gd name="T14" fmla="*/ 2 w 3316"/>
                <a:gd name="T15" fmla="*/ 1 h 2190"/>
                <a:gd name="T16" fmla="*/ 1 w 3316"/>
                <a:gd name="T17" fmla="*/ 2 h 2190"/>
                <a:gd name="T18" fmla="*/ 0 w 3316"/>
                <a:gd name="T19" fmla="*/ 1 h 2190"/>
                <a:gd name="T20" fmla="*/ 0 w 3316"/>
                <a:gd name="T21" fmla="*/ 1 h 219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316" h="2190">
                  <a:moveTo>
                    <a:pt x="0" y="1520"/>
                  </a:moveTo>
                  <a:lnTo>
                    <a:pt x="29" y="1400"/>
                  </a:lnTo>
                  <a:lnTo>
                    <a:pt x="1041" y="838"/>
                  </a:lnTo>
                  <a:lnTo>
                    <a:pt x="1802" y="401"/>
                  </a:lnTo>
                  <a:lnTo>
                    <a:pt x="2677" y="0"/>
                  </a:lnTo>
                  <a:lnTo>
                    <a:pt x="2866" y="292"/>
                  </a:lnTo>
                  <a:lnTo>
                    <a:pt x="3316" y="1153"/>
                  </a:lnTo>
                  <a:lnTo>
                    <a:pt x="3289" y="1279"/>
                  </a:lnTo>
                  <a:lnTo>
                    <a:pt x="842" y="2190"/>
                  </a:lnTo>
                  <a:lnTo>
                    <a:pt x="0" y="1520"/>
                  </a:lnTo>
                  <a:close/>
                </a:path>
              </a:pathLst>
            </a:custGeom>
            <a:solidFill>
              <a:srgbClr val="FFCC7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12" name="Freeform 7"/>
            <p:cNvSpPr>
              <a:spLocks/>
            </p:cNvSpPr>
            <p:nvPr/>
          </p:nvSpPr>
          <p:spPr bwMode="auto">
            <a:xfrm>
              <a:off x="3144" y="1432"/>
              <a:ext cx="1316" cy="881"/>
            </a:xfrm>
            <a:custGeom>
              <a:avLst/>
              <a:gdLst>
                <a:gd name="T0" fmla="*/ 1 w 3289"/>
                <a:gd name="T1" fmla="*/ 2 h 2201"/>
                <a:gd name="T2" fmla="*/ 0 w 3289"/>
                <a:gd name="T3" fmla="*/ 1 h 2201"/>
                <a:gd name="T4" fmla="*/ 1 w 3289"/>
                <a:gd name="T5" fmla="*/ 0 h 2201"/>
                <a:gd name="T6" fmla="*/ 2 w 3289"/>
                <a:gd name="T7" fmla="*/ 0 h 2201"/>
                <a:gd name="T8" fmla="*/ 2 w 3289"/>
                <a:gd name="T9" fmla="*/ 1 h 2201"/>
                <a:gd name="T10" fmla="*/ 1 w 3289"/>
                <a:gd name="T11" fmla="*/ 2 h 2201"/>
                <a:gd name="T12" fmla="*/ 1 w 3289"/>
                <a:gd name="T13" fmla="*/ 2 h 22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89" h="2201">
                  <a:moveTo>
                    <a:pt x="1057" y="2201"/>
                  </a:moveTo>
                  <a:lnTo>
                    <a:pt x="0" y="1357"/>
                  </a:lnTo>
                  <a:lnTo>
                    <a:pt x="1178" y="662"/>
                  </a:lnTo>
                  <a:lnTo>
                    <a:pt x="2643" y="0"/>
                  </a:lnTo>
                  <a:lnTo>
                    <a:pt x="3289" y="1116"/>
                  </a:lnTo>
                  <a:lnTo>
                    <a:pt x="1057" y="2201"/>
                  </a:lnTo>
                  <a:close/>
                </a:path>
              </a:pathLst>
            </a:custGeom>
            <a:solidFill>
              <a:srgbClr val="DF9B6B"/>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13" name="Freeform 8"/>
            <p:cNvSpPr>
              <a:spLocks/>
            </p:cNvSpPr>
            <p:nvPr/>
          </p:nvSpPr>
          <p:spPr bwMode="auto">
            <a:xfrm>
              <a:off x="3538" y="1595"/>
              <a:ext cx="820" cy="1102"/>
            </a:xfrm>
            <a:custGeom>
              <a:avLst/>
              <a:gdLst>
                <a:gd name="T0" fmla="*/ 1 w 2052"/>
                <a:gd name="T1" fmla="*/ 1 h 2754"/>
                <a:gd name="T2" fmla="*/ 1 w 2052"/>
                <a:gd name="T3" fmla="*/ 0 h 2754"/>
                <a:gd name="T4" fmla="*/ 1 w 2052"/>
                <a:gd name="T5" fmla="*/ 1 h 2754"/>
                <a:gd name="T6" fmla="*/ 1 w 2052"/>
                <a:gd name="T7" fmla="*/ 1 h 2754"/>
                <a:gd name="T8" fmla="*/ 1 w 2052"/>
                <a:gd name="T9" fmla="*/ 1 h 2754"/>
                <a:gd name="T10" fmla="*/ 1 w 2052"/>
                <a:gd name="T11" fmla="*/ 1 h 2754"/>
                <a:gd name="T12" fmla="*/ 1 w 2052"/>
                <a:gd name="T13" fmla="*/ 1 h 2754"/>
                <a:gd name="T14" fmla="*/ 1 w 2052"/>
                <a:gd name="T15" fmla="*/ 1 h 2754"/>
                <a:gd name="T16" fmla="*/ 1 w 2052"/>
                <a:gd name="T17" fmla="*/ 2 h 2754"/>
                <a:gd name="T18" fmla="*/ 1 w 2052"/>
                <a:gd name="T19" fmla="*/ 2 h 2754"/>
                <a:gd name="T20" fmla="*/ 1 w 2052"/>
                <a:gd name="T21" fmla="*/ 2 h 2754"/>
                <a:gd name="T22" fmla="*/ 1 w 2052"/>
                <a:gd name="T23" fmla="*/ 2 h 2754"/>
                <a:gd name="T24" fmla="*/ 1 w 2052"/>
                <a:gd name="T25" fmla="*/ 2 h 2754"/>
                <a:gd name="T26" fmla="*/ 1 w 2052"/>
                <a:gd name="T27" fmla="*/ 2 h 2754"/>
                <a:gd name="T28" fmla="*/ 1 w 2052"/>
                <a:gd name="T29" fmla="*/ 2 h 2754"/>
                <a:gd name="T30" fmla="*/ 0 w 2052"/>
                <a:gd name="T31" fmla="*/ 1 h 2754"/>
                <a:gd name="T32" fmla="*/ 0 w 2052"/>
                <a:gd name="T33" fmla="*/ 2 h 2754"/>
                <a:gd name="T34" fmla="*/ 0 w 2052"/>
                <a:gd name="T35" fmla="*/ 2 h 2754"/>
                <a:gd name="T36" fmla="*/ 0 w 2052"/>
                <a:gd name="T37" fmla="*/ 2 h 2754"/>
                <a:gd name="T38" fmla="*/ 0 w 2052"/>
                <a:gd name="T39" fmla="*/ 2 h 2754"/>
                <a:gd name="T40" fmla="*/ 0 w 2052"/>
                <a:gd name="T41" fmla="*/ 2 h 2754"/>
                <a:gd name="T42" fmla="*/ 0 w 2052"/>
                <a:gd name="T43" fmla="*/ 2 h 2754"/>
                <a:gd name="T44" fmla="*/ 0 w 2052"/>
                <a:gd name="T45" fmla="*/ 2 h 2754"/>
                <a:gd name="T46" fmla="*/ 0 w 2052"/>
                <a:gd name="T47" fmla="*/ 1 h 2754"/>
                <a:gd name="T48" fmla="*/ 0 w 2052"/>
                <a:gd name="T49" fmla="*/ 1 h 2754"/>
                <a:gd name="T50" fmla="*/ 0 w 2052"/>
                <a:gd name="T51" fmla="*/ 1 h 2754"/>
                <a:gd name="T52" fmla="*/ 0 w 2052"/>
                <a:gd name="T53" fmla="*/ 1 h 2754"/>
                <a:gd name="T54" fmla="*/ 0 w 2052"/>
                <a:gd name="T55" fmla="*/ 0 h 2754"/>
                <a:gd name="T56" fmla="*/ 0 w 2052"/>
                <a:gd name="T57" fmla="*/ 0 h 2754"/>
                <a:gd name="T58" fmla="*/ 0 w 2052"/>
                <a:gd name="T59" fmla="*/ 0 h 2754"/>
                <a:gd name="T60" fmla="*/ 0 w 2052"/>
                <a:gd name="T61" fmla="*/ 0 h 2754"/>
                <a:gd name="T62" fmla="*/ 0 w 2052"/>
                <a:gd name="T63" fmla="*/ 0 h 2754"/>
                <a:gd name="T64" fmla="*/ 0 w 2052"/>
                <a:gd name="T65" fmla="*/ 0 h 2754"/>
                <a:gd name="T66" fmla="*/ 0 w 2052"/>
                <a:gd name="T67" fmla="*/ 0 h 2754"/>
                <a:gd name="T68" fmla="*/ 0 w 2052"/>
                <a:gd name="T69" fmla="*/ 0 h 2754"/>
                <a:gd name="T70" fmla="*/ 0 w 2052"/>
                <a:gd name="T71" fmla="*/ 0 h 2754"/>
                <a:gd name="T72" fmla="*/ 1 w 2052"/>
                <a:gd name="T73" fmla="*/ 0 h 2754"/>
                <a:gd name="T74" fmla="*/ 1 w 2052"/>
                <a:gd name="T75" fmla="*/ 0 h 2754"/>
                <a:gd name="T76" fmla="*/ 1 w 2052"/>
                <a:gd name="T77" fmla="*/ 0 h 2754"/>
                <a:gd name="T78" fmla="*/ 1 w 2052"/>
                <a:gd name="T79" fmla="*/ 0 h 2754"/>
                <a:gd name="T80" fmla="*/ 1 w 2052"/>
                <a:gd name="T81" fmla="*/ 0 h 2754"/>
                <a:gd name="T82" fmla="*/ 1 w 2052"/>
                <a:gd name="T83" fmla="*/ 0 h 2754"/>
                <a:gd name="T84" fmla="*/ 1 w 2052"/>
                <a:gd name="T85" fmla="*/ 0 h 2754"/>
                <a:gd name="T86" fmla="*/ 1 w 2052"/>
                <a:gd name="T87" fmla="*/ 0 h 2754"/>
                <a:gd name="T88" fmla="*/ 1 w 2052"/>
                <a:gd name="T89" fmla="*/ 0 h 2754"/>
                <a:gd name="T90" fmla="*/ 1 w 2052"/>
                <a:gd name="T91" fmla="*/ 1 h 2754"/>
                <a:gd name="T92" fmla="*/ 1 w 2052"/>
                <a:gd name="T93" fmla="*/ 1 h 2754"/>
                <a:gd name="T94" fmla="*/ 1 w 2052"/>
                <a:gd name="T95" fmla="*/ 1 h 275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052" h="2754">
                  <a:moveTo>
                    <a:pt x="1566" y="1014"/>
                  </a:moveTo>
                  <a:lnTo>
                    <a:pt x="1695" y="985"/>
                  </a:lnTo>
                  <a:lnTo>
                    <a:pt x="1790" y="975"/>
                  </a:lnTo>
                  <a:lnTo>
                    <a:pt x="1867" y="926"/>
                  </a:lnTo>
                  <a:lnTo>
                    <a:pt x="1925" y="905"/>
                  </a:lnTo>
                  <a:lnTo>
                    <a:pt x="2052" y="832"/>
                  </a:lnTo>
                  <a:lnTo>
                    <a:pt x="2009" y="910"/>
                  </a:lnTo>
                  <a:lnTo>
                    <a:pt x="1977" y="1025"/>
                  </a:lnTo>
                  <a:lnTo>
                    <a:pt x="1904" y="1046"/>
                  </a:lnTo>
                  <a:lnTo>
                    <a:pt x="1848" y="1097"/>
                  </a:lnTo>
                  <a:lnTo>
                    <a:pt x="1777" y="1228"/>
                  </a:lnTo>
                  <a:lnTo>
                    <a:pt x="1682" y="1303"/>
                  </a:lnTo>
                  <a:lnTo>
                    <a:pt x="1550" y="1339"/>
                  </a:lnTo>
                  <a:lnTo>
                    <a:pt x="1509" y="1323"/>
                  </a:lnTo>
                  <a:lnTo>
                    <a:pt x="1480" y="1368"/>
                  </a:lnTo>
                  <a:lnTo>
                    <a:pt x="1381" y="1365"/>
                  </a:lnTo>
                  <a:lnTo>
                    <a:pt x="1352" y="1311"/>
                  </a:lnTo>
                  <a:lnTo>
                    <a:pt x="1231" y="1376"/>
                  </a:lnTo>
                  <a:lnTo>
                    <a:pt x="1131" y="1448"/>
                  </a:lnTo>
                  <a:lnTo>
                    <a:pt x="981" y="1509"/>
                  </a:lnTo>
                  <a:lnTo>
                    <a:pt x="919" y="1638"/>
                  </a:lnTo>
                  <a:lnTo>
                    <a:pt x="1013" y="1664"/>
                  </a:lnTo>
                  <a:lnTo>
                    <a:pt x="1077" y="1695"/>
                  </a:lnTo>
                  <a:lnTo>
                    <a:pt x="1148" y="1786"/>
                  </a:lnTo>
                  <a:lnTo>
                    <a:pt x="1168" y="1914"/>
                  </a:lnTo>
                  <a:lnTo>
                    <a:pt x="1116" y="2068"/>
                  </a:lnTo>
                  <a:lnTo>
                    <a:pt x="1086" y="2163"/>
                  </a:lnTo>
                  <a:lnTo>
                    <a:pt x="1123" y="2216"/>
                  </a:lnTo>
                  <a:lnTo>
                    <a:pt x="1123" y="2278"/>
                  </a:lnTo>
                  <a:lnTo>
                    <a:pt x="1111" y="2345"/>
                  </a:lnTo>
                  <a:lnTo>
                    <a:pt x="1122" y="2416"/>
                  </a:lnTo>
                  <a:lnTo>
                    <a:pt x="1085" y="2432"/>
                  </a:lnTo>
                  <a:lnTo>
                    <a:pt x="1120" y="2489"/>
                  </a:lnTo>
                  <a:lnTo>
                    <a:pt x="1224" y="2460"/>
                  </a:lnTo>
                  <a:lnTo>
                    <a:pt x="1283" y="2449"/>
                  </a:lnTo>
                  <a:lnTo>
                    <a:pt x="1344" y="2495"/>
                  </a:lnTo>
                  <a:lnTo>
                    <a:pt x="1348" y="2527"/>
                  </a:lnTo>
                  <a:lnTo>
                    <a:pt x="1304" y="2610"/>
                  </a:lnTo>
                  <a:lnTo>
                    <a:pt x="1150" y="2673"/>
                  </a:lnTo>
                  <a:lnTo>
                    <a:pt x="1058" y="2574"/>
                  </a:lnTo>
                  <a:lnTo>
                    <a:pt x="892" y="2556"/>
                  </a:lnTo>
                  <a:lnTo>
                    <a:pt x="911" y="2452"/>
                  </a:lnTo>
                  <a:lnTo>
                    <a:pt x="869" y="2337"/>
                  </a:lnTo>
                  <a:lnTo>
                    <a:pt x="917" y="2176"/>
                  </a:lnTo>
                  <a:lnTo>
                    <a:pt x="883" y="2125"/>
                  </a:lnTo>
                  <a:lnTo>
                    <a:pt x="912" y="2053"/>
                  </a:lnTo>
                  <a:lnTo>
                    <a:pt x="817" y="2031"/>
                  </a:lnTo>
                  <a:lnTo>
                    <a:pt x="770" y="2039"/>
                  </a:lnTo>
                  <a:lnTo>
                    <a:pt x="765" y="2114"/>
                  </a:lnTo>
                  <a:lnTo>
                    <a:pt x="744" y="2151"/>
                  </a:lnTo>
                  <a:lnTo>
                    <a:pt x="662" y="2250"/>
                  </a:lnTo>
                  <a:lnTo>
                    <a:pt x="574" y="2342"/>
                  </a:lnTo>
                  <a:lnTo>
                    <a:pt x="593" y="2403"/>
                  </a:lnTo>
                  <a:lnTo>
                    <a:pt x="557" y="2491"/>
                  </a:lnTo>
                  <a:lnTo>
                    <a:pt x="554" y="2511"/>
                  </a:lnTo>
                  <a:lnTo>
                    <a:pt x="508" y="2540"/>
                  </a:lnTo>
                  <a:lnTo>
                    <a:pt x="640" y="2614"/>
                  </a:lnTo>
                  <a:lnTo>
                    <a:pt x="647" y="2650"/>
                  </a:lnTo>
                  <a:lnTo>
                    <a:pt x="612" y="2719"/>
                  </a:lnTo>
                  <a:lnTo>
                    <a:pt x="406" y="2754"/>
                  </a:lnTo>
                  <a:lnTo>
                    <a:pt x="342" y="2598"/>
                  </a:lnTo>
                  <a:lnTo>
                    <a:pt x="258" y="2425"/>
                  </a:lnTo>
                  <a:lnTo>
                    <a:pt x="246" y="2345"/>
                  </a:lnTo>
                  <a:lnTo>
                    <a:pt x="270" y="2293"/>
                  </a:lnTo>
                  <a:lnTo>
                    <a:pt x="317" y="2291"/>
                  </a:lnTo>
                  <a:lnTo>
                    <a:pt x="331" y="2304"/>
                  </a:lnTo>
                  <a:lnTo>
                    <a:pt x="437" y="2152"/>
                  </a:lnTo>
                  <a:lnTo>
                    <a:pt x="397" y="2080"/>
                  </a:lnTo>
                  <a:lnTo>
                    <a:pt x="276" y="2112"/>
                  </a:lnTo>
                  <a:lnTo>
                    <a:pt x="169" y="2028"/>
                  </a:lnTo>
                  <a:lnTo>
                    <a:pt x="136" y="1945"/>
                  </a:lnTo>
                  <a:lnTo>
                    <a:pt x="100" y="1961"/>
                  </a:lnTo>
                  <a:lnTo>
                    <a:pt x="19" y="1914"/>
                  </a:lnTo>
                  <a:lnTo>
                    <a:pt x="0" y="1846"/>
                  </a:lnTo>
                  <a:lnTo>
                    <a:pt x="160" y="1648"/>
                  </a:lnTo>
                  <a:lnTo>
                    <a:pt x="209" y="1560"/>
                  </a:lnTo>
                  <a:lnTo>
                    <a:pt x="302" y="1368"/>
                  </a:lnTo>
                  <a:lnTo>
                    <a:pt x="354" y="1186"/>
                  </a:lnTo>
                  <a:lnTo>
                    <a:pt x="404" y="1137"/>
                  </a:lnTo>
                  <a:lnTo>
                    <a:pt x="431" y="1058"/>
                  </a:lnTo>
                  <a:lnTo>
                    <a:pt x="445" y="919"/>
                  </a:lnTo>
                  <a:lnTo>
                    <a:pt x="363" y="860"/>
                  </a:lnTo>
                  <a:lnTo>
                    <a:pt x="342" y="801"/>
                  </a:lnTo>
                  <a:lnTo>
                    <a:pt x="256" y="749"/>
                  </a:lnTo>
                  <a:lnTo>
                    <a:pt x="173" y="562"/>
                  </a:lnTo>
                  <a:lnTo>
                    <a:pt x="156" y="413"/>
                  </a:lnTo>
                  <a:lnTo>
                    <a:pt x="148" y="370"/>
                  </a:lnTo>
                  <a:lnTo>
                    <a:pt x="92" y="327"/>
                  </a:lnTo>
                  <a:lnTo>
                    <a:pt x="52" y="247"/>
                  </a:lnTo>
                  <a:lnTo>
                    <a:pt x="27" y="161"/>
                  </a:lnTo>
                  <a:lnTo>
                    <a:pt x="49" y="104"/>
                  </a:lnTo>
                  <a:lnTo>
                    <a:pt x="121" y="99"/>
                  </a:lnTo>
                  <a:lnTo>
                    <a:pt x="148" y="36"/>
                  </a:lnTo>
                  <a:lnTo>
                    <a:pt x="200" y="36"/>
                  </a:lnTo>
                  <a:lnTo>
                    <a:pt x="252" y="16"/>
                  </a:lnTo>
                  <a:lnTo>
                    <a:pt x="304" y="24"/>
                  </a:lnTo>
                  <a:lnTo>
                    <a:pt x="374" y="0"/>
                  </a:lnTo>
                  <a:lnTo>
                    <a:pt x="394" y="32"/>
                  </a:lnTo>
                  <a:lnTo>
                    <a:pt x="416" y="59"/>
                  </a:lnTo>
                  <a:lnTo>
                    <a:pt x="349" y="99"/>
                  </a:lnTo>
                  <a:lnTo>
                    <a:pt x="326" y="190"/>
                  </a:lnTo>
                  <a:lnTo>
                    <a:pt x="320" y="262"/>
                  </a:lnTo>
                  <a:lnTo>
                    <a:pt x="404" y="319"/>
                  </a:lnTo>
                  <a:lnTo>
                    <a:pt x="532" y="388"/>
                  </a:lnTo>
                  <a:lnTo>
                    <a:pt x="554" y="434"/>
                  </a:lnTo>
                  <a:lnTo>
                    <a:pt x="582" y="434"/>
                  </a:lnTo>
                  <a:lnTo>
                    <a:pt x="692" y="559"/>
                  </a:lnTo>
                  <a:lnTo>
                    <a:pt x="698" y="587"/>
                  </a:lnTo>
                  <a:lnTo>
                    <a:pt x="757" y="624"/>
                  </a:lnTo>
                  <a:lnTo>
                    <a:pt x="811" y="666"/>
                  </a:lnTo>
                  <a:lnTo>
                    <a:pt x="883" y="670"/>
                  </a:lnTo>
                  <a:lnTo>
                    <a:pt x="919" y="694"/>
                  </a:lnTo>
                  <a:lnTo>
                    <a:pt x="962" y="670"/>
                  </a:lnTo>
                  <a:lnTo>
                    <a:pt x="1006" y="658"/>
                  </a:lnTo>
                  <a:lnTo>
                    <a:pt x="1018" y="554"/>
                  </a:lnTo>
                  <a:lnTo>
                    <a:pt x="975" y="396"/>
                  </a:lnTo>
                  <a:lnTo>
                    <a:pt x="981" y="297"/>
                  </a:lnTo>
                  <a:lnTo>
                    <a:pt x="1013" y="231"/>
                  </a:lnTo>
                  <a:lnTo>
                    <a:pt x="1075" y="209"/>
                  </a:lnTo>
                  <a:lnTo>
                    <a:pt x="1173" y="214"/>
                  </a:lnTo>
                  <a:lnTo>
                    <a:pt x="1220" y="223"/>
                  </a:lnTo>
                  <a:lnTo>
                    <a:pt x="1298" y="155"/>
                  </a:lnTo>
                  <a:lnTo>
                    <a:pt x="1402" y="148"/>
                  </a:lnTo>
                  <a:lnTo>
                    <a:pt x="1429" y="183"/>
                  </a:lnTo>
                  <a:lnTo>
                    <a:pt x="1416" y="236"/>
                  </a:lnTo>
                  <a:lnTo>
                    <a:pt x="1462" y="268"/>
                  </a:lnTo>
                  <a:lnTo>
                    <a:pt x="1461" y="340"/>
                  </a:lnTo>
                  <a:lnTo>
                    <a:pt x="1477" y="394"/>
                  </a:lnTo>
                  <a:lnTo>
                    <a:pt x="1416" y="351"/>
                  </a:lnTo>
                  <a:lnTo>
                    <a:pt x="1424" y="394"/>
                  </a:lnTo>
                  <a:lnTo>
                    <a:pt x="1424" y="466"/>
                  </a:lnTo>
                  <a:lnTo>
                    <a:pt x="1406" y="500"/>
                  </a:lnTo>
                  <a:lnTo>
                    <a:pt x="1406" y="541"/>
                  </a:lnTo>
                  <a:lnTo>
                    <a:pt x="1397" y="607"/>
                  </a:lnTo>
                  <a:lnTo>
                    <a:pt x="1353" y="645"/>
                  </a:lnTo>
                  <a:lnTo>
                    <a:pt x="1347" y="809"/>
                  </a:lnTo>
                  <a:lnTo>
                    <a:pt x="1274" y="880"/>
                  </a:lnTo>
                  <a:lnTo>
                    <a:pt x="1319" y="927"/>
                  </a:lnTo>
                  <a:lnTo>
                    <a:pt x="1405" y="996"/>
                  </a:lnTo>
                  <a:lnTo>
                    <a:pt x="1437" y="964"/>
                  </a:lnTo>
                  <a:lnTo>
                    <a:pt x="1482" y="956"/>
                  </a:lnTo>
                  <a:lnTo>
                    <a:pt x="1531" y="988"/>
                  </a:lnTo>
                  <a:lnTo>
                    <a:pt x="1566" y="101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14" name="Freeform 9"/>
            <p:cNvSpPr>
              <a:spLocks/>
            </p:cNvSpPr>
            <p:nvPr/>
          </p:nvSpPr>
          <p:spPr bwMode="auto">
            <a:xfrm>
              <a:off x="3612" y="2544"/>
              <a:ext cx="170" cy="151"/>
            </a:xfrm>
            <a:custGeom>
              <a:avLst/>
              <a:gdLst>
                <a:gd name="T0" fmla="*/ 0 w 425"/>
                <a:gd name="T1" fmla="*/ 0 h 377"/>
                <a:gd name="T2" fmla="*/ 0 w 425"/>
                <a:gd name="T3" fmla="*/ 0 h 377"/>
                <a:gd name="T4" fmla="*/ 0 w 425"/>
                <a:gd name="T5" fmla="*/ 0 h 377"/>
                <a:gd name="T6" fmla="*/ 0 w 425"/>
                <a:gd name="T7" fmla="*/ 0 h 377"/>
                <a:gd name="T8" fmla="*/ 0 w 425"/>
                <a:gd name="T9" fmla="*/ 0 h 377"/>
                <a:gd name="T10" fmla="*/ 0 w 425"/>
                <a:gd name="T11" fmla="*/ 0 h 377"/>
                <a:gd name="T12" fmla="*/ 0 w 425"/>
                <a:gd name="T13" fmla="*/ 0 h 377"/>
                <a:gd name="T14" fmla="*/ 0 w 425"/>
                <a:gd name="T15" fmla="*/ 0 h 377"/>
                <a:gd name="T16" fmla="*/ 0 w 425"/>
                <a:gd name="T17" fmla="*/ 0 h 377"/>
                <a:gd name="T18" fmla="*/ 0 w 425"/>
                <a:gd name="T19" fmla="*/ 0 h 377"/>
                <a:gd name="T20" fmla="*/ 0 w 425"/>
                <a:gd name="T21" fmla="*/ 0 h 377"/>
                <a:gd name="T22" fmla="*/ 0 w 425"/>
                <a:gd name="T23" fmla="*/ 0 h 377"/>
                <a:gd name="T24" fmla="*/ 0 w 425"/>
                <a:gd name="T25" fmla="*/ 0 h 377"/>
                <a:gd name="T26" fmla="*/ 0 w 425"/>
                <a:gd name="T27" fmla="*/ 0 h 377"/>
                <a:gd name="T28" fmla="*/ 0 w 425"/>
                <a:gd name="T29" fmla="*/ 0 h 377"/>
                <a:gd name="T30" fmla="*/ 0 w 425"/>
                <a:gd name="T31" fmla="*/ 0 h 377"/>
                <a:gd name="T32" fmla="*/ 0 w 425"/>
                <a:gd name="T33" fmla="*/ 0 h 377"/>
                <a:gd name="T34" fmla="*/ 0 w 425"/>
                <a:gd name="T35" fmla="*/ 0 h 377"/>
                <a:gd name="T36" fmla="*/ 0 w 425"/>
                <a:gd name="T37" fmla="*/ 0 h 377"/>
                <a:gd name="T38" fmla="*/ 0 w 425"/>
                <a:gd name="T39" fmla="*/ 0 h 377"/>
                <a:gd name="T40" fmla="*/ 0 w 425"/>
                <a:gd name="T41" fmla="*/ 0 h 377"/>
                <a:gd name="T42" fmla="*/ 0 w 425"/>
                <a:gd name="T43" fmla="*/ 0 h 377"/>
                <a:gd name="T44" fmla="*/ 0 w 425"/>
                <a:gd name="T45" fmla="*/ 0 h 37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25" h="377">
                  <a:moveTo>
                    <a:pt x="0" y="103"/>
                  </a:moveTo>
                  <a:lnTo>
                    <a:pt x="41" y="24"/>
                  </a:lnTo>
                  <a:lnTo>
                    <a:pt x="72" y="0"/>
                  </a:lnTo>
                  <a:lnTo>
                    <a:pt x="204" y="127"/>
                  </a:lnTo>
                  <a:lnTo>
                    <a:pt x="295" y="130"/>
                  </a:lnTo>
                  <a:lnTo>
                    <a:pt x="197" y="224"/>
                  </a:lnTo>
                  <a:lnTo>
                    <a:pt x="236" y="219"/>
                  </a:lnTo>
                  <a:lnTo>
                    <a:pt x="307" y="218"/>
                  </a:lnTo>
                  <a:lnTo>
                    <a:pt x="354" y="229"/>
                  </a:lnTo>
                  <a:lnTo>
                    <a:pt x="387" y="256"/>
                  </a:lnTo>
                  <a:lnTo>
                    <a:pt x="419" y="291"/>
                  </a:lnTo>
                  <a:lnTo>
                    <a:pt x="425" y="310"/>
                  </a:lnTo>
                  <a:lnTo>
                    <a:pt x="416" y="328"/>
                  </a:lnTo>
                  <a:lnTo>
                    <a:pt x="387" y="345"/>
                  </a:lnTo>
                  <a:lnTo>
                    <a:pt x="352" y="360"/>
                  </a:lnTo>
                  <a:lnTo>
                    <a:pt x="307" y="374"/>
                  </a:lnTo>
                  <a:lnTo>
                    <a:pt x="201" y="377"/>
                  </a:lnTo>
                  <a:lnTo>
                    <a:pt x="129" y="325"/>
                  </a:lnTo>
                  <a:lnTo>
                    <a:pt x="129" y="266"/>
                  </a:lnTo>
                  <a:lnTo>
                    <a:pt x="72" y="242"/>
                  </a:lnTo>
                  <a:lnTo>
                    <a:pt x="0" y="154"/>
                  </a:lnTo>
                  <a:lnTo>
                    <a:pt x="0" y="103"/>
                  </a:lnTo>
                  <a:close/>
                </a:path>
              </a:pathLst>
            </a:custGeom>
            <a:solidFill>
              <a:srgbClr val="A38C8C"/>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15" name="Freeform 10"/>
            <p:cNvSpPr>
              <a:spLocks/>
            </p:cNvSpPr>
            <p:nvPr/>
          </p:nvSpPr>
          <p:spPr bwMode="auto">
            <a:xfrm>
              <a:off x="3888" y="2574"/>
              <a:ext cx="178" cy="92"/>
            </a:xfrm>
            <a:custGeom>
              <a:avLst/>
              <a:gdLst>
                <a:gd name="T0" fmla="*/ 0 w 444"/>
                <a:gd name="T1" fmla="*/ 0 h 230"/>
                <a:gd name="T2" fmla="*/ 0 w 444"/>
                <a:gd name="T3" fmla="*/ 0 h 230"/>
                <a:gd name="T4" fmla="*/ 0 w 444"/>
                <a:gd name="T5" fmla="*/ 0 h 230"/>
                <a:gd name="T6" fmla="*/ 0 w 444"/>
                <a:gd name="T7" fmla="*/ 0 h 230"/>
                <a:gd name="T8" fmla="*/ 0 w 444"/>
                <a:gd name="T9" fmla="*/ 0 h 230"/>
                <a:gd name="T10" fmla="*/ 0 w 444"/>
                <a:gd name="T11" fmla="*/ 0 h 230"/>
                <a:gd name="T12" fmla="*/ 0 w 444"/>
                <a:gd name="T13" fmla="*/ 0 h 230"/>
                <a:gd name="T14" fmla="*/ 0 w 444"/>
                <a:gd name="T15" fmla="*/ 0 h 230"/>
                <a:gd name="T16" fmla="*/ 0 w 444"/>
                <a:gd name="T17" fmla="*/ 0 h 230"/>
                <a:gd name="T18" fmla="*/ 0 w 444"/>
                <a:gd name="T19" fmla="*/ 0 h 230"/>
                <a:gd name="T20" fmla="*/ 0 w 444"/>
                <a:gd name="T21" fmla="*/ 0 h 230"/>
                <a:gd name="T22" fmla="*/ 0 w 444"/>
                <a:gd name="T23" fmla="*/ 0 h 230"/>
                <a:gd name="T24" fmla="*/ 0 w 444"/>
                <a:gd name="T25" fmla="*/ 0 h 230"/>
                <a:gd name="T26" fmla="*/ 0 w 444"/>
                <a:gd name="T27" fmla="*/ 0 h 230"/>
                <a:gd name="T28" fmla="*/ 0 w 444"/>
                <a:gd name="T29" fmla="*/ 0 h 230"/>
                <a:gd name="T30" fmla="*/ 0 w 444"/>
                <a:gd name="T31" fmla="*/ 0 h 230"/>
                <a:gd name="T32" fmla="*/ 0 w 444"/>
                <a:gd name="T33" fmla="*/ 0 h 230"/>
                <a:gd name="T34" fmla="*/ 0 w 444"/>
                <a:gd name="T35" fmla="*/ 0 h 230"/>
                <a:gd name="T36" fmla="*/ 0 w 444"/>
                <a:gd name="T37" fmla="*/ 0 h 230"/>
                <a:gd name="T38" fmla="*/ 0 w 444"/>
                <a:gd name="T39" fmla="*/ 0 h 230"/>
                <a:gd name="T40" fmla="*/ 0 w 444"/>
                <a:gd name="T41" fmla="*/ 0 h 230"/>
                <a:gd name="T42" fmla="*/ 0 w 444"/>
                <a:gd name="T43" fmla="*/ 0 h 230"/>
                <a:gd name="T44" fmla="*/ 0 w 444"/>
                <a:gd name="T45" fmla="*/ 0 h 23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44" h="230">
                  <a:moveTo>
                    <a:pt x="15" y="0"/>
                  </a:moveTo>
                  <a:lnTo>
                    <a:pt x="0" y="77"/>
                  </a:lnTo>
                  <a:lnTo>
                    <a:pt x="2" y="150"/>
                  </a:lnTo>
                  <a:lnTo>
                    <a:pt x="17" y="209"/>
                  </a:lnTo>
                  <a:lnTo>
                    <a:pt x="123" y="215"/>
                  </a:lnTo>
                  <a:lnTo>
                    <a:pt x="144" y="206"/>
                  </a:lnTo>
                  <a:lnTo>
                    <a:pt x="160" y="147"/>
                  </a:lnTo>
                  <a:lnTo>
                    <a:pt x="245" y="230"/>
                  </a:lnTo>
                  <a:lnTo>
                    <a:pt x="366" y="212"/>
                  </a:lnTo>
                  <a:lnTo>
                    <a:pt x="444" y="115"/>
                  </a:lnTo>
                  <a:lnTo>
                    <a:pt x="439" y="101"/>
                  </a:lnTo>
                  <a:lnTo>
                    <a:pt x="423" y="80"/>
                  </a:lnTo>
                  <a:lnTo>
                    <a:pt x="393" y="70"/>
                  </a:lnTo>
                  <a:lnTo>
                    <a:pt x="356" y="62"/>
                  </a:lnTo>
                  <a:lnTo>
                    <a:pt x="273" y="73"/>
                  </a:lnTo>
                  <a:lnTo>
                    <a:pt x="246" y="78"/>
                  </a:lnTo>
                  <a:lnTo>
                    <a:pt x="221" y="67"/>
                  </a:lnTo>
                  <a:lnTo>
                    <a:pt x="206" y="51"/>
                  </a:lnTo>
                  <a:lnTo>
                    <a:pt x="189" y="33"/>
                  </a:lnTo>
                  <a:lnTo>
                    <a:pt x="173" y="14"/>
                  </a:lnTo>
                  <a:lnTo>
                    <a:pt x="113" y="32"/>
                  </a:lnTo>
                  <a:lnTo>
                    <a:pt x="15" y="0"/>
                  </a:lnTo>
                  <a:close/>
                </a:path>
              </a:pathLst>
            </a:custGeom>
            <a:solidFill>
              <a:srgbClr val="A38C8C"/>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16" name="Freeform 11"/>
            <p:cNvSpPr>
              <a:spLocks/>
            </p:cNvSpPr>
            <p:nvPr/>
          </p:nvSpPr>
          <p:spPr bwMode="auto">
            <a:xfrm>
              <a:off x="3636" y="2518"/>
              <a:ext cx="110" cy="82"/>
            </a:xfrm>
            <a:custGeom>
              <a:avLst/>
              <a:gdLst>
                <a:gd name="T0" fmla="*/ 0 w 274"/>
                <a:gd name="T1" fmla="*/ 0 h 206"/>
                <a:gd name="T2" fmla="*/ 0 w 274"/>
                <a:gd name="T3" fmla="*/ 0 h 206"/>
                <a:gd name="T4" fmla="*/ 0 w 274"/>
                <a:gd name="T5" fmla="*/ 0 h 206"/>
                <a:gd name="T6" fmla="*/ 0 w 274"/>
                <a:gd name="T7" fmla="*/ 0 h 206"/>
                <a:gd name="T8" fmla="*/ 0 w 274"/>
                <a:gd name="T9" fmla="*/ 0 h 206"/>
                <a:gd name="T10" fmla="*/ 0 w 274"/>
                <a:gd name="T11" fmla="*/ 0 h 206"/>
                <a:gd name="T12" fmla="*/ 0 w 274"/>
                <a:gd name="T13" fmla="*/ 0 h 206"/>
                <a:gd name="T14" fmla="*/ 0 w 274"/>
                <a:gd name="T15" fmla="*/ 0 h 206"/>
                <a:gd name="T16" fmla="*/ 0 w 274"/>
                <a:gd name="T17" fmla="*/ 0 h 206"/>
                <a:gd name="T18" fmla="*/ 0 w 274"/>
                <a:gd name="T19" fmla="*/ 0 h 206"/>
                <a:gd name="T20" fmla="*/ 0 w 274"/>
                <a:gd name="T21" fmla="*/ 0 h 206"/>
                <a:gd name="T22" fmla="*/ 0 w 274"/>
                <a:gd name="T23" fmla="*/ 0 h 206"/>
                <a:gd name="T24" fmla="*/ 0 w 274"/>
                <a:gd name="T25" fmla="*/ 0 h 206"/>
                <a:gd name="T26" fmla="*/ 0 w 274"/>
                <a:gd name="T27" fmla="*/ 0 h 206"/>
                <a:gd name="T28" fmla="*/ 0 w 274"/>
                <a:gd name="T29" fmla="*/ 0 h 206"/>
                <a:gd name="T30" fmla="*/ 0 w 274"/>
                <a:gd name="T31" fmla="*/ 0 h 206"/>
                <a:gd name="T32" fmla="*/ 0 w 274"/>
                <a:gd name="T33" fmla="*/ 0 h 20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74" h="206">
                  <a:moveTo>
                    <a:pt x="0" y="38"/>
                  </a:moveTo>
                  <a:lnTo>
                    <a:pt x="8" y="16"/>
                  </a:lnTo>
                  <a:lnTo>
                    <a:pt x="18" y="2"/>
                  </a:lnTo>
                  <a:lnTo>
                    <a:pt x="31" y="0"/>
                  </a:lnTo>
                  <a:lnTo>
                    <a:pt x="70" y="42"/>
                  </a:lnTo>
                  <a:lnTo>
                    <a:pt x="94" y="70"/>
                  </a:lnTo>
                  <a:lnTo>
                    <a:pt x="108" y="83"/>
                  </a:lnTo>
                  <a:lnTo>
                    <a:pt x="122" y="94"/>
                  </a:lnTo>
                  <a:lnTo>
                    <a:pt x="184" y="105"/>
                  </a:lnTo>
                  <a:lnTo>
                    <a:pt x="238" y="104"/>
                  </a:lnTo>
                  <a:lnTo>
                    <a:pt x="267" y="121"/>
                  </a:lnTo>
                  <a:lnTo>
                    <a:pt x="274" y="136"/>
                  </a:lnTo>
                  <a:lnTo>
                    <a:pt x="272" y="206"/>
                  </a:lnTo>
                  <a:lnTo>
                    <a:pt x="171" y="195"/>
                  </a:lnTo>
                  <a:lnTo>
                    <a:pt x="52" y="139"/>
                  </a:lnTo>
                  <a:lnTo>
                    <a:pt x="0" y="38"/>
                  </a:lnTo>
                  <a:close/>
                </a:path>
              </a:pathLst>
            </a:custGeom>
            <a:solidFill>
              <a:srgbClr val="CCCC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17" name="Freeform 12"/>
            <p:cNvSpPr>
              <a:spLocks/>
            </p:cNvSpPr>
            <p:nvPr/>
          </p:nvSpPr>
          <p:spPr bwMode="auto">
            <a:xfrm>
              <a:off x="3867" y="2518"/>
              <a:ext cx="105" cy="92"/>
            </a:xfrm>
            <a:custGeom>
              <a:avLst/>
              <a:gdLst>
                <a:gd name="T0" fmla="*/ 0 w 261"/>
                <a:gd name="T1" fmla="*/ 0 h 230"/>
                <a:gd name="T2" fmla="*/ 0 w 261"/>
                <a:gd name="T3" fmla="*/ 0 h 230"/>
                <a:gd name="T4" fmla="*/ 0 w 261"/>
                <a:gd name="T5" fmla="*/ 0 h 230"/>
                <a:gd name="T6" fmla="*/ 0 w 261"/>
                <a:gd name="T7" fmla="*/ 0 h 230"/>
                <a:gd name="T8" fmla="*/ 0 w 261"/>
                <a:gd name="T9" fmla="*/ 0 h 230"/>
                <a:gd name="T10" fmla="*/ 0 w 261"/>
                <a:gd name="T11" fmla="*/ 0 h 230"/>
                <a:gd name="T12" fmla="*/ 0 w 261"/>
                <a:gd name="T13" fmla="*/ 0 h 230"/>
                <a:gd name="T14" fmla="*/ 0 w 261"/>
                <a:gd name="T15" fmla="*/ 0 h 230"/>
                <a:gd name="T16" fmla="*/ 0 w 261"/>
                <a:gd name="T17" fmla="*/ 0 h 230"/>
                <a:gd name="T18" fmla="*/ 0 w 261"/>
                <a:gd name="T19" fmla="*/ 0 h 230"/>
                <a:gd name="T20" fmla="*/ 0 w 261"/>
                <a:gd name="T21" fmla="*/ 0 h 230"/>
                <a:gd name="T22" fmla="*/ 0 w 261"/>
                <a:gd name="T23" fmla="*/ 0 h 230"/>
                <a:gd name="T24" fmla="*/ 0 w 261"/>
                <a:gd name="T25" fmla="*/ 0 h 230"/>
                <a:gd name="T26" fmla="*/ 0 w 261"/>
                <a:gd name="T27" fmla="*/ 0 h 230"/>
                <a:gd name="T28" fmla="*/ 0 w 261"/>
                <a:gd name="T29" fmla="*/ 0 h 230"/>
                <a:gd name="T30" fmla="*/ 0 w 261"/>
                <a:gd name="T31" fmla="*/ 0 h 230"/>
                <a:gd name="T32" fmla="*/ 0 w 261"/>
                <a:gd name="T33" fmla="*/ 0 h 230"/>
                <a:gd name="T34" fmla="*/ 0 w 261"/>
                <a:gd name="T35" fmla="*/ 0 h 230"/>
                <a:gd name="T36" fmla="*/ 0 w 261"/>
                <a:gd name="T37" fmla="*/ 0 h 230"/>
                <a:gd name="T38" fmla="*/ 0 w 261"/>
                <a:gd name="T39" fmla="*/ 0 h 230"/>
                <a:gd name="T40" fmla="*/ 0 w 261"/>
                <a:gd name="T41" fmla="*/ 0 h 230"/>
                <a:gd name="T42" fmla="*/ 0 w 261"/>
                <a:gd name="T43" fmla="*/ 0 h 230"/>
                <a:gd name="T44" fmla="*/ 0 w 261"/>
                <a:gd name="T45" fmla="*/ 0 h 230"/>
                <a:gd name="T46" fmla="*/ 0 w 261"/>
                <a:gd name="T47" fmla="*/ 0 h 230"/>
                <a:gd name="T48" fmla="*/ 0 w 261"/>
                <a:gd name="T49" fmla="*/ 0 h 23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61" h="230">
                  <a:moveTo>
                    <a:pt x="35" y="107"/>
                  </a:moveTo>
                  <a:lnTo>
                    <a:pt x="27" y="88"/>
                  </a:lnTo>
                  <a:lnTo>
                    <a:pt x="11" y="48"/>
                  </a:lnTo>
                  <a:lnTo>
                    <a:pt x="0" y="14"/>
                  </a:lnTo>
                  <a:lnTo>
                    <a:pt x="6" y="3"/>
                  </a:lnTo>
                  <a:lnTo>
                    <a:pt x="27" y="0"/>
                  </a:lnTo>
                  <a:lnTo>
                    <a:pt x="104" y="16"/>
                  </a:lnTo>
                  <a:lnTo>
                    <a:pt x="164" y="45"/>
                  </a:lnTo>
                  <a:lnTo>
                    <a:pt x="163" y="59"/>
                  </a:lnTo>
                  <a:lnTo>
                    <a:pt x="147" y="70"/>
                  </a:lnTo>
                  <a:lnTo>
                    <a:pt x="123" y="86"/>
                  </a:lnTo>
                  <a:lnTo>
                    <a:pt x="213" y="83"/>
                  </a:lnTo>
                  <a:lnTo>
                    <a:pt x="239" y="70"/>
                  </a:lnTo>
                  <a:lnTo>
                    <a:pt x="249" y="69"/>
                  </a:lnTo>
                  <a:lnTo>
                    <a:pt x="261" y="125"/>
                  </a:lnTo>
                  <a:lnTo>
                    <a:pt x="253" y="137"/>
                  </a:lnTo>
                  <a:lnTo>
                    <a:pt x="241" y="147"/>
                  </a:lnTo>
                  <a:lnTo>
                    <a:pt x="226" y="153"/>
                  </a:lnTo>
                  <a:lnTo>
                    <a:pt x="233" y="206"/>
                  </a:lnTo>
                  <a:lnTo>
                    <a:pt x="184" y="230"/>
                  </a:lnTo>
                  <a:lnTo>
                    <a:pt x="138" y="201"/>
                  </a:lnTo>
                  <a:lnTo>
                    <a:pt x="114" y="150"/>
                  </a:lnTo>
                  <a:lnTo>
                    <a:pt x="68" y="139"/>
                  </a:lnTo>
                  <a:lnTo>
                    <a:pt x="35" y="107"/>
                  </a:lnTo>
                  <a:close/>
                </a:path>
              </a:pathLst>
            </a:custGeom>
            <a:solidFill>
              <a:srgbClr val="CCCC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18" name="Freeform 13"/>
            <p:cNvSpPr>
              <a:spLocks/>
            </p:cNvSpPr>
            <p:nvPr/>
          </p:nvSpPr>
          <p:spPr bwMode="auto">
            <a:xfrm>
              <a:off x="3588" y="2151"/>
              <a:ext cx="404" cy="400"/>
            </a:xfrm>
            <a:custGeom>
              <a:avLst/>
              <a:gdLst>
                <a:gd name="T0" fmla="*/ 0 w 1010"/>
                <a:gd name="T1" fmla="*/ 0 h 1000"/>
                <a:gd name="T2" fmla="*/ 0 w 1010"/>
                <a:gd name="T3" fmla="*/ 0 h 1000"/>
                <a:gd name="T4" fmla="*/ 0 w 1010"/>
                <a:gd name="T5" fmla="*/ 0 h 1000"/>
                <a:gd name="T6" fmla="*/ 1 w 1010"/>
                <a:gd name="T7" fmla="*/ 0 h 1000"/>
                <a:gd name="T8" fmla="*/ 1 w 1010"/>
                <a:gd name="T9" fmla="*/ 0 h 1000"/>
                <a:gd name="T10" fmla="*/ 1 w 1010"/>
                <a:gd name="T11" fmla="*/ 0 h 1000"/>
                <a:gd name="T12" fmla="*/ 1 w 1010"/>
                <a:gd name="T13" fmla="*/ 0 h 1000"/>
                <a:gd name="T14" fmla="*/ 1 w 1010"/>
                <a:gd name="T15" fmla="*/ 0 h 1000"/>
                <a:gd name="T16" fmla="*/ 1 w 1010"/>
                <a:gd name="T17" fmla="*/ 0 h 1000"/>
                <a:gd name="T18" fmla="*/ 1 w 1010"/>
                <a:gd name="T19" fmla="*/ 0 h 1000"/>
                <a:gd name="T20" fmla="*/ 1 w 1010"/>
                <a:gd name="T21" fmla="*/ 0 h 1000"/>
                <a:gd name="T22" fmla="*/ 1 w 1010"/>
                <a:gd name="T23" fmla="*/ 0 h 1000"/>
                <a:gd name="T24" fmla="*/ 1 w 1010"/>
                <a:gd name="T25" fmla="*/ 0 h 1000"/>
                <a:gd name="T26" fmla="*/ 1 w 1010"/>
                <a:gd name="T27" fmla="*/ 1 h 1000"/>
                <a:gd name="T28" fmla="*/ 1 w 1010"/>
                <a:gd name="T29" fmla="*/ 1 h 1000"/>
                <a:gd name="T30" fmla="*/ 1 w 1010"/>
                <a:gd name="T31" fmla="*/ 1 h 1000"/>
                <a:gd name="T32" fmla="*/ 0 w 1010"/>
                <a:gd name="T33" fmla="*/ 1 h 1000"/>
                <a:gd name="T34" fmla="*/ 0 w 1010"/>
                <a:gd name="T35" fmla="*/ 0 h 1000"/>
                <a:gd name="T36" fmla="*/ 0 w 1010"/>
                <a:gd name="T37" fmla="*/ 0 h 1000"/>
                <a:gd name="T38" fmla="*/ 0 w 1010"/>
                <a:gd name="T39" fmla="*/ 0 h 1000"/>
                <a:gd name="T40" fmla="*/ 0 w 1010"/>
                <a:gd name="T41" fmla="*/ 0 h 1000"/>
                <a:gd name="T42" fmla="*/ 0 w 1010"/>
                <a:gd name="T43" fmla="*/ 0 h 1000"/>
                <a:gd name="T44" fmla="*/ 0 w 1010"/>
                <a:gd name="T45" fmla="*/ 0 h 1000"/>
                <a:gd name="T46" fmla="*/ 0 w 1010"/>
                <a:gd name="T47" fmla="*/ 0 h 1000"/>
                <a:gd name="T48" fmla="*/ 0 w 1010"/>
                <a:gd name="T49" fmla="*/ 0 h 1000"/>
                <a:gd name="T50" fmla="*/ 0 w 1010"/>
                <a:gd name="T51" fmla="*/ 0 h 1000"/>
                <a:gd name="T52" fmla="*/ 0 w 1010"/>
                <a:gd name="T53" fmla="*/ 0 h 1000"/>
                <a:gd name="T54" fmla="*/ 0 w 1010"/>
                <a:gd name="T55" fmla="*/ 0 h 1000"/>
                <a:gd name="T56" fmla="*/ 0 w 1010"/>
                <a:gd name="T57" fmla="*/ 0 h 1000"/>
                <a:gd name="T58" fmla="*/ 0 w 1010"/>
                <a:gd name="T59" fmla="*/ 0 h 1000"/>
                <a:gd name="T60" fmla="*/ 0 w 1010"/>
                <a:gd name="T61" fmla="*/ 0 h 1000"/>
                <a:gd name="T62" fmla="*/ 0 w 1010"/>
                <a:gd name="T63" fmla="*/ 1 h 1000"/>
                <a:gd name="T64" fmla="*/ 0 w 1010"/>
                <a:gd name="T65" fmla="*/ 1 h 1000"/>
                <a:gd name="T66" fmla="*/ 0 w 1010"/>
                <a:gd name="T67" fmla="*/ 0 h 1000"/>
                <a:gd name="T68" fmla="*/ 0 w 1010"/>
                <a:gd name="T69" fmla="*/ 0 h 1000"/>
                <a:gd name="T70" fmla="*/ 0 w 1010"/>
                <a:gd name="T71" fmla="*/ 0 h 1000"/>
                <a:gd name="T72" fmla="*/ 0 w 1010"/>
                <a:gd name="T73" fmla="*/ 0 h 1000"/>
                <a:gd name="T74" fmla="*/ 0 w 1010"/>
                <a:gd name="T75" fmla="*/ 0 h 100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010" h="1000">
                  <a:moveTo>
                    <a:pt x="423" y="0"/>
                  </a:moveTo>
                  <a:lnTo>
                    <a:pt x="583" y="39"/>
                  </a:lnTo>
                  <a:lnTo>
                    <a:pt x="734" y="125"/>
                  </a:lnTo>
                  <a:lnTo>
                    <a:pt x="769" y="189"/>
                  </a:lnTo>
                  <a:lnTo>
                    <a:pt x="734" y="313"/>
                  </a:lnTo>
                  <a:lnTo>
                    <a:pt x="803" y="280"/>
                  </a:lnTo>
                  <a:lnTo>
                    <a:pt x="823" y="288"/>
                  </a:lnTo>
                  <a:lnTo>
                    <a:pt x="868" y="312"/>
                  </a:lnTo>
                  <a:lnTo>
                    <a:pt x="894" y="326"/>
                  </a:lnTo>
                  <a:lnTo>
                    <a:pt x="920" y="342"/>
                  </a:lnTo>
                  <a:lnTo>
                    <a:pt x="960" y="377"/>
                  </a:lnTo>
                  <a:lnTo>
                    <a:pt x="998" y="440"/>
                  </a:lnTo>
                  <a:lnTo>
                    <a:pt x="1010" y="489"/>
                  </a:lnTo>
                  <a:lnTo>
                    <a:pt x="1009" y="526"/>
                  </a:lnTo>
                  <a:lnTo>
                    <a:pt x="1000" y="550"/>
                  </a:lnTo>
                  <a:lnTo>
                    <a:pt x="984" y="582"/>
                  </a:lnTo>
                  <a:lnTo>
                    <a:pt x="972" y="604"/>
                  </a:lnTo>
                  <a:lnTo>
                    <a:pt x="959" y="628"/>
                  </a:lnTo>
                  <a:lnTo>
                    <a:pt x="944" y="652"/>
                  </a:lnTo>
                  <a:lnTo>
                    <a:pt x="929" y="678"/>
                  </a:lnTo>
                  <a:lnTo>
                    <a:pt x="904" y="727"/>
                  </a:lnTo>
                  <a:lnTo>
                    <a:pt x="890" y="764"/>
                  </a:lnTo>
                  <a:lnTo>
                    <a:pt x="893" y="784"/>
                  </a:lnTo>
                  <a:lnTo>
                    <a:pt x="904" y="792"/>
                  </a:lnTo>
                  <a:lnTo>
                    <a:pt x="929" y="799"/>
                  </a:lnTo>
                  <a:lnTo>
                    <a:pt x="922" y="826"/>
                  </a:lnTo>
                  <a:lnTo>
                    <a:pt x="912" y="861"/>
                  </a:lnTo>
                  <a:lnTo>
                    <a:pt x="928" y="885"/>
                  </a:lnTo>
                  <a:lnTo>
                    <a:pt x="948" y="906"/>
                  </a:lnTo>
                  <a:lnTo>
                    <a:pt x="940" y="936"/>
                  </a:lnTo>
                  <a:lnTo>
                    <a:pt x="929" y="952"/>
                  </a:lnTo>
                  <a:lnTo>
                    <a:pt x="863" y="962"/>
                  </a:lnTo>
                  <a:lnTo>
                    <a:pt x="778" y="955"/>
                  </a:lnTo>
                  <a:lnTo>
                    <a:pt x="726" y="917"/>
                  </a:lnTo>
                  <a:lnTo>
                    <a:pt x="778" y="775"/>
                  </a:lnTo>
                  <a:lnTo>
                    <a:pt x="749" y="743"/>
                  </a:lnTo>
                  <a:lnTo>
                    <a:pt x="787" y="663"/>
                  </a:lnTo>
                  <a:lnTo>
                    <a:pt x="739" y="631"/>
                  </a:lnTo>
                  <a:lnTo>
                    <a:pt x="645" y="649"/>
                  </a:lnTo>
                  <a:lnTo>
                    <a:pt x="618" y="527"/>
                  </a:lnTo>
                  <a:lnTo>
                    <a:pt x="583" y="472"/>
                  </a:lnTo>
                  <a:lnTo>
                    <a:pt x="571" y="462"/>
                  </a:lnTo>
                  <a:lnTo>
                    <a:pt x="541" y="438"/>
                  </a:lnTo>
                  <a:lnTo>
                    <a:pt x="521" y="424"/>
                  </a:lnTo>
                  <a:lnTo>
                    <a:pt x="499" y="409"/>
                  </a:lnTo>
                  <a:lnTo>
                    <a:pt x="457" y="387"/>
                  </a:lnTo>
                  <a:lnTo>
                    <a:pt x="395" y="377"/>
                  </a:lnTo>
                  <a:lnTo>
                    <a:pt x="372" y="384"/>
                  </a:lnTo>
                  <a:lnTo>
                    <a:pt x="384" y="393"/>
                  </a:lnTo>
                  <a:lnTo>
                    <a:pt x="413" y="414"/>
                  </a:lnTo>
                  <a:lnTo>
                    <a:pt x="432" y="427"/>
                  </a:lnTo>
                  <a:lnTo>
                    <a:pt x="451" y="441"/>
                  </a:lnTo>
                  <a:lnTo>
                    <a:pt x="489" y="468"/>
                  </a:lnTo>
                  <a:lnTo>
                    <a:pt x="519" y="489"/>
                  </a:lnTo>
                  <a:lnTo>
                    <a:pt x="544" y="513"/>
                  </a:lnTo>
                  <a:lnTo>
                    <a:pt x="581" y="566"/>
                  </a:lnTo>
                  <a:lnTo>
                    <a:pt x="603" y="633"/>
                  </a:lnTo>
                  <a:lnTo>
                    <a:pt x="607" y="687"/>
                  </a:lnTo>
                  <a:lnTo>
                    <a:pt x="588" y="706"/>
                  </a:lnTo>
                  <a:lnTo>
                    <a:pt x="566" y="725"/>
                  </a:lnTo>
                  <a:lnTo>
                    <a:pt x="556" y="775"/>
                  </a:lnTo>
                  <a:lnTo>
                    <a:pt x="555" y="805"/>
                  </a:lnTo>
                  <a:lnTo>
                    <a:pt x="454" y="931"/>
                  </a:lnTo>
                  <a:lnTo>
                    <a:pt x="421" y="1000"/>
                  </a:lnTo>
                  <a:lnTo>
                    <a:pt x="289" y="965"/>
                  </a:lnTo>
                  <a:lnTo>
                    <a:pt x="206" y="914"/>
                  </a:lnTo>
                  <a:lnTo>
                    <a:pt x="302" y="781"/>
                  </a:lnTo>
                  <a:lnTo>
                    <a:pt x="274" y="705"/>
                  </a:lnTo>
                  <a:lnTo>
                    <a:pt x="121" y="711"/>
                  </a:lnTo>
                  <a:lnTo>
                    <a:pt x="29" y="631"/>
                  </a:lnTo>
                  <a:lnTo>
                    <a:pt x="0" y="495"/>
                  </a:lnTo>
                  <a:lnTo>
                    <a:pt x="23" y="336"/>
                  </a:lnTo>
                  <a:lnTo>
                    <a:pt x="96" y="200"/>
                  </a:lnTo>
                  <a:lnTo>
                    <a:pt x="266" y="74"/>
                  </a:lnTo>
                  <a:lnTo>
                    <a:pt x="323" y="8"/>
                  </a:lnTo>
                  <a:lnTo>
                    <a:pt x="423" y="0"/>
                  </a:lnTo>
                  <a:close/>
                </a:path>
              </a:pathLst>
            </a:custGeom>
            <a:solidFill>
              <a:srgbClr val="7A7AAD"/>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19" name="Freeform 14"/>
            <p:cNvSpPr>
              <a:spLocks/>
            </p:cNvSpPr>
            <p:nvPr/>
          </p:nvSpPr>
          <p:spPr bwMode="auto">
            <a:xfrm>
              <a:off x="3556" y="1607"/>
              <a:ext cx="212" cy="314"/>
            </a:xfrm>
            <a:custGeom>
              <a:avLst/>
              <a:gdLst>
                <a:gd name="T0" fmla="*/ 0 w 531"/>
                <a:gd name="T1" fmla="*/ 0 h 784"/>
                <a:gd name="T2" fmla="*/ 0 w 531"/>
                <a:gd name="T3" fmla="*/ 0 h 784"/>
                <a:gd name="T4" fmla="*/ 0 w 531"/>
                <a:gd name="T5" fmla="*/ 0 h 784"/>
                <a:gd name="T6" fmla="*/ 0 w 531"/>
                <a:gd name="T7" fmla="*/ 0 h 784"/>
                <a:gd name="T8" fmla="*/ 0 w 531"/>
                <a:gd name="T9" fmla="*/ 0 h 784"/>
                <a:gd name="T10" fmla="*/ 0 w 531"/>
                <a:gd name="T11" fmla="*/ 0 h 784"/>
                <a:gd name="T12" fmla="*/ 0 w 531"/>
                <a:gd name="T13" fmla="*/ 0 h 784"/>
                <a:gd name="T14" fmla="*/ 0 w 531"/>
                <a:gd name="T15" fmla="*/ 0 h 784"/>
                <a:gd name="T16" fmla="*/ 0 w 531"/>
                <a:gd name="T17" fmla="*/ 0 h 784"/>
                <a:gd name="T18" fmla="*/ 0 w 531"/>
                <a:gd name="T19" fmla="*/ 0 h 784"/>
                <a:gd name="T20" fmla="*/ 0 w 531"/>
                <a:gd name="T21" fmla="*/ 0 h 784"/>
                <a:gd name="T22" fmla="*/ 0 w 531"/>
                <a:gd name="T23" fmla="*/ 0 h 784"/>
                <a:gd name="T24" fmla="*/ 0 w 531"/>
                <a:gd name="T25" fmla="*/ 0 h 784"/>
                <a:gd name="T26" fmla="*/ 0 w 531"/>
                <a:gd name="T27" fmla="*/ 0 h 784"/>
                <a:gd name="T28" fmla="*/ 0 w 531"/>
                <a:gd name="T29" fmla="*/ 0 h 784"/>
                <a:gd name="T30" fmla="*/ 0 w 531"/>
                <a:gd name="T31" fmla="*/ 0 h 784"/>
                <a:gd name="T32" fmla="*/ 0 w 531"/>
                <a:gd name="T33" fmla="*/ 0 h 784"/>
                <a:gd name="T34" fmla="*/ 0 w 531"/>
                <a:gd name="T35" fmla="*/ 0 h 784"/>
                <a:gd name="T36" fmla="*/ 0 w 531"/>
                <a:gd name="T37" fmla="*/ 0 h 784"/>
                <a:gd name="T38" fmla="*/ 0 w 531"/>
                <a:gd name="T39" fmla="*/ 0 h 784"/>
                <a:gd name="T40" fmla="*/ 0 w 531"/>
                <a:gd name="T41" fmla="*/ 0 h 784"/>
                <a:gd name="T42" fmla="*/ 0 w 531"/>
                <a:gd name="T43" fmla="*/ 0 h 784"/>
                <a:gd name="T44" fmla="*/ 0 w 531"/>
                <a:gd name="T45" fmla="*/ 0 h 784"/>
                <a:gd name="T46" fmla="*/ 0 w 531"/>
                <a:gd name="T47" fmla="*/ 0 h 784"/>
                <a:gd name="T48" fmla="*/ 0 w 531"/>
                <a:gd name="T49" fmla="*/ 0 h 784"/>
                <a:gd name="T50" fmla="*/ 0 w 531"/>
                <a:gd name="T51" fmla="*/ 0 h 784"/>
                <a:gd name="T52" fmla="*/ 0 w 531"/>
                <a:gd name="T53" fmla="*/ 0 h 784"/>
                <a:gd name="T54" fmla="*/ 0 w 531"/>
                <a:gd name="T55" fmla="*/ 0 h 784"/>
                <a:gd name="T56" fmla="*/ 0 w 531"/>
                <a:gd name="T57" fmla="*/ 0 h 784"/>
                <a:gd name="T58" fmla="*/ 0 w 531"/>
                <a:gd name="T59" fmla="*/ 0 h 784"/>
                <a:gd name="T60" fmla="*/ 0 w 531"/>
                <a:gd name="T61" fmla="*/ 0 h 784"/>
                <a:gd name="T62" fmla="*/ 0 w 531"/>
                <a:gd name="T63" fmla="*/ 0 h 784"/>
                <a:gd name="T64" fmla="*/ 0 w 531"/>
                <a:gd name="T65" fmla="*/ 0 h 78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531" h="784">
                  <a:moveTo>
                    <a:pt x="60" y="93"/>
                  </a:moveTo>
                  <a:lnTo>
                    <a:pt x="51" y="102"/>
                  </a:lnTo>
                  <a:lnTo>
                    <a:pt x="31" y="117"/>
                  </a:lnTo>
                  <a:lnTo>
                    <a:pt x="0" y="161"/>
                  </a:lnTo>
                  <a:lnTo>
                    <a:pt x="6" y="211"/>
                  </a:lnTo>
                  <a:lnTo>
                    <a:pt x="12" y="238"/>
                  </a:lnTo>
                  <a:lnTo>
                    <a:pt x="54" y="316"/>
                  </a:lnTo>
                  <a:lnTo>
                    <a:pt x="102" y="340"/>
                  </a:lnTo>
                  <a:lnTo>
                    <a:pt x="150" y="599"/>
                  </a:lnTo>
                  <a:lnTo>
                    <a:pt x="246" y="757"/>
                  </a:lnTo>
                  <a:lnTo>
                    <a:pt x="372" y="784"/>
                  </a:lnTo>
                  <a:lnTo>
                    <a:pt x="476" y="688"/>
                  </a:lnTo>
                  <a:lnTo>
                    <a:pt x="531" y="562"/>
                  </a:lnTo>
                  <a:lnTo>
                    <a:pt x="519" y="441"/>
                  </a:lnTo>
                  <a:lnTo>
                    <a:pt x="450" y="340"/>
                  </a:lnTo>
                  <a:lnTo>
                    <a:pt x="255" y="230"/>
                  </a:lnTo>
                  <a:lnTo>
                    <a:pt x="303" y="69"/>
                  </a:lnTo>
                  <a:lnTo>
                    <a:pt x="345" y="32"/>
                  </a:lnTo>
                  <a:lnTo>
                    <a:pt x="333" y="0"/>
                  </a:lnTo>
                  <a:lnTo>
                    <a:pt x="282" y="16"/>
                  </a:lnTo>
                  <a:lnTo>
                    <a:pt x="264" y="37"/>
                  </a:lnTo>
                  <a:lnTo>
                    <a:pt x="246" y="50"/>
                  </a:lnTo>
                  <a:lnTo>
                    <a:pt x="221" y="40"/>
                  </a:lnTo>
                  <a:lnTo>
                    <a:pt x="201" y="32"/>
                  </a:lnTo>
                  <a:lnTo>
                    <a:pt x="180" y="56"/>
                  </a:lnTo>
                  <a:lnTo>
                    <a:pt x="120" y="50"/>
                  </a:lnTo>
                  <a:lnTo>
                    <a:pt x="105" y="64"/>
                  </a:lnTo>
                  <a:lnTo>
                    <a:pt x="102" y="85"/>
                  </a:lnTo>
                  <a:lnTo>
                    <a:pt x="94" y="117"/>
                  </a:lnTo>
                  <a:lnTo>
                    <a:pt x="69" y="139"/>
                  </a:lnTo>
                  <a:lnTo>
                    <a:pt x="54" y="150"/>
                  </a:lnTo>
                  <a:lnTo>
                    <a:pt x="60" y="93"/>
                  </a:lnTo>
                  <a:close/>
                </a:path>
              </a:pathLst>
            </a:custGeom>
            <a:solidFill>
              <a:srgbClr val="FFD9C2"/>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20" name="Freeform 15"/>
            <p:cNvSpPr>
              <a:spLocks/>
            </p:cNvSpPr>
            <p:nvPr/>
          </p:nvSpPr>
          <p:spPr bwMode="auto">
            <a:xfrm>
              <a:off x="3912" y="1693"/>
              <a:ext cx="205" cy="357"/>
            </a:xfrm>
            <a:custGeom>
              <a:avLst/>
              <a:gdLst>
                <a:gd name="T0" fmla="*/ 0 w 513"/>
                <a:gd name="T1" fmla="*/ 0 h 894"/>
                <a:gd name="T2" fmla="*/ 0 w 513"/>
                <a:gd name="T3" fmla="*/ 0 h 894"/>
                <a:gd name="T4" fmla="*/ 0 w 513"/>
                <a:gd name="T5" fmla="*/ 0 h 894"/>
                <a:gd name="T6" fmla="*/ 0 w 513"/>
                <a:gd name="T7" fmla="*/ 0 h 894"/>
                <a:gd name="T8" fmla="*/ 0 w 513"/>
                <a:gd name="T9" fmla="*/ 0 h 894"/>
                <a:gd name="T10" fmla="*/ 0 w 513"/>
                <a:gd name="T11" fmla="*/ 0 h 894"/>
                <a:gd name="T12" fmla="*/ 0 w 513"/>
                <a:gd name="T13" fmla="*/ 0 h 894"/>
                <a:gd name="T14" fmla="*/ 0 w 513"/>
                <a:gd name="T15" fmla="*/ 0 h 894"/>
                <a:gd name="T16" fmla="*/ 0 w 513"/>
                <a:gd name="T17" fmla="*/ 0 h 894"/>
                <a:gd name="T18" fmla="*/ 0 w 513"/>
                <a:gd name="T19" fmla="*/ 0 h 894"/>
                <a:gd name="T20" fmla="*/ 0 w 513"/>
                <a:gd name="T21" fmla="*/ 0 h 894"/>
                <a:gd name="T22" fmla="*/ 0 w 513"/>
                <a:gd name="T23" fmla="*/ 0 h 894"/>
                <a:gd name="T24" fmla="*/ 0 w 513"/>
                <a:gd name="T25" fmla="*/ 0 h 894"/>
                <a:gd name="T26" fmla="*/ 0 w 513"/>
                <a:gd name="T27" fmla="*/ 0 h 894"/>
                <a:gd name="T28" fmla="*/ 0 w 513"/>
                <a:gd name="T29" fmla="*/ 0 h 894"/>
                <a:gd name="T30" fmla="*/ 0 w 513"/>
                <a:gd name="T31" fmla="*/ 0 h 894"/>
                <a:gd name="T32" fmla="*/ 0 w 513"/>
                <a:gd name="T33" fmla="*/ 0 h 894"/>
                <a:gd name="T34" fmla="*/ 0 w 513"/>
                <a:gd name="T35" fmla="*/ 0 h 894"/>
                <a:gd name="T36" fmla="*/ 0 w 513"/>
                <a:gd name="T37" fmla="*/ 0 h 894"/>
                <a:gd name="T38" fmla="*/ 0 w 513"/>
                <a:gd name="T39" fmla="*/ 0 h 894"/>
                <a:gd name="T40" fmla="*/ 0 w 513"/>
                <a:gd name="T41" fmla="*/ 0 h 894"/>
                <a:gd name="T42" fmla="*/ 0 w 513"/>
                <a:gd name="T43" fmla="*/ 0 h 894"/>
                <a:gd name="T44" fmla="*/ 0 w 513"/>
                <a:gd name="T45" fmla="*/ 0 h 894"/>
                <a:gd name="T46" fmla="*/ 0 w 513"/>
                <a:gd name="T47" fmla="*/ 0 h 894"/>
                <a:gd name="T48" fmla="*/ 0 w 513"/>
                <a:gd name="T49" fmla="*/ 0 h 894"/>
                <a:gd name="T50" fmla="*/ 0 w 513"/>
                <a:gd name="T51" fmla="*/ 0 h 894"/>
                <a:gd name="T52" fmla="*/ 0 w 513"/>
                <a:gd name="T53" fmla="*/ 0 h 894"/>
                <a:gd name="T54" fmla="*/ 0 w 513"/>
                <a:gd name="T55" fmla="*/ 0 h 894"/>
                <a:gd name="T56" fmla="*/ 0 w 513"/>
                <a:gd name="T57" fmla="*/ 0 h 894"/>
                <a:gd name="T58" fmla="*/ 0 w 513"/>
                <a:gd name="T59" fmla="*/ 0 h 894"/>
                <a:gd name="T60" fmla="*/ 0 w 513"/>
                <a:gd name="T61" fmla="*/ 0 h 894"/>
                <a:gd name="T62" fmla="*/ 0 w 513"/>
                <a:gd name="T63" fmla="*/ 0 h 894"/>
                <a:gd name="T64" fmla="*/ 0 w 513"/>
                <a:gd name="T65" fmla="*/ 0 h 894"/>
                <a:gd name="T66" fmla="*/ 0 w 513"/>
                <a:gd name="T67" fmla="*/ 0 h 894"/>
                <a:gd name="T68" fmla="*/ 0 w 513"/>
                <a:gd name="T69" fmla="*/ 0 h 894"/>
                <a:gd name="T70" fmla="*/ 0 w 513"/>
                <a:gd name="T71" fmla="*/ 0 h 894"/>
                <a:gd name="T72" fmla="*/ 0 w 513"/>
                <a:gd name="T73" fmla="*/ 0 h 894"/>
                <a:gd name="T74" fmla="*/ 0 w 513"/>
                <a:gd name="T75" fmla="*/ 0 h 894"/>
                <a:gd name="T76" fmla="*/ 0 w 513"/>
                <a:gd name="T77" fmla="*/ 1 h 894"/>
                <a:gd name="T78" fmla="*/ 0 w 513"/>
                <a:gd name="T79" fmla="*/ 1 h 894"/>
                <a:gd name="T80" fmla="*/ 0 w 513"/>
                <a:gd name="T81" fmla="*/ 1 h 894"/>
                <a:gd name="T82" fmla="*/ 0 w 513"/>
                <a:gd name="T83" fmla="*/ 1 h 894"/>
                <a:gd name="T84" fmla="*/ 0 w 513"/>
                <a:gd name="T85" fmla="*/ 1 h 894"/>
                <a:gd name="T86" fmla="*/ 0 w 513"/>
                <a:gd name="T87" fmla="*/ 1 h 894"/>
                <a:gd name="T88" fmla="*/ 0 w 513"/>
                <a:gd name="T89" fmla="*/ 1 h 894"/>
                <a:gd name="T90" fmla="*/ 0 w 513"/>
                <a:gd name="T91" fmla="*/ 0 h 894"/>
                <a:gd name="T92" fmla="*/ 0 w 513"/>
                <a:gd name="T93" fmla="*/ 0 h 894"/>
                <a:gd name="T94" fmla="*/ 0 w 513"/>
                <a:gd name="T95" fmla="*/ 0 h 89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513" h="894">
                  <a:moveTo>
                    <a:pt x="39" y="583"/>
                  </a:moveTo>
                  <a:lnTo>
                    <a:pt x="60" y="441"/>
                  </a:lnTo>
                  <a:lnTo>
                    <a:pt x="84" y="356"/>
                  </a:lnTo>
                  <a:lnTo>
                    <a:pt x="123" y="348"/>
                  </a:lnTo>
                  <a:lnTo>
                    <a:pt x="120" y="279"/>
                  </a:lnTo>
                  <a:lnTo>
                    <a:pt x="139" y="240"/>
                  </a:lnTo>
                  <a:lnTo>
                    <a:pt x="171" y="235"/>
                  </a:lnTo>
                  <a:lnTo>
                    <a:pt x="201" y="256"/>
                  </a:lnTo>
                  <a:lnTo>
                    <a:pt x="207" y="292"/>
                  </a:lnTo>
                  <a:lnTo>
                    <a:pt x="240" y="264"/>
                  </a:lnTo>
                  <a:lnTo>
                    <a:pt x="270" y="232"/>
                  </a:lnTo>
                  <a:lnTo>
                    <a:pt x="288" y="137"/>
                  </a:lnTo>
                  <a:lnTo>
                    <a:pt x="288" y="89"/>
                  </a:lnTo>
                  <a:lnTo>
                    <a:pt x="300" y="42"/>
                  </a:lnTo>
                  <a:lnTo>
                    <a:pt x="313" y="29"/>
                  </a:lnTo>
                  <a:lnTo>
                    <a:pt x="326" y="16"/>
                  </a:lnTo>
                  <a:lnTo>
                    <a:pt x="342" y="5"/>
                  </a:lnTo>
                  <a:lnTo>
                    <a:pt x="413" y="0"/>
                  </a:lnTo>
                  <a:lnTo>
                    <a:pt x="423" y="81"/>
                  </a:lnTo>
                  <a:lnTo>
                    <a:pt x="462" y="102"/>
                  </a:lnTo>
                  <a:lnTo>
                    <a:pt x="473" y="120"/>
                  </a:lnTo>
                  <a:lnTo>
                    <a:pt x="488" y="150"/>
                  </a:lnTo>
                  <a:lnTo>
                    <a:pt x="492" y="171"/>
                  </a:lnTo>
                  <a:lnTo>
                    <a:pt x="480" y="190"/>
                  </a:lnTo>
                  <a:lnTo>
                    <a:pt x="458" y="267"/>
                  </a:lnTo>
                  <a:lnTo>
                    <a:pt x="471" y="289"/>
                  </a:lnTo>
                  <a:lnTo>
                    <a:pt x="489" y="307"/>
                  </a:lnTo>
                  <a:lnTo>
                    <a:pt x="513" y="324"/>
                  </a:lnTo>
                  <a:lnTo>
                    <a:pt x="503" y="356"/>
                  </a:lnTo>
                  <a:lnTo>
                    <a:pt x="458" y="404"/>
                  </a:lnTo>
                  <a:lnTo>
                    <a:pt x="413" y="493"/>
                  </a:lnTo>
                  <a:lnTo>
                    <a:pt x="435" y="551"/>
                  </a:lnTo>
                  <a:lnTo>
                    <a:pt x="402" y="647"/>
                  </a:lnTo>
                  <a:lnTo>
                    <a:pt x="348" y="644"/>
                  </a:lnTo>
                  <a:lnTo>
                    <a:pt x="300" y="652"/>
                  </a:lnTo>
                  <a:lnTo>
                    <a:pt x="264" y="741"/>
                  </a:lnTo>
                  <a:lnTo>
                    <a:pt x="213" y="818"/>
                  </a:lnTo>
                  <a:lnTo>
                    <a:pt x="199" y="834"/>
                  </a:lnTo>
                  <a:lnTo>
                    <a:pt x="181" y="850"/>
                  </a:lnTo>
                  <a:lnTo>
                    <a:pt x="159" y="865"/>
                  </a:lnTo>
                  <a:lnTo>
                    <a:pt x="131" y="880"/>
                  </a:lnTo>
                  <a:lnTo>
                    <a:pt x="103" y="891"/>
                  </a:lnTo>
                  <a:lnTo>
                    <a:pt x="48" y="894"/>
                  </a:lnTo>
                  <a:lnTo>
                    <a:pt x="13" y="873"/>
                  </a:lnTo>
                  <a:lnTo>
                    <a:pt x="0" y="857"/>
                  </a:lnTo>
                  <a:lnTo>
                    <a:pt x="43" y="731"/>
                  </a:lnTo>
                  <a:lnTo>
                    <a:pt x="39" y="583"/>
                  </a:lnTo>
                  <a:close/>
                </a:path>
              </a:pathLst>
            </a:custGeom>
            <a:solidFill>
              <a:srgbClr val="FFD9C2"/>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21" name="Freeform 16"/>
            <p:cNvSpPr>
              <a:spLocks/>
            </p:cNvSpPr>
            <p:nvPr/>
          </p:nvSpPr>
          <p:spPr bwMode="auto">
            <a:xfrm>
              <a:off x="4135" y="1942"/>
              <a:ext cx="206" cy="191"/>
            </a:xfrm>
            <a:custGeom>
              <a:avLst/>
              <a:gdLst>
                <a:gd name="T0" fmla="*/ 0 w 515"/>
                <a:gd name="T1" fmla="*/ 0 h 477"/>
                <a:gd name="T2" fmla="*/ 0 w 515"/>
                <a:gd name="T3" fmla="*/ 0 h 477"/>
                <a:gd name="T4" fmla="*/ 0 w 515"/>
                <a:gd name="T5" fmla="*/ 0 h 477"/>
                <a:gd name="T6" fmla="*/ 0 w 515"/>
                <a:gd name="T7" fmla="*/ 0 h 477"/>
                <a:gd name="T8" fmla="*/ 0 w 515"/>
                <a:gd name="T9" fmla="*/ 0 h 477"/>
                <a:gd name="T10" fmla="*/ 0 w 515"/>
                <a:gd name="T11" fmla="*/ 0 h 477"/>
                <a:gd name="T12" fmla="*/ 0 w 515"/>
                <a:gd name="T13" fmla="*/ 0 h 477"/>
                <a:gd name="T14" fmla="*/ 0 w 515"/>
                <a:gd name="T15" fmla="*/ 0 h 477"/>
                <a:gd name="T16" fmla="*/ 0 w 515"/>
                <a:gd name="T17" fmla="*/ 0 h 477"/>
                <a:gd name="T18" fmla="*/ 0 w 515"/>
                <a:gd name="T19" fmla="*/ 0 h 477"/>
                <a:gd name="T20" fmla="*/ 0 w 515"/>
                <a:gd name="T21" fmla="*/ 0 h 477"/>
                <a:gd name="T22" fmla="*/ 0 w 515"/>
                <a:gd name="T23" fmla="*/ 0 h 477"/>
                <a:gd name="T24" fmla="*/ 0 w 515"/>
                <a:gd name="T25" fmla="*/ 0 h 477"/>
                <a:gd name="T26" fmla="*/ 0 w 515"/>
                <a:gd name="T27" fmla="*/ 0 h 477"/>
                <a:gd name="T28" fmla="*/ 0 w 515"/>
                <a:gd name="T29" fmla="*/ 0 h 477"/>
                <a:gd name="T30" fmla="*/ 0 w 515"/>
                <a:gd name="T31" fmla="*/ 0 h 477"/>
                <a:gd name="T32" fmla="*/ 0 w 515"/>
                <a:gd name="T33" fmla="*/ 0 h 477"/>
                <a:gd name="T34" fmla="*/ 0 w 515"/>
                <a:gd name="T35" fmla="*/ 0 h 477"/>
                <a:gd name="T36" fmla="*/ 0 w 515"/>
                <a:gd name="T37" fmla="*/ 0 h 477"/>
                <a:gd name="T38" fmla="*/ 0 w 515"/>
                <a:gd name="T39" fmla="*/ 0 h 477"/>
                <a:gd name="T40" fmla="*/ 0 w 515"/>
                <a:gd name="T41" fmla="*/ 0 h 477"/>
                <a:gd name="T42" fmla="*/ 0 w 515"/>
                <a:gd name="T43" fmla="*/ 0 h 477"/>
                <a:gd name="T44" fmla="*/ 0 w 515"/>
                <a:gd name="T45" fmla="*/ 0 h 477"/>
                <a:gd name="T46" fmla="*/ 0 w 515"/>
                <a:gd name="T47" fmla="*/ 0 h 477"/>
                <a:gd name="T48" fmla="*/ 0 w 515"/>
                <a:gd name="T49" fmla="*/ 0 h 477"/>
                <a:gd name="T50" fmla="*/ 0 w 515"/>
                <a:gd name="T51" fmla="*/ 0 h 477"/>
                <a:gd name="T52" fmla="*/ 0 w 515"/>
                <a:gd name="T53" fmla="*/ 0 h 477"/>
                <a:gd name="T54" fmla="*/ 0 w 515"/>
                <a:gd name="T55" fmla="*/ 0 h 477"/>
                <a:gd name="T56" fmla="*/ 0 w 515"/>
                <a:gd name="T57" fmla="*/ 0 h 477"/>
                <a:gd name="T58" fmla="*/ 0 w 515"/>
                <a:gd name="T59" fmla="*/ 0 h 477"/>
                <a:gd name="T60" fmla="*/ 0 w 515"/>
                <a:gd name="T61" fmla="*/ 0 h 477"/>
                <a:gd name="T62" fmla="*/ 0 w 515"/>
                <a:gd name="T63" fmla="*/ 0 h 47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15" h="477">
                  <a:moveTo>
                    <a:pt x="0" y="477"/>
                  </a:moveTo>
                  <a:lnTo>
                    <a:pt x="77" y="319"/>
                  </a:lnTo>
                  <a:lnTo>
                    <a:pt x="77" y="158"/>
                  </a:lnTo>
                  <a:lnTo>
                    <a:pt x="159" y="113"/>
                  </a:lnTo>
                  <a:lnTo>
                    <a:pt x="288" y="100"/>
                  </a:lnTo>
                  <a:lnTo>
                    <a:pt x="363" y="48"/>
                  </a:lnTo>
                  <a:lnTo>
                    <a:pt x="408" y="57"/>
                  </a:lnTo>
                  <a:lnTo>
                    <a:pt x="515" y="0"/>
                  </a:lnTo>
                  <a:lnTo>
                    <a:pt x="498" y="46"/>
                  </a:lnTo>
                  <a:lnTo>
                    <a:pt x="482" y="83"/>
                  </a:lnTo>
                  <a:lnTo>
                    <a:pt x="467" y="113"/>
                  </a:lnTo>
                  <a:lnTo>
                    <a:pt x="455" y="128"/>
                  </a:lnTo>
                  <a:lnTo>
                    <a:pt x="446" y="129"/>
                  </a:lnTo>
                  <a:lnTo>
                    <a:pt x="428" y="129"/>
                  </a:lnTo>
                  <a:lnTo>
                    <a:pt x="409" y="159"/>
                  </a:lnTo>
                  <a:lnTo>
                    <a:pt x="398" y="182"/>
                  </a:lnTo>
                  <a:lnTo>
                    <a:pt x="374" y="209"/>
                  </a:lnTo>
                  <a:lnTo>
                    <a:pt x="353" y="230"/>
                  </a:lnTo>
                  <a:lnTo>
                    <a:pt x="335" y="247"/>
                  </a:lnTo>
                  <a:lnTo>
                    <a:pt x="294" y="287"/>
                  </a:lnTo>
                  <a:lnTo>
                    <a:pt x="276" y="313"/>
                  </a:lnTo>
                  <a:lnTo>
                    <a:pt x="263" y="329"/>
                  </a:lnTo>
                  <a:lnTo>
                    <a:pt x="245" y="343"/>
                  </a:lnTo>
                  <a:lnTo>
                    <a:pt x="222" y="359"/>
                  </a:lnTo>
                  <a:lnTo>
                    <a:pt x="196" y="372"/>
                  </a:lnTo>
                  <a:lnTo>
                    <a:pt x="149" y="385"/>
                  </a:lnTo>
                  <a:lnTo>
                    <a:pt x="129" y="378"/>
                  </a:lnTo>
                  <a:lnTo>
                    <a:pt x="116" y="388"/>
                  </a:lnTo>
                  <a:lnTo>
                    <a:pt x="94" y="437"/>
                  </a:lnTo>
                  <a:lnTo>
                    <a:pt x="81" y="469"/>
                  </a:lnTo>
                  <a:lnTo>
                    <a:pt x="0" y="477"/>
                  </a:lnTo>
                  <a:close/>
                </a:path>
              </a:pathLst>
            </a:custGeom>
            <a:solidFill>
              <a:srgbClr val="FFD9C2"/>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22" name="Freeform 17"/>
            <p:cNvSpPr>
              <a:spLocks/>
            </p:cNvSpPr>
            <p:nvPr/>
          </p:nvSpPr>
          <p:spPr bwMode="auto">
            <a:xfrm>
              <a:off x="3573" y="2055"/>
              <a:ext cx="183" cy="145"/>
            </a:xfrm>
            <a:custGeom>
              <a:avLst/>
              <a:gdLst>
                <a:gd name="T0" fmla="*/ 0 w 457"/>
                <a:gd name="T1" fmla="*/ 0 h 364"/>
                <a:gd name="T2" fmla="*/ 0 w 457"/>
                <a:gd name="T3" fmla="*/ 0 h 364"/>
                <a:gd name="T4" fmla="*/ 0 w 457"/>
                <a:gd name="T5" fmla="*/ 0 h 364"/>
                <a:gd name="T6" fmla="*/ 0 w 457"/>
                <a:gd name="T7" fmla="*/ 0 h 364"/>
                <a:gd name="T8" fmla="*/ 0 w 457"/>
                <a:gd name="T9" fmla="*/ 0 h 364"/>
                <a:gd name="T10" fmla="*/ 0 w 457"/>
                <a:gd name="T11" fmla="*/ 0 h 364"/>
                <a:gd name="T12" fmla="*/ 0 w 457"/>
                <a:gd name="T13" fmla="*/ 0 h 364"/>
                <a:gd name="T14" fmla="*/ 0 w 457"/>
                <a:gd name="T15" fmla="*/ 0 h 364"/>
                <a:gd name="T16" fmla="*/ 0 w 457"/>
                <a:gd name="T17" fmla="*/ 0 h 364"/>
                <a:gd name="T18" fmla="*/ 0 w 457"/>
                <a:gd name="T19" fmla="*/ 0 h 364"/>
                <a:gd name="T20" fmla="*/ 0 w 457"/>
                <a:gd name="T21" fmla="*/ 0 h 364"/>
                <a:gd name="T22" fmla="*/ 0 w 457"/>
                <a:gd name="T23" fmla="*/ 0 h 364"/>
                <a:gd name="T24" fmla="*/ 0 w 457"/>
                <a:gd name="T25" fmla="*/ 0 h 364"/>
                <a:gd name="T26" fmla="*/ 0 w 457"/>
                <a:gd name="T27" fmla="*/ 0 h 364"/>
                <a:gd name="T28" fmla="*/ 0 w 457"/>
                <a:gd name="T29" fmla="*/ 0 h 364"/>
                <a:gd name="T30" fmla="*/ 0 w 457"/>
                <a:gd name="T31" fmla="*/ 0 h 364"/>
                <a:gd name="T32" fmla="*/ 0 w 457"/>
                <a:gd name="T33" fmla="*/ 0 h 364"/>
                <a:gd name="T34" fmla="*/ 0 w 457"/>
                <a:gd name="T35" fmla="*/ 0 h 364"/>
                <a:gd name="T36" fmla="*/ 0 w 457"/>
                <a:gd name="T37" fmla="*/ 0 h 364"/>
                <a:gd name="T38" fmla="*/ 0 w 457"/>
                <a:gd name="T39" fmla="*/ 0 h 364"/>
                <a:gd name="T40" fmla="*/ 0 w 457"/>
                <a:gd name="T41" fmla="*/ 0 h 364"/>
                <a:gd name="T42" fmla="*/ 0 w 457"/>
                <a:gd name="T43" fmla="*/ 0 h 364"/>
                <a:gd name="T44" fmla="*/ 0 w 457"/>
                <a:gd name="T45" fmla="*/ 0 h 36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57" h="364">
                  <a:moveTo>
                    <a:pt x="5" y="190"/>
                  </a:moveTo>
                  <a:lnTo>
                    <a:pt x="0" y="130"/>
                  </a:lnTo>
                  <a:lnTo>
                    <a:pt x="45" y="106"/>
                  </a:lnTo>
                  <a:lnTo>
                    <a:pt x="47" y="69"/>
                  </a:lnTo>
                  <a:lnTo>
                    <a:pt x="176" y="0"/>
                  </a:lnTo>
                  <a:lnTo>
                    <a:pt x="253" y="21"/>
                  </a:lnTo>
                  <a:lnTo>
                    <a:pt x="308" y="143"/>
                  </a:lnTo>
                  <a:lnTo>
                    <a:pt x="341" y="163"/>
                  </a:lnTo>
                  <a:lnTo>
                    <a:pt x="386" y="143"/>
                  </a:lnTo>
                  <a:lnTo>
                    <a:pt x="457" y="187"/>
                  </a:lnTo>
                  <a:lnTo>
                    <a:pt x="455" y="285"/>
                  </a:lnTo>
                  <a:lnTo>
                    <a:pt x="421" y="320"/>
                  </a:lnTo>
                  <a:lnTo>
                    <a:pt x="365" y="364"/>
                  </a:lnTo>
                  <a:lnTo>
                    <a:pt x="329" y="312"/>
                  </a:lnTo>
                  <a:lnTo>
                    <a:pt x="284" y="296"/>
                  </a:lnTo>
                  <a:lnTo>
                    <a:pt x="239" y="328"/>
                  </a:lnTo>
                  <a:lnTo>
                    <a:pt x="196" y="309"/>
                  </a:lnTo>
                  <a:lnTo>
                    <a:pt x="203" y="240"/>
                  </a:lnTo>
                  <a:lnTo>
                    <a:pt x="173" y="135"/>
                  </a:lnTo>
                  <a:lnTo>
                    <a:pt x="122" y="135"/>
                  </a:lnTo>
                  <a:lnTo>
                    <a:pt x="35" y="182"/>
                  </a:lnTo>
                  <a:lnTo>
                    <a:pt x="5" y="190"/>
                  </a:lnTo>
                  <a:close/>
                </a:path>
              </a:pathLst>
            </a:custGeom>
            <a:solidFill>
              <a:srgbClr val="CCCC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23" name="Freeform 18"/>
            <p:cNvSpPr>
              <a:spLocks/>
            </p:cNvSpPr>
            <p:nvPr/>
          </p:nvSpPr>
          <p:spPr bwMode="auto">
            <a:xfrm>
              <a:off x="3545" y="2214"/>
              <a:ext cx="97" cy="166"/>
            </a:xfrm>
            <a:custGeom>
              <a:avLst/>
              <a:gdLst>
                <a:gd name="T0" fmla="*/ 0 w 243"/>
                <a:gd name="T1" fmla="*/ 0 h 415"/>
                <a:gd name="T2" fmla="*/ 0 w 243"/>
                <a:gd name="T3" fmla="*/ 0 h 415"/>
                <a:gd name="T4" fmla="*/ 0 w 243"/>
                <a:gd name="T5" fmla="*/ 0 h 415"/>
                <a:gd name="T6" fmla="*/ 0 w 243"/>
                <a:gd name="T7" fmla="*/ 0 h 415"/>
                <a:gd name="T8" fmla="*/ 0 w 243"/>
                <a:gd name="T9" fmla="*/ 0 h 415"/>
                <a:gd name="T10" fmla="*/ 0 w 243"/>
                <a:gd name="T11" fmla="*/ 0 h 415"/>
                <a:gd name="T12" fmla="*/ 0 w 243"/>
                <a:gd name="T13" fmla="*/ 0 h 415"/>
                <a:gd name="T14" fmla="*/ 0 w 243"/>
                <a:gd name="T15" fmla="*/ 0 h 415"/>
                <a:gd name="T16" fmla="*/ 0 w 243"/>
                <a:gd name="T17" fmla="*/ 0 h 415"/>
                <a:gd name="T18" fmla="*/ 0 w 243"/>
                <a:gd name="T19" fmla="*/ 0 h 415"/>
                <a:gd name="T20" fmla="*/ 0 w 243"/>
                <a:gd name="T21" fmla="*/ 0 h 41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43" h="415">
                  <a:moveTo>
                    <a:pt x="42" y="259"/>
                  </a:moveTo>
                  <a:lnTo>
                    <a:pt x="141" y="101"/>
                  </a:lnTo>
                  <a:lnTo>
                    <a:pt x="195" y="0"/>
                  </a:lnTo>
                  <a:lnTo>
                    <a:pt x="243" y="61"/>
                  </a:lnTo>
                  <a:lnTo>
                    <a:pt x="174" y="185"/>
                  </a:lnTo>
                  <a:lnTo>
                    <a:pt x="93" y="415"/>
                  </a:lnTo>
                  <a:lnTo>
                    <a:pt x="33" y="404"/>
                  </a:lnTo>
                  <a:lnTo>
                    <a:pt x="0" y="367"/>
                  </a:lnTo>
                  <a:lnTo>
                    <a:pt x="54" y="323"/>
                  </a:lnTo>
                  <a:lnTo>
                    <a:pt x="42" y="259"/>
                  </a:lnTo>
                  <a:close/>
                </a:path>
              </a:pathLst>
            </a:custGeom>
            <a:solidFill>
              <a:srgbClr val="F7A856"/>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24" name="Freeform 19"/>
            <p:cNvSpPr>
              <a:spLocks/>
            </p:cNvSpPr>
            <p:nvPr/>
          </p:nvSpPr>
          <p:spPr bwMode="auto">
            <a:xfrm>
              <a:off x="3685" y="2173"/>
              <a:ext cx="237" cy="197"/>
            </a:xfrm>
            <a:custGeom>
              <a:avLst/>
              <a:gdLst>
                <a:gd name="T0" fmla="*/ 0 w 591"/>
                <a:gd name="T1" fmla="*/ 0 h 493"/>
                <a:gd name="T2" fmla="*/ 0 w 591"/>
                <a:gd name="T3" fmla="*/ 0 h 493"/>
                <a:gd name="T4" fmla="*/ 0 w 591"/>
                <a:gd name="T5" fmla="*/ 0 h 493"/>
                <a:gd name="T6" fmla="*/ 0 w 591"/>
                <a:gd name="T7" fmla="*/ 0 h 493"/>
                <a:gd name="T8" fmla="*/ 0 w 591"/>
                <a:gd name="T9" fmla="*/ 0 h 493"/>
                <a:gd name="T10" fmla="*/ 0 w 591"/>
                <a:gd name="T11" fmla="*/ 0 h 493"/>
                <a:gd name="T12" fmla="*/ 0 w 591"/>
                <a:gd name="T13" fmla="*/ 0 h 493"/>
                <a:gd name="T14" fmla="*/ 0 w 591"/>
                <a:gd name="T15" fmla="*/ 0 h 493"/>
                <a:gd name="T16" fmla="*/ 0 w 591"/>
                <a:gd name="T17" fmla="*/ 0 h 493"/>
                <a:gd name="T18" fmla="*/ 0 w 591"/>
                <a:gd name="T19" fmla="*/ 0 h 493"/>
                <a:gd name="T20" fmla="*/ 0 w 591"/>
                <a:gd name="T21" fmla="*/ 0 h 493"/>
                <a:gd name="T22" fmla="*/ 0 w 591"/>
                <a:gd name="T23" fmla="*/ 0 h 493"/>
                <a:gd name="T24" fmla="*/ 0 w 591"/>
                <a:gd name="T25" fmla="*/ 0 h 493"/>
                <a:gd name="T26" fmla="*/ 0 w 591"/>
                <a:gd name="T27" fmla="*/ 0 h 493"/>
                <a:gd name="T28" fmla="*/ 0 w 591"/>
                <a:gd name="T29" fmla="*/ 0 h 493"/>
                <a:gd name="T30" fmla="*/ 0 w 591"/>
                <a:gd name="T31" fmla="*/ 0 h 493"/>
                <a:gd name="T32" fmla="*/ 0 w 591"/>
                <a:gd name="T33" fmla="*/ 0 h 493"/>
                <a:gd name="T34" fmla="*/ 0 w 591"/>
                <a:gd name="T35" fmla="*/ 0 h 493"/>
                <a:gd name="T36" fmla="*/ 0 w 591"/>
                <a:gd name="T37" fmla="*/ 0 h 493"/>
                <a:gd name="T38" fmla="*/ 0 w 591"/>
                <a:gd name="T39" fmla="*/ 0 h 493"/>
                <a:gd name="T40" fmla="*/ 0 w 591"/>
                <a:gd name="T41" fmla="*/ 0 h 49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91" h="493">
                  <a:moveTo>
                    <a:pt x="109" y="64"/>
                  </a:moveTo>
                  <a:lnTo>
                    <a:pt x="184" y="153"/>
                  </a:lnTo>
                  <a:lnTo>
                    <a:pt x="327" y="235"/>
                  </a:lnTo>
                  <a:lnTo>
                    <a:pt x="477" y="266"/>
                  </a:lnTo>
                  <a:lnTo>
                    <a:pt x="541" y="239"/>
                  </a:lnTo>
                  <a:lnTo>
                    <a:pt x="537" y="311"/>
                  </a:lnTo>
                  <a:lnTo>
                    <a:pt x="591" y="413"/>
                  </a:lnTo>
                  <a:lnTo>
                    <a:pt x="541" y="461"/>
                  </a:lnTo>
                  <a:lnTo>
                    <a:pt x="441" y="493"/>
                  </a:lnTo>
                  <a:lnTo>
                    <a:pt x="396" y="490"/>
                  </a:lnTo>
                  <a:lnTo>
                    <a:pt x="339" y="417"/>
                  </a:lnTo>
                  <a:lnTo>
                    <a:pt x="312" y="287"/>
                  </a:lnTo>
                  <a:lnTo>
                    <a:pt x="231" y="343"/>
                  </a:lnTo>
                  <a:lnTo>
                    <a:pt x="133" y="292"/>
                  </a:lnTo>
                  <a:lnTo>
                    <a:pt x="0" y="303"/>
                  </a:lnTo>
                  <a:lnTo>
                    <a:pt x="31" y="235"/>
                  </a:lnTo>
                  <a:lnTo>
                    <a:pt x="57" y="166"/>
                  </a:lnTo>
                  <a:lnTo>
                    <a:pt x="4" y="0"/>
                  </a:lnTo>
                  <a:lnTo>
                    <a:pt x="49" y="16"/>
                  </a:lnTo>
                  <a:lnTo>
                    <a:pt x="109" y="64"/>
                  </a:lnTo>
                  <a:close/>
                </a:path>
              </a:pathLst>
            </a:custGeom>
            <a:solidFill>
              <a:srgbClr val="FFF2CC"/>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25" name="Freeform 20"/>
            <p:cNvSpPr>
              <a:spLocks/>
            </p:cNvSpPr>
            <p:nvPr/>
          </p:nvSpPr>
          <p:spPr bwMode="auto">
            <a:xfrm>
              <a:off x="3620" y="2148"/>
              <a:ext cx="271" cy="222"/>
            </a:xfrm>
            <a:custGeom>
              <a:avLst/>
              <a:gdLst>
                <a:gd name="T0" fmla="*/ 0 w 678"/>
                <a:gd name="T1" fmla="*/ 0 h 557"/>
                <a:gd name="T2" fmla="*/ 0 w 678"/>
                <a:gd name="T3" fmla="*/ 0 h 557"/>
                <a:gd name="T4" fmla="*/ 0 w 678"/>
                <a:gd name="T5" fmla="*/ 0 h 557"/>
                <a:gd name="T6" fmla="*/ 0 w 678"/>
                <a:gd name="T7" fmla="*/ 0 h 557"/>
                <a:gd name="T8" fmla="*/ 0 w 678"/>
                <a:gd name="T9" fmla="*/ 0 h 557"/>
                <a:gd name="T10" fmla="*/ 0 w 678"/>
                <a:gd name="T11" fmla="*/ 0 h 557"/>
                <a:gd name="T12" fmla="*/ 0 w 678"/>
                <a:gd name="T13" fmla="*/ 0 h 557"/>
                <a:gd name="T14" fmla="*/ 0 w 678"/>
                <a:gd name="T15" fmla="*/ 0 h 557"/>
                <a:gd name="T16" fmla="*/ 0 w 678"/>
                <a:gd name="T17" fmla="*/ 0 h 557"/>
                <a:gd name="T18" fmla="*/ 0 w 678"/>
                <a:gd name="T19" fmla="*/ 0 h 557"/>
                <a:gd name="T20" fmla="*/ 0 w 678"/>
                <a:gd name="T21" fmla="*/ 0 h 557"/>
                <a:gd name="T22" fmla="*/ 0 w 678"/>
                <a:gd name="T23" fmla="*/ 0 h 557"/>
                <a:gd name="T24" fmla="*/ 0 w 678"/>
                <a:gd name="T25" fmla="*/ 0 h 557"/>
                <a:gd name="T26" fmla="*/ 0 w 678"/>
                <a:gd name="T27" fmla="*/ 0 h 557"/>
                <a:gd name="T28" fmla="*/ 0 w 678"/>
                <a:gd name="T29" fmla="*/ 0 h 557"/>
                <a:gd name="T30" fmla="*/ 0 w 678"/>
                <a:gd name="T31" fmla="*/ 0 h 557"/>
                <a:gd name="T32" fmla="*/ 0 w 678"/>
                <a:gd name="T33" fmla="*/ 0 h 557"/>
                <a:gd name="T34" fmla="*/ 0 w 678"/>
                <a:gd name="T35" fmla="*/ 0 h 557"/>
                <a:gd name="T36" fmla="*/ 0 w 678"/>
                <a:gd name="T37" fmla="*/ 0 h 557"/>
                <a:gd name="T38" fmla="*/ 0 w 678"/>
                <a:gd name="T39" fmla="*/ 0 h 557"/>
                <a:gd name="T40" fmla="*/ 0 w 678"/>
                <a:gd name="T41" fmla="*/ 0 h 557"/>
                <a:gd name="T42" fmla="*/ 0 w 678"/>
                <a:gd name="T43" fmla="*/ 0 h 557"/>
                <a:gd name="T44" fmla="*/ 0 w 678"/>
                <a:gd name="T45" fmla="*/ 0 h 557"/>
                <a:gd name="T46" fmla="*/ 0 w 678"/>
                <a:gd name="T47" fmla="*/ 0 h 557"/>
                <a:gd name="T48" fmla="*/ 0 w 678"/>
                <a:gd name="T49" fmla="*/ 0 h 557"/>
                <a:gd name="T50" fmla="*/ 0 w 678"/>
                <a:gd name="T51" fmla="*/ 0 h 557"/>
                <a:gd name="T52" fmla="*/ 0 w 678"/>
                <a:gd name="T53" fmla="*/ 0 h 557"/>
                <a:gd name="T54" fmla="*/ 0 w 678"/>
                <a:gd name="T55" fmla="*/ 0 h 557"/>
                <a:gd name="T56" fmla="*/ 0 w 678"/>
                <a:gd name="T57" fmla="*/ 0 h 557"/>
                <a:gd name="T58" fmla="*/ 0 w 678"/>
                <a:gd name="T59" fmla="*/ 0 h 557"/>
                <a:gd name="T60" fmla="*/ 0 w 678"/>
                <a:gd name="T61" fmla="*/ 0 h 557"/>
                <a:gd name="T62" fmla="*/ 0 w 678"/>
                <a:gd name="T63" fmla="*/ 0 h 557"/>
                <a:gd name="T64" fmla="*/ 0 w 678"/>
                <a:gd name="T65" fmla="*/ 0 h 557"/>
                <a:gd name="T66" fmla="*/ 0 w 678"/>
                <a:gd name="T67" fmla="*/ 0 h 557"/>
                <a:gd name="T68" fmla="*/ 0 w 678"/>
                <a:gd name="T69" fmla="*/ 0 h 557"/>
                <a:gd name="T70" fmla="*/ 0 w 678"/>
                <a:gd name="T71" fmla="*/ 0 h 557"/>
                <a:gd name="T72" fmla="*/ 0 w 678"/>
                <a:gd name="T73" fmla="*/ 0 h 557"/>
                <a:gd name="T74" fmla="*/ 0 w 678"/>
                <a:gd name="T75" fmla="*/ 0 h 557"/>
                <a:gd name="T76" fmla="*/ 0 w 678"/>
                <a:gd name="T77" fmla="*/ 0 h 557"/>
                <a:gd name="T78" fmla="*/ 0 w 678"/>
                <a:gd name="T79" fmla="*/ 0 h 557"/>
                <a:gd name="T80" fmla="*/ 0 w 678"/>
                <a:gd name="T81" fmla="*/ 0 h 557"/>
                <a:gd name="T82" fmla="*/ 0 w 678"/>
                <a:gd name="T83" fmla="*/ 0 h 557"/>
                <a:gd name="T84" fmla="*/ 0 w 678"/>
                <a:gd name="T85" fmla="*/ 0 h 55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78" h="557">
                  <a:moveTo>
                    <a:pt x="87" y="8"/>
                  </a:moveTo>
                  <a:lnTo>
                    <a:pt x="102" y="88"/>
                  </a:lnTo>
                  <a:lnTo>
                    <a:pt x="168" y="64"/>
                  </a:lnTo>
                  <a:lnTo>
                    <a:pt x="256" y="116"/>
                  </a:lnTo>
                  <a:lnTo>
                    <a:pt x="276" y="177"/>
                  </a:lnTo>
                  <a:lnTo>
                    <a:pt x="341" y="262"/>
                  </a:lnTo>
                  <a:lnTo>
                    <a:pt x="309" y="283"/>
                  </a:lnTo>
                  <a:lnTo>
                    <a:pt x="316" y="299"/>
                  </a:lnTo>
                  <a:lnTo>
                    <a:pt x="330" y="316"/>
                  </a:lnTo>
                  <a:lnTo>
                    <a:pt x="345" y="329"/>
                  </a:lnTo>
                  <a:lnTo>
                    <a:pt x="350" y="335"/>
                  </a:lnTo>
                  <a:lnTo>
                    <a:pt x="407" y="351"/>
                  </a:lnTo>
                  <a:lnTo>
                    <a:pt x="474" y="314"/>
                  </a:lnTo>
                  <a:lnTo>
                    <a:pt x="533" y="346"/>
                  </a:lnTo>
                  <a:lnTo>
                    <a:pt x="584" y="361"/>
                  </a:lnTo>
                  <a:lnTo>
                    <a:pt x="648" y="388"/>
                  </a:lnTo>
                  <a:lnTo>
                    <a:pt x="648" y="399"/>
                  </a:lnTo>
                  <a:lnTo>
                    <a:pt x="630" y="407"/>
                  </a:lnTo>
                  <a:lnTo>
                    <a:pt x="596" y="425"/>
                  </a:lnTo>
                  <a:lnTo>
                    <a:pt x="601" y="433"/>
                  </a:lnTo>
                  <a:lnTo>
                    <a:pt x="617" y="442"/>
                  </a:lnTo>
                  <a:lnTo>
                    <a:pt x="648" y="465"/>
                  </a:lnTo>
                  <a:lnTo>
                    <a:pt x="646" y="476"/>
                  </a:lnTo>
                  <a:lnTo>
                    <a:pt x="635" y="487"/>
                  </a:lnTo>
                  <a:lnTo>
                    <a:pt x="617" y="496"/>
                  </a:lnTo>
                  <a:lnTo>
                    <a:pt x="678" y="533"/>
                  </a:lnTo>
                  <a:lnTo>
                    <a:pt x="623" y="557"/>
                  </a:lnTo>
                  <a:lnTo>
                    <a:pt x="560" y="554"/>
                  </a:lnTo>
                  <a:lnTo>
                    <a:pt x="503" y="481"/>
                  </a:lnTo>
                  <a:lnTo>
                    <a:pt x="476" y="351"/>
                  </a:lnTo>
                  <a:lnTo>
                    <a:pt x="395" y="407"/>
                  </a:lnTo>
                  <a:lnTo>
                    <a:pt x="272" y="359"/>
                  </a:lnTo>
                  <a:lnTo>
                    <a:pt x="164" y="367"/>
                  </a:lnTo>
                  <a:lnTo>
                    <a:pt x="186" y="319"/>
                  </a:lnTo>
                  <a:lnTo>
                    <a:pt x="221" y="230"/>
                  </a:lnTo>
                  <a:lnTo>
                    <a:pt x="189" y="161"/>
                  </a:lnTo>
                  <a:lnTo>
                    <a:pt x="123" y="227"/>
                  </a:lnTo>
                  <a:lnTo>
                    <a:pt x="42" y="193"/>
                  </a:lnTo>
                  <a:lnTo>
                    <a:pt x="0" y="93"/>
                  </a:lnTo>
                  <a:lnTo>
                    <a:pt x="39" y="16"/>
                  </a:lnTo>
                  <a:lnTo>
                    <a:pt x="54" y="0"/>
                  </a:lnTo>
                  <a:lnTo>
                    <a:pt x="87" y="8"/>
                  </a:lnTo>
                  <a:close/>
                </a:path>
              </a:pathLst>
            </a:custGeom>
            <a:solidFill>
              <a:srgbClr val="E8B795"/>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26" name="Freeform 21"/>
            <p:cNvSpPr>
              <a:spLocks/>
            </p:cNvSpPr>
            <p:nvPr/>
          </p:nvSpPr>
          <p:spPr bwMode="auto">
            <a:xfrm>
              <a:off x="3782" y="1815"/>
              <a:ext cx="183" cy="382"/>
            </a:xfrm>
            <a:custGeom>
              <a:avLst/>
              <a:gdLst>
                <a:gd name="T0" fmla="*/ 0 w 457"/>
                <a:gd name="T1" fmla="*/ 0 h 956"/>
                <a:gd name="T2" fmla="*/ 0 w 457"/>
                <a:gd name="T3" fmla="*/ 1 h 956"/>
                <a:gd name="T4" fmla="*/ 0 w 457"/>
                <a:gd name="T5" fmla="*/ 1 h 956"/>
                <a:gd name="T6" fmla="*/ 0 w 457"/>
                <a:gd name="T7" fmla="*/ 0 h 956"/>
                <a:gd name="T8" fmla="*/ 0 w 457"/>
                <a:gd name="T9" fmla="*/ 0 h 956"/>
                <a:gd name="T10" fmla="*/ 0 w 457"/>
                <a:gd name="T11" fmla="*/ 0 h 956"/>
                <a:gd name="T12" fmla="*/ 0 w 457"/>
                <a:gd name="T13" fmla="*/ 0 h 95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57" h="956">
                  <a:moveTo>
                    <a:pt x="16" y="0"/>
                  </a:moveTo>
                  <a:lnTo>
                    <a:pt x="457" y="926"/>
                  </a:lnTo>
                  <a:lnTo>
                    <a:pt x="403" y="956"/>
                  </a:lnTo>
                  <a:lnTo>
                    <a:pt x="0" y="94"/>
                  </a:lnTo>
                  <a:lnTo>
                    <a:pt x="11" y="56"/>
                  </a:lnTo>
                  <a:lnTo>
                    <a:pt x="16" y="0"/>
                  </a:lnTo>
                  <a:close/>
                </a:path>
              </a:pathLst>
            </a:custGeom>
            <a:solidFill>
              <a:srgbClr val="FF7373"/>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27" name="Freeform 22"/>
            <p:cNvSpPr>
              <a:spLocks/>
            </p:cNvSpPr>
            <p:nvPr/>
          </p:nvSpPr>
          <p:spPr bwMode="auto">
            <a:xfrm>
              <a:off x="3745" y="1898"/>
              <a:ext cx="136" cy="303"/>
            </a:xfrm>
            <a:custGeom>
              <a:avLst/>
              <a:gdLst>
                <a:gd name="T0" fmla="*/ 0 w 341"/>
                <a:gd name="T1" fmla="*/ 0 h 757"/>
                <a:gd name="T2" fmla="*/ 0 w 341"/>
                <a:gd name="T3" fmla="*/ 0 h 757"/>
                <a:gd name="T4" fmla="*/ 0 w 341"/>
                <a:gd name="T5" fmla="*/ 0 h 757"/>
                <a:gd name="T6" fmla="*/ 0 w 341"/>
                <a:gd name="T7" fmla="*/ 0 h 757"/>
                <a:gd name="T8" fmla="*/ 0 w 341"/>
                <a:gd name="T9" fmla="*/ 0 h 757"/>
                <a:gd name="T10" fmla="*/ 0 w 341"/>
                <a:gd name="T11" fmla="*/ 0 h 75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1" h="757">
                  <a:moveTo>
                    <a:pt x="0" y="62"/>
                  </a:moveTo>
                  <a:lnTo>
                    <a:pt x="46" y="0"/>
                  </a:lnTo>
                  <a:lnTo>
                    <a:pt x="341" y="757"/>
                  </a:lnTo>
                  <a:lnTo>
                    <a:pt x="263" y="716"/>
                  </a:lnTo>
                  <a:lnTo>
                    <a:pt x="0" y="62"/>
                  </a:lnTo>
                  <a:close/>
                </a:path>
              </a:pathLst>
            </a:custGeom>
            <a:solidFill>
              <a:srgbClr val="FF7373"/>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28" name="Freeform 23"/>
            <p:cNvSpPr>
              <a:spLocks/>
            </p:cNvSpPr>
            <p:nvPr/>
          </p:nvSpPr>
          <p:spPr bwMode="auto">
            <a:xfrm>
              <a:off x="3706" y="1963"/>
              <a:ext cx="80" cy="195"/>
            </a:xfrm>
            <a:custGeom>
              <a:avLst/>
              <a:gdLst>
                <a:gd name="T0" fmla="*/ 0 w 202"/>
                <a:gd name="T1" fmla="*/ 0 h 489"/>
                <a:gd name="T2" fmla="*/ 0 w 202"/>
                <a:gd name="T3" fmla="*/ 0 h 489"/>
                <a:gd name="T4" fmla="*/ 0 w 202"/>
                <a:gd name="T5" fmla="*/ 0 h 489"/>
                <a:gd name="T6" fmla="*/ 0 w 202"/>
                <a:gd name="T7" fmla="*/ 0 h 489"/>
                <a:gd name="T8" fmla="*/ 0 w 202"/>
                <a:gd name="T9" fmla="*/ 0 h 489"/>
                <a:gd name="T10" fmla="*/ 0 w 202"/>
                <a:gd name="T11" fmla="*/ 0 h 48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2" h="489">
                  <a:moveTo>
                    <a:pt x="0" y="112"/>
                  </a:moveTo>
                  <a:lnTo>
                    <a:pt x="25" y="0"/>
                  </a:lnTo>
                  <a:lnTo>
                    <a:pt x="202" y="487"/>
                  </a:lnTo>
                  <a:lnTo>
                    <a:pt x="131" y="489"/>
                  </a:lnTo>
                  <a:lnTo>
                    <a:pt x="0" y="112"/>
                  </a:lnTo>
                  <a:close/>
                </a:path>
              </a:pathLst>
            </a:custGeom>
            <a:solidFill>
              <a:srgbClr val="FF7373"/>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29" name="Freeform 24"/>
            <p:cNvSpPr>
              <a:spLocks/>
            </p:cNvSpPr>
            <p:nvPr/>
          </p:nvSpPr>
          <p:spPr bwMode="auto">
            <a:xfrm>
              <a:off x="3685" y="1918"/>
              <a:ext cx="43" cy="37"/>
            </a:xfrm>
            <a:custGeom>
              <a:avLst/>
              <a:gdLst>
                <a:gd name="T0" fmla="*/ 0 w 107"/>
                <a:gd name="T1" fmla="*/ 0 h 91"/>
                <a:gd name="T2" fmla="*/ 0 w 107"/>
                <a:gd name="T3" fmla="*/ 0 h 91"/>
                <a:gd name="T4" fmla="*/ 0 w 107"/>
                <a:gd name="T5" fmla="*/ 0 h 91"/>
                <a:gd name="T6" fmla="*/ 0 w 107"/>
                <a:gd name="T7" fmla="*/ 0 h 91"/>
                <a:gd name="T8" fmla="*/ 0 w 107"/>
                <a:gd name="T9" fmla="*/ 0 h 91"/>
                <a:gd name="T10" fmla="*/ 0 w 107"/>
                <a:gd name="T11" fmla="*/ 0 h 9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7" h="91">
                  <a:moveTo>
                    <a:pt x="0" y="4"/>
                  </a:moveTo>
                  <a:lnTo>
                    <a:pt x="69" y="0"/>
                  </a:lnTo>
                  <a:lnTo>
                    <a:pt x="107" y="91"/>
                  </a:lnTo>
                  <a:lnTo>
                    <a:pt x="42" y="73"/>
                  </a:lnTo>
                  <a:lnTo>
                    <a:pt x="0" y="4"/>
                  </a:lnTo>
                  <a:close/>
                </a:path>
              </a:pathLst>
            </a:custGeom>
            <a:solidFill>
              <a:srgbClr val="FF7373"/>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30" name="Freeform 25"/>
            <p:cNvSpPr>
              <a:spLocks/>
            </p:cNvSpPr>
            <p:nvPr/>
          </p:nvSpPr>
          <p:spPr bwMode="auto">
            <a:xfrm>
              <a:off x="3861" y="1870"/>
              <a:ext cx="69" cy="142"/>
            </a:xfrm>
            <a:custGeom>
              <a:avLst/>
              <a:gdLst>
                <a:gd name="T0" fmla="*/ 0 w 173"/>
                <a:gd name="T1" fmla="*/ 0 h 356"/>
                <a:gd name="T2" fmla="*/ 0 w 173"/>
                <a:gd name="T3" fmla="*/ 0 h 356"/>
                <a:gd name="T4" fmla="*/ 0 w 173"/>
                <a:gd name="T5" fmla="*/ 0 h 356"/>
                <a:gd name="T6" fmla="*/ 0 w 173"/>
                <a:gd name="T7" fmla="*/ 0 h 356"/>
                <a:gd name="T8" fmla="*/ 0 w 173"/>
                <a:gd name="T9" fmla="*/ 0 h 356"/>
                <a:gd name="T10" fmla="*/ 0 w 173"/>
                <a:gd name="T11" fmla="*/ 0 h 356"/>
                <a:gd name="T12" fmla="*/ 0 w 173"/>
                <a:gd name="T13" fmla="*/ 0 h 356"/>
                <a:gd name="T14" fmla="*/ 0 w 173"/>
                <a:gd name="T15" fmla="*/ 0 h 356"/>
                <a:gd name="T16" fmla="*/ 0 w 173"/>
                <a:gd name="T17" fmla="*/ 0 h 3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3" h="356">
                  <a:moveTo>
                    <a:pt x="0" y="0"/>
                  </a:moveTo>
                  <a:lnTo>
                    <a:pt x="160" y="356"/>
                  </a:lnTo>
                  <a:lnTo>
                    <a:pt x="173" y="262"/>
                  </a:lnTo>
                  <a:lnTo>
                    <a:pt x="130" y="142"/>
                  </a:lnTo>
                  <a:lnTo>
                    <a:pt x="89" y="141"/>
                  </a:lnTo>
                  <a:lnTo>
                    <a:pt x="101" y="98"/>
                  </a:lnTo>
                  <a:lnTo>
                    <a:pt x="48" y="0"/>
                  </a:lnTo>
                  <a:lnTo>
                    <a:pt x="0" y="0"/>
                  </a:lnTo>
                  <a:close/>
                </a:path>
              </a:pathLst>
            </a:custGeom>
            <a:solidFill>
              <a:srgbClr val="FF7373"/>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31" name="Freeform 26"/>
            <p:cNvSpPr>
              <a:spLocks/>
            </p:cNvSpPr>
            <p:nvPr/>
          </p:nvSpPr>
          <p:spPr bwMode="auto">
            <a:xfrm>
              <a:off x="3965" y="2069"/>
              <a:ext cx="68" cy="82"/>
            </a:xfrm>
            <a:custGeom>
              <a:avLst/>
              <a:gdLst>
                <a:gd name="T0" fmla="*/ 0 w 170"/>
                <a:gd name="T1" fmla="*/ 0 h 204"/>
                <a:gd name="T2" fmla="*/ 0 w 170"/>
                <a:gd name="T3" fmla="*/ 0 h 204"/>
                <a:gd name="T4" fmla="*/ 0 w 170"/>
                <a:gd name="T5" fmla="*/ 0 h 204"/>
                <a:gd name="T6" fmla="*/ 0 w 170"/>
                <a:gd name="T7" fmla="*/ 0 h 204"/>
                <a:gd name="T8" fmla="*/ 0 w 170"/>
                <a:gd name="T9" fmla="*/ 0 h 204"/>
                <a:gd name="T10" fmla="*/ 0 w 170"/>
                <a:gd name="T11" fmla="*/ 0 h 20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0" h="204">
                  <a:moveTo>
                    <a:pt x="0" y="23"/>
                  </a:moveTo>
                  <a:lnTo>
                    <a:pt x="74" y="0"/>
                  </a:lnTo>
                  <a:lnTo>
                    <a:pt x="170" y="180"/>
                  </a:lnTo>
                  <a:lnTo>
                    <a:pt x="137" y="204"/>
                  </a:lnTo>
                  <a:lnTo>
                    <a:pt x="0" y="23"/>
                  </a:lnTo>
                  <a:close/>
                </a:path>
              </a:pathLst>
            </a:custGeom>
            <a:solidFill>
              <a:srgbClr val="FF7373"/>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32" name="Freeform 27"/>
            <p:cNvSpPr>
              <a:spLocks/>
            </p:cNvSpPr>
            <p:nvPr/>
          </p:nvSpPr>
          <p:spPr bwMode="auto">
            <a:xfrm>
              <a:off x="4018" y="1966"/>
              <a:ext cx="105" cy="178"/>
            </a:xfrm>
            <a:custGeom>
              <a:avLst/>
              <a:gdLst>
                <a:gd name="T0" fmla="*/ 0 w 263"/>
                <a:gd name="T1" fmla="*/ 0 h 444"/>
                <a:gd name="T2" fmla="*/ 0 w 263"/>
                <a:gd name="T3" fmla="*/ 0 h 444"/>
                <a:gd name="T4" fmla="*/ 0 w 263"/>
                <a:gd name="T5" fmla="*/ 0 h 444"/>
                <a:gd name="T6" fmla="*/ 0 w 263"/>
                <a:gd name="T7" fmla="*/ 0 h 444"/>
                <a:gd name="T8" fmla="*/ 0 w 263"/>
                <a:gd name="T9" fmla="*/ 0 h 444"/>
                <a:gd name="T10" fmla="*/ 0 w 263"/>
                <a:gd name="T11" fmla="*/ 0 h 444"/>
                <a:gd name="T12" fmla="*/ 0 w 263"/>
                <a:gd name="T13" fmla="*/ 0 h 444"/>
                <a:gd name="T14" fmla="*/ 0 w 263"/>
                <a:gd name="T15" fmla="*/ 0 h 444"/>
                <a:gd name="T16" fmla="*/ 0 w 263"/>
                <a:gd name="T17" fmla="*/ 0 h 444"/>
                <a:gd name="T18" fmla="*/ 0 w 263"/>
                <a:gd name="T19" fmla="*/ 0 h 444"/>
                <a:gd name="T20" fmla="*/ 0 w 263"/>
                <a:gd name="T21" fmla="*/ 0 h 444"/>
                <a:gd name="T22" fmla="*/ 0 w 263"/>
                <a:gd name="T23" fmla="*/ 0 h 444"/>
                <a:gd name="T24" fmla="*/ 0 w 263"/>
                <a:gd name="T25" fmla="*/ 0 h 44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3" h="444">
                  <a:moveTo>
                    <a:pt x="21" y="0"/>
                  </a:moveTo>
                  <a:lnTo>
                    <a:pt x="0" y="58"/>
                  </a:lnTo>
                  <a:lnTo>
                    <a:pt x="122" y="352"/>
                  </a:lnTo>
                  <a:lnTo>
                    <a:pt x="181" y="366"/>
                  </a:lnTo>
                  <a:lnTo>
                    <a:pt x="136" y="390"/>
                  </a:lnTo>
                  <a:lnTo>
                    <a:pt x="178" y="427"/>
                  </a:lnTo>
                  <a:lnTo>
                    <a:pt x="226" y="444"/>
                  </a:lnTo>
                  <a:lnTo>
                    <a:pt x="263" y="436"/>
                  </a:lnTo>
                  <a:lnTo>
                    <a:pt x="236" y="390"/>
                  </a:lnTo>
                  <a:lnTo>
                    <a:pt x="218" y="353"/>
                  </a:lnTo>
                  <a:lnTo>
                    <a:pt x="177" y="328"/>
                  </a:lnTo>
                  <a:lnTo>
                    <a:pt x="21" y="0"/>
                  </a:lnTo>
                  <a:close/>
                </a:path>
              </a:pathLst>
            </a:custGeom>
            <a:solidFill>
              <a:srgbClr val="FF7373"/>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33" name="Freeform 28"/>
            <p:cNvSpPr>
              <a:spLocks/>
            </p:cNvSpPr>
            <p:nvPr/>
          </p:nvSpPr>
          <p:spPr bwMode="auto">
            <a:xfrm>
              <a:off x="4061" y="1960"/>
              <a:ext cx="98" cy="155"/>
            </a:xfrm>
            <a:custGeom>
              <a:avLst/>
              <a:gdLst>
                <a:gd name="T0" fmla="*/ 0 w 244"/>
                <a:gd name="T1" fmla="*/ 0 h 386"/>
                <a:gd name="T2" fmla="*/ 0 w 244"/>
                <a:gd name="T3" fmla="*/ 0 h 386"/>
                <a:gd name="T4" fmla="*/ 0 w 244"/>
                <a:gd name="T5" fmla="*/ 0 h 386"/>
                <a:gd name="T6" fmla="*/ 0 w 244"/>
                <a:gd name="T7" fmla="*/ 0 h 386"/>
                <a:gd name="T8" fmla="*/ 0 w 244"/>
                <a:gd name="T9" fmla="*/ 0 h 386"/>
                <a:gd name="T10" fmla="*/ 0 w 244"/>
                <a:gd name="T11" fmla="*/ 0 h 386"/>
                <a:gd name="T12" fmla="*/ 0 w 244"/>
                <a:gd name="T13" fmla="*/ 0 h 386"/>
                <a:gd name="T14" fmla="*/ 0 w 244"/>
                <a:gd name="T15" fmla="*/ 0 h 386"/>
                <a:gd name="T16" fmla="*/ 0 w 244"/>
                <a:gd name="T17" fmla="*/ 0 h 386"/>
                <a:gd name="T18" fmla="*/ 0 w 244"/>
                <a:gd name="T19" fmla="*/ 0 h 386"/>
                <a:gd name="T20" fmla="*/ 0 w 244"/>
                <a:gd name="T21" fmla="*/ 0 h 3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44" h="386">
                  <a:moveTo>
                    <a:pt x="11" y="53"/>
                  </a:moveTo>
                  <a:lnTo>
                    <a:pt x="0" y="0"/>
                  </a:lnTo>
                  <a:lnTo>
                    <a:pt x="68" y="72"/>
                  </a:lnTo>
                  <a:lnTo>
                    <a:pt x="155" y="259"/>
                  </a:lnTo>
                  <a:lnTo>
                    <a:pt x="194" y="220"/>
                  </a:lnTo>
                  <a:lnTo>
                    <a:pt x="244" y="319"/>
                  </a:lnTo>
                  <a:lnTo>
                    <a:pt x="216" y="386"/>
                  </a:lnTo>
                  <a:lnTo>
                    <a:pt x="177" y="286"/>
                  </a:lnTo>
                  <a:lnTo>
                    <a:pt x="133" y="299"/>
                  </a:lnTo>
                  <a:lnTo>
                    <a:pt x="11" y="53"/>
                  </a:lnTo>
                  <a:close/>
                </a:path>
              </a:pathLst>
            </a:custGeom>
            <a:solidFill>
              <a:srgbClr val="FF7373"/>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34" name="Freeform 29"/>
            <p:cNvSpPr>
              <a:spLocks/>
            </p:cNvSpPr>
            <p:nvPr/>
          </p:nvSpPr>
          <p:spPr bwMode="auto">
            <a:xfrm>
              <a:off x="4118" y="1992"/>
              <a:ext cx="51" cy="62"/>
            </a:xfrm>
            <a:custGeom>
              <a:avLst/>
              <a:gdLst>
                <a:gd name="T0" fmla="*/ 0 w 128"/>
                <a:gd name="T1" fmla="*/ 0 h 157"/>
                <a:gd name="T2" fmla="*/ 0 w 128"/>
                <a:gd name="T3" fmla="*/ 0 h 157"/>
                <a:gd name="T4" fmla="*/ 0 w 128"/>
                <a:gd name="T5" fmla="*/ 0 h 157"/>
                <a:gd name="T6" fmla="*/ 0 w 128"/>
                <a:gd name="T7" fmla="*/ 0 h 157"/>
                <a:gd name="T8" fmla="*/ 0 w 128"/>
                <a:gd name="T9" fmla="*/ 0 h 157"/>
                <a:gd name="T10" fmla="*/ 0 w 128"/>
                <a:gd name="T11" fmla="*/ 0 h 157"/>
                <a:gd name="T12" fmla="*/ 0 w 128"/>
                <a:gd name="T13" fmla="*/ 0 h 1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8" h="157">
                  <a:moveTo>
                    <a:pt x="0" y="0"/>
                  </a:moveTo>
                  <a:lnTo>
                    <a:pt x="43" y="0"/>
                  </a:lnTo>
                  <a:lnTo>
                    <a:pt x="128" y="83"/>
                  </a:lnTo>
                  <a:lnTo>
                    <a:pt x="120" y="157"/>
                  </a:lnTo>
                  <a:lnTo>
                    <a:pt x="20" y="45"/>
                  </a:lnTo>
                  <a:lnTo>
                    <a:pt x="0" y="0"/>
                  </a:lnTo>
                  <a:close/>
                </a:path>
              </a:pathLst>
            </a:custGeom>
            <a:solidFill>
              <a:srgbClr val="FF7373"/>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35" name="Freeform 30"/>
            <p:cNvSpPr>
              <a:spLocks/>
            </p:cNvSpPr>
            <p:nvPr/>
          </p:nvSpPr>
          <p:spPr bwMode="auto">
            <a:xfrm>
              <a:off x="3721" y="1833"/>
              <a:ext cx="137" cy="78"/>
            </a:xfrm>
            <a:custGeom>
              <a:avLst/>
              <a:gdLst>
                <a:gd name="T0" fmla="*/ 0 w 343"/>
                <a:gd name="T1" fmla="*/ 0 h 194"/>
                <a:gd name="T2" fmla="*/ 0 w 343"/>
                <a:gd name="T3" fmla="*/ 0 h 194"/>
                <a:gd name="T4" fmla="*/ 0 w 343"/>
                <a:gd name="T5" fmla="*/ 0 h 194"/>
                <a:gd name="T6" fmla="*/ 0 w 343"/>
                <a:gd name="T7" fmla="*/ 0 h 194"/>
                <a:gd name="T8" fmla="*/ 0 w 343"/>
                <a:gd name="T9" fmla="*/ 0 h 194"/>
                <a:gd name="T10" fmla="*/ 0 w 343"/>
                <a:gd name="T11" fmla="*/ 0 h 19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3" h="194">
                  <a:moveTo>
                    <a:pt x="64" y="123"/>
                  </a:moveTo>
                  <a:lnTo>
                    <a:pt x="263" y="0"/>
                  </a:lnTo>
                  <a:lnTo>
                    <a:pt x="343" y="56"/>
                  </a:lnTo>
                  <a:lnTo>
                    <a:pt x="0" y="194"/>
                  </a:lnTo>
                  <a:lnTo>
                    <a:pt x="64" y="123"/>
                  </a:lnTo>
                  <a:close/>
                </a:path>
              </a:pathLst>
            </a:custGeom>
            <a:solidFill>
              <a:srgbClr val="FF7373"/>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36" name="Freeform 31"/>
            <p:cNvSpPr>
              <a:spLocks/>
            </p:cNvSpPr>
            <p:nvPr/>
          </p:nvSpPr>
          <p:spPr bwMode="auto">
            <a:xfrm>
              <a:off x="3710" y="1874"/>
              <a:ext cx="204" cy="156"/>
            </a:xfrm>
            <a:custGeom>
              <a:avLst/>
              <a:gdLst>
                <a:gd name="T0" fmla="*/ 0 w 511"/>
                <a:gd name="T1" fmla="*/ 0 h 391"/>
                <a:gd name="T2" fmla="*/ 0 w 511"/>
                <a:gd name="T3" fmla="*/ 0 h 391"/>
                <a:gd name="T4" fmla="*/ 0 w 511"/>
                <a:gd name="T5" fmla="*/ 0 h 391"/>
                <a:gd name="T6" fmla="*/ 0 w 511"/>
                <a:gd name="T7" fmla="*/ 0 h 391"/>
                <a:gd name="T8" fmla="*/ 0 w 511"/>
                <a:gd name="T9" fmla="*/ 0 h 391"/>
                <a:gd name="T10" fmla="*/ 0 w 511"/>
                <a:gd name="T11" fmla="*/ 0 h 391"/>
                <a:gd name="T12" fmla="*/ 0 w 511"/>
                <a:gd name="T13" fmla="*/ 0 h 3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11" h="391">
                  <a:moveTo>
                    <a:pt x="0" y="316"/>
                  </a:moveTo>
                  <a:lnTo>
                    <a:pt x="418" y="29"/>
                  </a:lnTo>
                  <a:lnTo>
                    <a:pt x="511" y="0"/>
                  </a:lnTo>
                  <a:lnTo>
                    <a:pt x="468" y="96"/>
                  </a:lnTo>
                  <a:lnTo>
                    <a:pt x="5" y="391"/>
                  </a:lnTo>
                  <a:lnTo>
                    <a:pt x="0" y="316"/>
                  </a:lnTo>
                  <a:close/>
                </a:path>
              </a:pathLst>
            </a:custGeom>
            <a:solidFill>
              <a:srgbClr val="FF7373"/>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37" name="Freeform 32"/>
            <p:cNvSpPr>
              <a:spLocks/>
            </p:cNvSpPr>
            <p:nvPr/>
          </p:nvSpPr>
          <p:spPr bwMode="auto">
            <a:xfrm>
              <a:off x="3694" y="1962"/>
              <a:ext cx="232" cy="157"/>
            </a:xfrm>
            <a:custGeom>
              <a:avLst/>
              <a:gdLst>
                <a:gd name="T0" fmla="*/ 0 w 581"/>
                <a:gd name="T1" fmla="*/ 0 h 391"/>
                <a:gd name="T2" fmla="*/ 0 w 581"/>
                <a:gd name="T3" fmla="*/ 0 h 391"/>
                <a:gd name="T4" fmla="*/ 0 w 581"/>
                <a:gd name="T5" fmla="*/ 0 h 391"/>
                <a:gd name="T6" fmla="*/ 0 w 581"/>
                <a:gd name="T7" fmla="*/ 0 h 391"/>
                <a:gd name="T8" fmla="*/ 0 w 581"/>
                <a:gd name="T9" fmla="*/ 0 h 391"/>
                <a:gd name="T10" fmla="*/ 0 w 581"/>
                <a:gd name="T11" fmla="*/ 0 h 391"/>
                <a:gd name="T12" fmla="*/ 0 w 581"/>
                <a:gd name="T13" fmla="*/ 0 h 3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81" h="391">
                  <a:moveTo>
                    <a:pt x="0" y="318"/>
                  </a:moveTo>
                  <a:lnTo>
                    <a:pt x="547" y="0"/>
                  </a:lnTo>
                  <a:lnTo>
                    <a:pt x="581" y="0"/>
                  </a:lnTo>
                  <a:lnTo>
                    <a:pt x="579" y="83"/>
                  </a:lnTo>
                  <a:lnTo>
                    <a:pt x="15" y="391"/>
                  </a:lnTo>
                  <a:lnTo>
                    <a:pt x="0" y="318"/>
                  </a:lnTo>
                  <a:close/>
                </a:path>
              </a:pathLst>
            </a:custGeom>
            <a:solidFill>
              <a:srgbClr val="FF7373"/>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38" name="Freeform 33"/>
            <p:cNvSpPr>
              <a:spLocks/>
            </p:cNvSpPr>
            <p:nvPr/>
          </p:nvSpPr>
          <p:spPr bwMode="auto">
            <a:xfrm>
              <a:off x="3778" y="2034"/>
              <a:ext cx="205" cy="132"/>
            </a:xfrm>
            <a:custGeom>
              <a:avLst/>
              <a:gdLst>
                <a:gd name="T0" fmla="*/ 0 w 514"/>
                <a:gd name="T1" fmla="*/ 0 h 329"/>
                <a:gd name="T2" fmla="*/ 0 w 514"/>
                <a:gd name="T3" fmla="*/ 0 h 329"/>
                <a:gd name="T4" fmla="*/ 0 w 514"/>
                <a:gd name="T5" fmla="*/ 0 h 329"/>
                <a:gd name="T6" fmla="*/ 0 w 514"/>
                <a:gd name="T7" fmla="*/ 0 h 329"/>
                <a:gd name="T8" fmla="*/ 0 w 514"/>
                <a:gd name="T9" fmla="*/ 0 h 329"/>
                <a:gd name="T10" fmla="*/ 0 w 514"/>
                <a:gd name="T11" fmla="*/ 0 h 3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14" h="329">
                  <a:moveTo>
                    <a:pt x="0" y="284"/>
                  </a:moveTo>
                  <a:lnTo>
                    <a:pt x="395" y="40"/>
                  </a:lnTo>
                  <a:lnTo>
                    <a:pt x="514" y="0"/>
                  </a:lnTo>
                  <a:lnTo>
                    <a:pt x="86" y="329"/>
                  </a:lnTo>
                  <a:lnTo>
                    <a:pt x="0" y="284"/>
                  </a:lnTo>
                  <a:close/>
                </a:path>
              </a:pathLst>
            </a:custGeom>
            <a:solidFill>
              <a:srgbClr val="FF7373"/>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39" name="Freeform 34"/>
            <p:cNvSpPr>
              <a:spLocks/>
            </p:cNvSpPr>
            <p:nvPr/>
          </p:nvSpPr>
          <p:spPr bwMode="auto">
            <a:xfrm>
              <a:off x="3858" y="1990"/>
              <a:ext cx="308" cy="211"/>
            </a:xfrm>
            <a:custGeom>
              <a:avLst/>
              <a:gdLst>
                <a:gd name="T0" fmla="*/ 0 w 770"/>
                <a:gd name="T1" fmla="*/ 0 h 527"/>
                <a:gd name="T2" fmla="*/ 0 w 770"/>
                <a:gd name="T3" fmla="*/ 0 h 527"/>
                <a:gd name="T4" fmla="*/ 0 w 770"/>
                <a:gd name="T5" fmla="*/ 0 h 527"/>
                <a:gd name="T6" fmla="*/ 0 w 770"/>
                <a:gd name="T7" fmla="*/ 0 h 527"/>
                <a:gd name="T8" fmla="*/ 0 w 770"/>
                <a:gd name="T9" fmla="*/ 0 h 527"/>
                <a:gd name="T10" fmla="*/ 0 w 770"/>
                <a:gd name="T11" fmla="*/ 0 h 52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0" h="527">
                  <a:moveTo>
                    <a:pt x="0" y="473"/>
                  </a:moveTo>
                  <a:lnTo>
                    <a:pt x="729" y="0"/>
                  </a:lnTo>
                  <a:lnTo>
                    <a:pt x="770" y="51"/>
                  </a:lnTo>
                  <a:lnTo>
                    <a:pt x="67" y="527"/>
                  </a:lnTo>
                  <a:lnTo>
                    <a:pt x="0" y="473"/>
                  </a:lnTo>
                  <a:close/>
                </a:path>
              </a:pathLst>
            </a:custGeom>
            <a:solidFill>
              <a:srgbClr val="FF7373"/>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40" name="Freeform 35"/>
            <p:cNvSpPr>
              <a:spLocks/>
            </p:cNvSpPr>
            <p:nvPr/>
          </p:nvSpPr>
          <p:spPr bwMode="auto">
            <a:xfrm>
              <a:off x="4078" y="2040"/>
              <a:ext cx="88" cy="83"/>
            </a:xfrm>
            <a:custGeom>
              <a:avLst/>
              <a:gdLst>
                <a:gd name="T0" fmla="*/ 0 w 219"/>
                <a:gd name="T1" fmla="*/ 0 h 207"/>
                <a:gd name="T2" fmla="*/ 0 w 219"/>
                <a:gd name="T3" fmla="*/ 0 h 207"/>
                <a:gd name="T4" fmla="*/ 0 w 219"/>
                <a:gd name="T5" fmla="*/ 0 h 207"/>
                <a:gd name="T6" fmla="*/ 0 w 219"/>
                <a:gd name="T7" fmla="*/ 0 h 207"/>
                <a:gd name="T8" fmla="*/ 0 w 219"/>
                <a:gd name="T9" fmla="*/ 0 h 207"/>
                <a:gd name="T10" fmla="*/ 0 w 219"/>
                <a:gd name="T11" fmla="*/ 0 h 207"/>
                <a:gd name="T12" fmla="*/ 0 w 219"/>
                <a:gd name="T13" fmla="*/ 0 h 207"/>
                <a:gd name="T14" fmla="*/ 0 w 219"/>
                <a:gd name="T15" fmla="*/ 0 h 207"/>
                <a:gd name="T16" fmla="*/ 0 w 219"/>
                <a:gd name="T17" fmla="*/ 0 h 207"/>
                <a:gd name="T18" fmla="*/ 0 w 219"/>
                <a:gd name="T19" fmla="*/ 0 h 20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9" h="207">
                  <a:moveTo>
                    <a:pt x="0" y="198"/>
                  </a:moveTo>
                  <a:lnTo>
                    <a:pt x="80" y="139"/>
                  </a:lnTo>
                  <a:lnTo>
                    <a:pt x="112" y="59"/>
                  </a:lnTo>
                  <a:lnTo>
                    <a:pt x="217" y="0"/>
                  </a:lnTo>
                  <a:lnTo>
                    <a:pt x="219" y="73"/>
                  </a:lnTo>
                  <a:lnTo>
                    <a:pt x="156" y="123"/>
                  </a:lnTo>
                  <a:lnTo>
                    <a:pt x="117" y="153"/>
                  </a:lnTo>
                  <a:lnTo>
                    <a:pt x="54" y="207"/>
                  </a:lnTo>
                  <a:lnTo>
                    <a:pt x="0" y="198"/>
                  </a:lnTo>
                  <a:close/>
                </a:path>
              </a:pathLst>
            </a:custGeom>
            <a:solidFill>
              <a:srgbClr val="FF7373"/>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41" name="Freeform 36"/>
            <p:cNvSpPr>
              <a:spLocks/>
            </p:cNvSpPr>
            <p:nvPr/>
          </p:nvSpPr>
          <p:spPr bwMode="auto">
            <a:xfrm>
              <a:off x="3989" y="1966"/>
              <a:ext cx="89" cy="65"/>
            </a:xfrm>
            <a:custGeom>
              <a:avLst/>
              <a:gdLst>
                <a:gd name="T0" fmla="*/ 0 w 223"/>
                <a:gd name="T1" fmla="*/ 0 h 162"/>
                <a:gd name="T2" fmla="*/ 0 w 223"/>
                <a:gd name="T3" fmla="*/ 0 h 162"/>
                <a:gd name="T4" fmla="*/ 0 w 223"/>
                <a:gd name="T5" fmla="*/ 0 h 162"/>
                <a:gd name="T6" fmla="*/ 0 w 223"/>
                <a:gd name="T7" fmla="*/ 0 h 162"/>
                <a:gd name="T8" fmla="*/ 0 w 223"/>
                <a:gd name="T9" fmla="*/ 0 h 162"/>
                <a:gd name="T10" fmla="*/ 0 w 223"/>
                <a:gd name="T11" fmla="*/ 0 h 162"/>
                <a:gd name="T12" fmla="*/ 0 w 223"/>
                <a:gd name="T13" fmla="*/ 0 h 162"/>
                <a:gd name="T14" fmla="*/ 0 w 223"/>
                <a:gd name="T15" fmla="*/ 0 h 16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3" h="162">
                  <a:moveTo>
                    <a:pt x="20" y="135"/>
                  </a:moveTo>
                  <a:lnTo>
                    <a:pt x="57" y="82"/>
                  </a:lnTo>
                  <a:lnTo>
                    <a:pt x="190" y="0"/>
                  </a:lnTo>
                  <a:lnTo>
                    <a:pt x="223" y="61"/>
                  </a:lnTo>
                  <a:lnTo>
                    <a:pt x="43" y="147"/>
                  </a:lnTo>
                  <a:lnTo>
                    <a:pt x="0" y="162"/>
                  </a:lnTo>
                  <a:lnTo>
                    <a:pt x="20" y="135"/>
                  </a:lnTo>
                  <a:close/>
                </a:path>
              </a:pathLst>
            </a:custGeom>
            <a:solidFill>
              <a:srgbClr val="FF7373"/>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42" name="Freeform 37"/>
            <p:cNvSpPr>
              <a:spLocks/>
            </p:cNvSpPr>
            <p:nvPr/>
          </p:nvSpPr>
          <p:spPr bwMode="auto">
            <a:xfrm>
              <a:off x="4016" y="1846"/>
              <a:ext cx="39" cy="47"/>
            </a:xfrm>
            <a:custGeom>
              <a:avLst/>
              <a:gdLst>
                <a:gd name="T0" fmla="*/ 0 w 96"/>
                <a:gd name="T1" fmla="*/ 0 h 119"/>
                <a:gd name="T2" fmla="*/ 0 w 96"/>
                <a:gd name="T3" fmla="*/ 0 h 119"/>
                <a:gd name="T4" fmla="*/ 0 w 96"/>
                <a:gd name="T5" fmla="*/ 0 h 119"/>
                <a:gd name="T6" fmla="*/ 0 w 96"/>
                <a:gd name="T7" fmla="*/ 0 h 119"/>
                <a:gd name="T8" fmla="*/ 0 w 96"/>
                <a:gd name="T9" fmla="*/ 0 h 119"/>
                <a:gd name="T10" fmla="*/ 0 w 96"/>
                <a:gd name="T11" fmla="*/ 0 h 1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 h="119">
                  <a:moveTo>
                    <a:pt x="0" y="56"/>
                  </a:moveTo>
                  <a:lnTo>
                    <a:pt x="42" y="0"/>
                  </a:lnTo>
                  <a:lnTo>
                    <a:pt x="96" y="87"/>
                  </a:lnTo>
                  <a:lnTo>
                    <a:pt x="37" y="119"/>
                  </a:lnTo>
                  <a:lnTo>
                    <a:pt x="0" y="56"/>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43" name="Freeform 38"/>
            <p:cNvSpPr>
              <a:spLocks/>
            </p:cNvSpPr>
            <p:nvPr/>
          </p:nvSpPr>
          <p:spPr bwMode="auto">
            <a:xfrm>
              <a:off x="4003" y="1872"/>
              <a:ext cx="58" cy="35"/>
            </a:xfrm>
            <a:custGeom>
              <a:avLst/>
              <a:gdLst>
                <a:gd name="T0" fmla="*/ 0 w 145"/>
                <a:gd name="T1" fmla="*/ 0 h 88"/>
                <a:gd name="T2" fmla="*/ 0 w 145"/>
                <a:gd name="T3" fmla="*/ 0 h 88"/>
                <a:gd name="T4" fmla="*/ 0 w 145"/>
                <a:gd name="T5" fmla="*/ 0 h 88"/>
                <a:gd name="T6" fmla="*/ 0 w 145"/>
                <a:gd name="T7" fmla="*/ 0 h 88"/>
                <a:gd name="T8" fmla="*/ 0 w 145"/>
                <a:gd name="T9" fmla="*/ 0 h 88"/>
                <a:gd name="T10" fmla="*/ 0 w 145"/>
                <a:gd name="T11" fmla="*/ 0 h 88"/>
                <a:gd name="T12" fmla="*/ 0 w 145"/>
                <a:gd name="T13" fmla="*/ 0 h 88"/>
                <a:gd name="T14" fmla="*/ 0 w 145"/>
                <a:gd name="T15" fmla="*/ 0 h 88"/>
                <a:gd name="T16" fmla="*/ 0 w 145"/>
                <a:gd name="T17" fmla="*/ 0 h 88"/>
                <a:gd name="T18" fmla="*/ 0 w 145"/>
                <a:gd name="T19" fmla="*/ 0 h 88"/>
                <a:gd name="T20" fmla="*/ 0 w 145"/>
                <a:gd name="T21" fmla="*/ 0 h 88"/>
                <a:gd name="T22" fmla="*/ 0 w 145"/>
                <a:gd name="T23" fmla="*/ 0 h 88"/>
                <a:gd name="T24" fmla="*/ 0 w 145"/>
                <a:gd name="T25" fmla="*/ 0 h 8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45" h="88">
                  <a:moveTo>
                    <a:pt x="0" y="59"/>
                  </a:moveTo>
                  <a:lnTo>
                    <a:pt x="38" y="74"/>
                  </a:lnTo>
                  <a:lnTo>
                    <a:pt x="67" y="88"/>
                  </a:lnTo>
                  <a:lnTo>
                    <a:pt x="99" y="86"/>
                  </a:lnTo>
                  <a:lnTo>
                    <a:pt x="130" y="70"/>
                  </a:lnTo>
                  <a:lnTo>
                    <a:pt x="145" y="46"/>
                  </a:lnTo>
                  <a:lnTo>
                    <a:pt x="138" y="29"/>
                  </a:lnTo>
                  <a:lnTo>
                    <a:pt x="130" y="22"/>
                  </a:lnTo>
                  <a:lnTo>
                    <a:pt x="89" y="58"/>
                  </a:lnTo>
                  <a:lnTo>
                    <a:pt x="44" y="29"/>
                  </a:lnTo>
                  <a:lnTo>
                    <a:pt x="28" y="0"/>
                  </a:lnTo>
                  <a:lnTo>
                    <a:pt x="0" y="59"/>
                  </a:lnTo>
                  <a:close/>
                </a:path>
              </a:pathLst>
            </a:custGeom>
            <a:solidFill>
              <a:srgbClr val="FF7373"/>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44" name="Freeform 39"/>
            <p:cNvSpPr>
              <a:spLocks/>
            </p:cNvSpPr>
            <p:nvPr/>
          </p:nvSpPr>
          <p:spPr bwMode="auto">
            <a:xfrm>
              <a:off x="3930" y="1654"/>
              <a:ext cx="208" cy="195"/>
            </a:xfrm>
            <a:custGeom>
              <a:avLst/>
              <a:gdLst>
                <a:gd name="T0" fmla="*/ 0 w 522"/>
                <a:gd name="T1" fmla="*/ 0 h 486"/>
                <a:gd name="T2" fmla="*/ 0 w 522"/>
                <a:gd name="T3" fmla="*/ 0 h 486"/>
                <a:gd name="T4" fmla="*/ 0 w 522"/>
                <a:gd name="T5" fmla="*/ 0 h 486"/>
                <a:gd name="T6" fmla="*/ 0 w 522"/>
                <a:gd name="T7" fmla="*/ 0 h 486"/>
                <a:gd name="T8" fmla="*/ 0 w 522"/>
                <a:gd name="T9" fmla="*/ 0 h 486"/>
                <a:gd name="T10" fmla="*/ 0 w 522"/>
                <a:gd name="T11" fmla="*/ 0 h 486"/>
                <a:gd name="T12" fmla="*/ 0 w 522"/>
                <a:gd name="T13" fmla="*/ 0 h 486"/>
                <a:gd name="T14" fmla="*/ 0 w 522"/>
                <a:gd name="T15" fmla="*/ 0 h 486"/>
                <a:gd name="T16" fmla="*/ 0 w 522"/>
                <a:gd name="T17" fmla="*/ 0 h 486"/>
                <a:gd name="T18" fmla="*/ 0 w 522"/>
                <a:gd name="T19" fmla="*/ 0 h 486"/>
                <a:gd name="T20" fmla="*/ 0 w 522"/>
                <a:gd name="T21" fmla="*/ 0 h 486"/>
                <a:gd name="T22" fmla="*/ 0 w 522"/>
                <a:gd name="T23" fmla="*/ 0 h 486"/>
                <a:gd name="T24" fmla="*/ 0 w 522"/>
                <a:gd name="T25" fmla="*/ 0 h 486"/>
                <a:gd name="T26" fmla="*/ 0 w 522"/>
                <a:gd name="T27" fmla="*/ 0 h 486"/>
                <a:gd name="T28" fmla="*/ 0 w 522"/>
                <a:gd name="T29" fmla="*/ 0 h 486"/>
                <a:gd name="T30" fmla="*/ 0 w 522"/>
                <a:gd name="T31" fmla="*/ 0 h 486"/>
                <a:gd name="T32" fmla="*/ 0 w 522"/>
                <a:gd name="T33" fmla="*/ 0 h 486"/>
                <a:gd name="T34" fmla="*/ 0 w 522"/>
                <a:gd name="T35" fmla="*/ 0 h 486"/>
                <a:gd name="T36" fmla="*/ 0 w 522"/>
                <a:gd name="T37" fmla="*/ 0 h 486"/>
                <a:gd name="T38" fmla="*/ 0 w 522"/>
                <a:gd name="T39" fmla="*/ 0 h 486"/>
                <a:gd name="T40" fmla="*/ 0 w 522"/>
                <a:gd name="T41" fmla="*/ 0 h 486"/>
                <a:gd name="T42" fmla="*/ 0 w 522"/>
                <a:gd name="T43" fmla="*/ 0 h 486"/>
                <a:gd name="T44" fmla="*/ 0 w 522"/>
                <a:gd name="T45" fmla="*/ 0 h 486"/>
                <a:gd name="T46" fmla="*/ 0 w 522"/>
                <a:gd name="T47" fmla="*/ 0 h 486"/>
                <a:gd name="T48" fmla="*/ 0 w 522"/>
                <a:gd name="T49" fmla="*/ 0 h 486"/>
                <a:gd name="T50" fmla="*/ 0 w 522"/>
                <a:gd name="T51" fmla="*/ 0 h 486"/>
                <a:gd name="T52" fmla="*/ 0 w 522"/>
                <a:gd name="T53" fmla="*/ 0 h 486"/>
                <a:gd name="T54" fmla="*/ 0 w 522"/>
                <a:gd name="T55" fmla="*/ 0 h 486"/>
                <a:gd name="T56" fmla="*/ 0 w 522"/>
                <a:gd name="T57" fmla="*/ 0 h 486"/>
                <a:gd name="T58" fmla="*/ 0 w 522"/>
                <a:gd name="T59" fmla="*/ 0 h 486"/>
                <a:gd name="T60" fmla="*/ 0 w 522"/>
                <a:gd name="T61" fmla="*/ 0 h 486"/>
                <a:gd name="T62" fmla="*/ 0 w 522"/>
                <a:gd name="T63" fmla="*/ 0 h 486"/>
                <a:gd name="T64" fmla="*/ 0 w 522"/>
                <a:gd name="T65" fmla="*/ 0 h 486"/>
                <a:gd name="T66" fmla="*/ 0 w 522"/>
                <a:gd name="T67" fmla="*/ 0 h 486"/>
                <a:gd name="T68" fmla="*/ 0 w 522"/>
                <a:gd name="T69" fmla="*/ 0 h 486"/>
                <a:gd name="T70" fmla="*/ 0 w 522"/>
                <a:gd name="T71" fmla="*/ 0 h 486"/>
                <a:gd name="T72" fmla="*/ 0 w 522"/>
                <a:gd name="T73" fmla="*/ 0 h 486"/>
                <a:gd name="T74" fmla="*/ 0 w 522"/>
                <a:gd name="T75" fmla="*/ 0 h 486"/>
                <a:gd name="T76" fmla="*/ 0 w 522"/>
                <a:gd name="T77" fmla="*/ 0 h 486"/>
                <a:gd name="T78" fmla="*/ 0 w 522"/>
                <a:gd name="T79" fmla="*/ 0 h 486"/>
                <a:gd name="T80" fmla="*/ 0 w 522"/>
                <a:gd name="T81" fmla="*/ 0 h 486"/>
                <a:gd name="T82" fmla="*/ 0 w 522"/>
                <a:gd name="T83" fmla="*/ 0 h 486"/>
                <a:gd name="T84" fmla="*/ 0 w 522"/>
                <a:gd name="T85" fmla="*/ 0 h 486"/>
                <a:gd name="T86" fmla="*/ 0 w 522"/>
                <a:gd name="T87" fmla="*/ 0 h 486"/>
                <a:gd name="T88" fmla="*/ 0 w 522"/>
                <a:gd name="T89" fmla="*/ 0 h 486"/>
                <a:gd name="T90" fmla="*/ 0 w 522"/>
                <a:gd name="T91" fmla="*/ 0 h 486"/>
                <a:gd name="T92" fmla="*/ 0 w 522"/>
                <a:gd name="T93" fmla="*/ 0 h 486"/>
                <a:gd name="T94" fmla="*/ 0 w 522"/>
                <a:gd name="T95" fmla="*/ 0 h 486"/>
                <a:gd name="T96" fmla="*/ 0 w 522"/>
                <a:gd name="T97" fmla="*/ 0 h 486"/>
                <a:gd name="T98" fmla="*/ 0 w 522"/>
                <a:gd name="T99" fmla="*/ 0 h 486"/>
                <a:gd name="T100" fmla="*/ 0 w 522"/>
                <a:gd name="T101" fmla="*/ 0 h 486"/>
                <a:gd name="T102" fmla="*/ 0 w 522"/>
                <a:gd name="T103" fmla="*/ 0 h 486"/>
                <a:gd name="T104" fmla="*/ 0 w 522"/>
                <a:gd name="T105" fmla="*/ 0 h 486"/>
                <a:gd name="T106" fmla="*/ 0 w 522"/>
                <a:gd name="T107" fmla="*/ 0 h 486"/>
                <a:gd name="T108" fmla="*/ 0 w 522"/>
                <a:gd name="T109" fmla="*/ 0 h 486"/>
                <a:gd name="T110" fmla="*/ 0 w 522"/>
                <a:gd name="T111" fmla="*/ 0 h 486"/>
                <a:gd name="T112" fmla="*/ 0 w 522"/>
                <a:gd name="T113" fmla="*/ 0 h 48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522" h="486">
                  <a:moveTo>
                    <a:pt x="40" y="452"/>
                  </a:moveTo>
                  <a:lnTo>
                    <a:pt x="7" y="288"/>
                  </a:lnTo>
                  <a:lnTo>
                    <a:pt x="0" y="162"/>
                  </a:lnTo>
                  <a:lnTo>
                    <a:pt x="7" y="128"/>
                  </a:lnTo>
                  <a:lnTo>
                    <a:pt x="19" y="104"/>
                  </a:lnTo>
                  <a:lnTo>
                    <a:pt x="33" y="83"/>
                  </a:lnTo>
                  <a:lnTo>
                    <a:pt x="95" y="61"/>
                  </a:lnTo>
                  <a:lnTo>
                    <a:pt x="240" y="75"/>
                  </a:lnTo>
                  <a:lnTo>
                    <a:pt x="318" y="7"/>
                  </a:lnTo>
                  <a:lnTo>
                    <a:pt x="422" y="0"/>
                  </a:lnTo>
                  <a:lnTo>
                    <a:pt x="449" y="35"/>
                  </a:lnTo>
                  <a:lnTo>
                    <a:pt x="445" y="93"/>
                  </a:lnTo>
                  <a:lnTo>
                    <a:pt x="471" y="104"/>
                  </a:lnTo>
                  <a:lnTo>
                    <a:pt x="495" y="110"/>
                  </a:lnTo>
                  <a:lnTo>
                    <a:pt x="491" y="134"/>
                  </a:lnTo>
                  <a:lnTo>
                    <a:pt x="487" y="181"/>
                  </a:lnTo>
                  <a:lnTo>
                    <a:pt x="495" y="208"/>
                  </a:lnTo>
                  <a:lnTo>
                    <a:pt x="507" y="235"/>
                  </a:lnTo>
                  <a:lnTo>
                    <a:pt x="522" y="262"/>
                  </a:lnTo>
                  <a:lnTo>
                    <a:pt x="507" y="253"/>
                  </a:lnTo>
                  <a:lnTo>
                    <a:pt x="475" y="233"/>
                  </a:lnTo>
                  <a:lnTo>
                    <a:pt x="411" y="201"/>
                  </a:lnTo>
                  <a:lnTo>
                    <a:pt x="380" y="181"/>
                  </a:lnTo>
                  <a:lnTo>
                    <a:pt x="366" y="170"/>
                  </a:lnTo>
                  <a:lnTo>
                    <a:pt x="364" y="96"/>
                  </a:lnTo>
                  <a:lnTo>
                    <a:pt x="314" y="104"/>
                  </a:lnTo>
                  <a:lnTo>
                    <a:pt x="284" y="123"/>
                  </a:lnTo>
                  <a:lnTo>
                    <a:pt x="262" y="141"/>
                  </a:lnTo>
                  <a:lnTo>
                    <a:pt x="254" y="174"/>
                  </a:lnTo>
                  <a:lnTo>
                    <a:pt x="251" y="246"/>
                  </a:lnTo>
                  <a:lnTo>
                    <a:pt x="239" y="316"/>
                  </a:lnTo>
                  <a:lnTo>
                    <a:pt x="228" y="339"/>
                  </a:lnTo>
                  <a:lnTo>
                    <a:pt x="219" y="331"/>
                  </a:lnTo>
                  <a:lnTo>
                    <a:pt x="215" y="248"/>
                  </a:lnTo>
                  <a:lnTo>
                    <a:pt x="200" y="280"/>
                  </a:lnTo>
                  <a:lnTo>
                    <a:pt x="192" y="299"/>
                  </a:lnTo>
                  <a:lnTo>
                    <a:pt x="185" y="307"/>
                  </a:lnTo>
                  <a:lnTo>
                    <a:pt x="174" y="229"/>
                  </a:lnTo>
                  <a:lnTo>
                    <a:pt x="163" y="254"/>
                  </a:lnTo>
                  <a:lnTo>
                    <a:pt x="153" y="283"/>
                  </a:lnTo>
                  <a:lnTo>
                    <a:pt x="145" y="253"/>
                  </a:lnTo>
                  <a:lnTo>
                    <a:pt x="142" y="230"/>
                  </a:lnTo>
                  <a:lnTo>
                    <a:pt x="134" y="217"/>
                  </a:lnTo>
                  <a:lnTo>
                    <a:pt x="108" y="241"/>
                  </a:lnTo>
                  <a:lnTo>
                    <a:pt x="90" y="283"/>
                  </a:lnTo>
                  <a:lnTo>
                    <a:pt x="92" y="291"/>
                  </a:lnTo>
                  <a:lnTo>
                    <a:pt x="100" y="292"/>
                  </a:lnTo>
                  <a:lnTo>
                    <a:pt x="123" y="292"/>
                  </a:lnTo>
                  <a:lnTo>
                    <a:pt x="135" y="313"/>
                  </a:lnTo>
                  <a:lnTo>
                    <a:pt x="137" y="329"/>
                  </a:lnTo>
                  <a:lnTo>
                    <a:pt x="95" y="336"/>
                  </a:lnTo>
                  <a:lnTo>
                    <a:pt x="76" y="388"/>
                  </a:lnTo>
                  <a:lnTo>
                    <a:pt x="79" y="444"/>
                  </a:lnTo>
                  <a:lnTo>
                    <a:pt x="65" y="466"/>
                  </a:lnTo>
                  <a:lnTo>
                    <a:pt x="33" y="486"/>
                  </a:lnTo>
                  <a:lnTo>
                    <a:pt x="40" y="452"/>
                  </a:lnTo>
                  <a:close/>
                </a:path>
              </a:pathLst>
            </a:custGeom>
            <a:solidFill>
              <a:srgbClr val="999999"/>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45" name="Freeform 40"/>
            <p:cNvSpPr>
              <a:spLocks/>
            </p:cNvSpPr>
            <p:nvPr/>
          </p:nvSpPr>
          <p:spPr bwMode="auto">
            <a:xfrm>
              <a:off x="4196" y="1399"/>
              <a:ext cx="262" cy="483"/>
            </a:xfrm>
            <a:custGeom>
              <a:avLst/>
              <a:gdLst>
                <a:gd name="T0" fmla="*/ 0 w 656"/>
                <a:gd name="T1" fmla="*/ 0 h 1207"/>
                <a:gd name="T2" fmla="*/ 0 w 656"/>
                <a:gd name="T3" fmla="*/ 0 h 1207"/>
                <a:gd name="T4" fmla="*/ 0 w 656"/>
                <a:gd name="T5" fmla="*/ 0 h 1207"/>
                <a:gd name="T6" fmla="*/ 0 w 656"/>
                <a:gd name="T7" fmla="*/ 0 h 1207"/>
                <a:gd name="T8" fmla="*/ 0 w 656"/>
                <a:gd name="T9" fmla="*/ 0 h 1207"/>
                <a:gd name="T10" fmla="*/ 0 w 656"/>
                <a:gd name="T11" fmla="*/ 0 h 1207"/>
                <a:gd name="T12" fmla="*/ 0 w 656"/>
                <a:gd name="T13" fmla="*/ 0 h 1207"/>
                <a:gd name="T14" fmla="*/ 0 w 656"/>
                <a:gd name="T15" fmla="*/ 0 h 1207"/>
                <a:gd name="T16" fmla="*/ 0 w 656"/>
                <a:gd name="T17" fmla="*/ 0 h 1207"/>
                <a:gd name="T18" fmla="*/ 0 w 656"/>
                <a:gd name="T19" fmla="*/ 0 h 1207"/>
                <a:gd name="T20" fmla="*/ 0 w 656"/>
                <a:gd name="T21" fmla="*/ 1 h 1207"/>
                <a:gd name="T22" fmla="*/ 0 w 656"/>
                <a:gd name="T23" fmla="*/ 1 h 1207"/>
                <a:gd name="T24" fmla="*/ 0 w 656"/>
                <a:gd name="T25" fmla="*/ 1 h 1207"/>
                <a:gd name="T26" fmla="*/ 0 w 656"/>
                <a:gd name="T27" fmla="*/ 1 h 1207"/>
                <a:gd name="T28" fmla="*/ 0 w 656"/>
                <a:gd name="T29" fmla="*/ 1 h 1207"/>
                <a:gd name="T30" fmla="*/ 0 w 656"/>
                <a:gd name="T31" fmla="*/ 1 h 1207"/>
                <a:gd name="T32" fmla="*/ 0 w 656"/>
                <a:gd name="T33" fmla="*/ 1 h 1207"/>
                <a:gd name="T34" fmla="*/ 0 w 656"/>
                <a:gd name="T35" fmla="*/ 1 h 1207"/>
                <a:gd name="T36" fmla="*/ 0 w 656"/>
                <a:gd name="T37" fmla="*/ 1 h 1207"/>
                <a:gd name="T38" fmla="*/ 0 w 656"/>
                <a:gd name="T39" fmla="*/ 1 h 1207"/>
                <a:gd name="T40" fmla="*/ 0 w 656"/>
                <a:gd name="T41" fmla="*/ 1 h 1207"/>
                <a:gd name="T42" fmla="*/ 0 w 656"/>
                <a:gd name="T43" fmla="*/ 1 h 1207"/>
                <a:gd name="T44" fmla="*/ 0 w 656"/>
                <a:gd name="T45" fmla="*/ 1 h 1207"/>
                <a:gd name="T46" fmla="*/ 0 w 656"/>
                <a:gd name="T47" fmla="*/ 0 h 1207"/>
                <a:gd name="T48" fmla="*/ 0 w 656"/>
                <a:gd name="T49" fmla="*/ 0 h 1207"/>
                <a:gd name="T50" fmla="*/ 0 w 656"/>
                <a:gd name="T51" fmla="*/ 0 h 1207"/>
                <a:gd name="T52" fmla="*/ 0 w 656"/>
                <a:gd name="T53" fmla="*/ 0 h 1207"/>
                <a:gd name="T54" fmla="*/ 0 w 656"/>
                <a:gd name="T55" fmla="*/ 0 h 1207"/>
                <a:gd name="T56" fmla="*/ 0 w 656"/>
                <a:gd name="T57" fmla="*/ 0 h 1207"/>
                <a:gd name="T58" fmla="*/ 0 w 656"/>
                <a:gd name="T59" fmla="*/ 0 h 1207"/>
                <a:gd name="T60" fmla="*/ 0 w 656"/>
                <a:gd name="T61" fmla="*/ 0 h 1207"/>
                <a:gd name="T62" fmla="*/ 0 w 656"/>
                <a:gd name="T63" fmla="*/ 0 h 1207"/>
                <a:gd name="T64" fmla="*/ 0 w 656"/>
                <a:gd name="T65" fmla="*/ 0 h 1207"/>
                <a:gd name="T66" fmla="*/ 0 w 656"/>
                <a:gd name="T67" fmla="*/ 0 h 1207"/>
                <a:gd name="T68" fmla="*/ 0 w 656"/>
                <a:gd name="T69" fmla="*/ 0 h 1207"/>
                <a:gd name="T70" fmla="*/ 0 w 656"/>
                <a:gd name="T71" fmla="*/ 0 h 1207"/>
                <a:gd name="T72" fmla="*/ 0 w 656"/>
                <a:gd name="T73" fmla="*/ 0 h 120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56" h="1207">
                  <a:moveTo>
                    <a:pt x="35" y="1"/>
                  </a:moveTo>
                  <a:lnTo>
                    <a:pt x="71" y="46"/>
                  </a:lnTo>
                  <a:lnTo>
                    <a:pt x="104" y="94"/>
                  </a:lnTo>
                  <a:lnTo>
                    <a:pt x="135" y="143"/>
                  </a:lnTo>
                  <a:lnTo>
                    <a:pt x="150" y="169"/>
                  </a:lnTo>
                  <a:lnTo>
                    <a:pt x="164" y="194"/>
                  </a:lnTo>
                  <a:lnTo>
                    <a:pt x="179" y="222"/>
                  </a:lnTo>
                  <a:lnTo>
                    <a:pt x="192" y="247"/>
                  </a:lnTo>
                  <a:lnTo>
                    <a:pt x="205" y="274"/>
                  </a:lnTo>
                  <a:lnTo>
                    <a:pt x="219" y="303"/>
                  </a:lnTo>
                  <a:lnTo>
                    <a:pt x="244" y="357"/>
                  </a:lnTo>
                  <a:lnTo>
                    <a:pt x="268" y="415"/>
                  </a:lnTo>
                  <a:lnTo>
                    <a:pt x="292" y="471"/>
                  </a:lnTo>
                  <a:lnTo>
                    <a:pt x="316" y="528"/>
                  </a:lnTo>
                  <a:lnTo>
                    <a:pt x="340" y="584"/>
                  </a:lnTo>
                  <a:lnTo>
                    <a:pt x="363" y="641"/>
                  </a:lnTo>
                  <a:lnTo>
                    <a:pt x="388" y="697"/>
                  </a:lnTo>
                  <a:lnTo>
                    <a:pt x="413" y="753"/>
                  </a:lnTo>
                  <a:lnTo>
                    <a:pt x="426" y="780"/>
                  </a:lnTo>
                  <a:lnTo>
                    <a:pt x="439" y="808"/>
                  </a:lnTo>
                  <a:lnTo>
                    <a:pt x="452" y="835"/>
                  </a:lnTo>
                  <a:lnTo>
                    <a:pt x="467" y="860"/>
                  </a:lnTo>
                  <a:lnTo>
                    <a:pt x="482" y="886"/>
                  </a:lnTo>
                  <a:lnTo>
                    <a:pt x="507" y="924"/>
                  </a:lnTo>
                  <a:lnTo>
                    <a:pt x="521" y="946"/>
                  </a:lnTo>
                  <a:lnTo>
                    <a:pt x="538" y="972"/>
                  </a:lnTo>
                  <a:lnTo>
                    <a:pt x="553" y="996"/>
                  </a:lnTo>
                  <a:lnTo>
                    <a:pt x="570" y="1021"/>
                  </a:lnTo>
                  <a:lnTo>
                    <a:pt x="586" y="1049"/>
                  </a:lnTo>
                  <a:lnTo>
                    <a:pt x="602" y="1073"/>
                  </a:lnTo>
                  <a:lnTo>
                    <a:pt x="629" y="1120"/>
                  </a:lnTo>
                  <a:lnTo>
                    <a:pt x="656" y="1184"/>
                  </a:lnTo>
                  <a:lnTo>
                    <a:pt x="654" y="1200"/>
                  </a:lnTo>
                  <a:lnTo>
                    <a:pt x="646" y="1207"/>
                  </a:lnTo>
                  <a:lnTo>
                    <a:pt x="623" y="1197"/>
                  </a:lnTo>
                  <a:lnTo>
                    <a:pt x="604" y="1154"/>
                  </a:lnTo>
                  <a:lnTo>
                    <a:pt x="584" y="1104"/>
                  </a:lnTo>
                  <a:lnTo>
                    <a:pt x="569" y="1076"/>
                  </a:lnTo>
                  <a:lnTo>
                    <a:pt x="552" y="1047"/>
                  </a:lnTo>
                  <a:lnTo>
                    <a:pt x="534" y="1020"/>
                  </a:lnTo>
                  <a:lnTo>
                    <a:pt x="515" y="993"/>
                  </a:lnTo>
                  <a:lnTo>
                    <a:pt x="496" y="966"/>
                  </a:lnTo>
                  <a:lnTo>
                    <a:pt x="477" y="938"/>
                  </a:lnTo>
                  <a:lnTo>
                    <a:pt x="459" y="911"/>
                  </a:lnTo>
                  <a:lnTo>
                    <a:pt x="443" y="883"/>
                  </a:lnTo>
                  <a:lnTo>
                    <a:pt x="425" y="849"/>
                  </a:lnTo>
                  <a:lnTo>
                    <a:pt x="409" y="815"/>
                  </a:lnTo>
                  <a:lnTo>
                    <a:pt x="392" y="780"/>
                  </a:lnTo>
                  <a:lnTo>
                    <a:pt x="375" y="745"/>
                  </a:lnTo>
                  <a:lnTo>
                    <a:pt x="360" y="709"/>
                  </a:lnTo>
                  <a:lnTo>
                    <a:pt x="345" y="673"/>
                  </a:lnTo>
                  <a:lnTo>
                    <a:pt x="329" y="638"/>
                  </a:lnTo>
                  <a:lnTo>
                    <a:pt x="314" y="602"/>
                  </a:lnTo>
                  <a:lnTo>
                    <a:pt x="300" y="565"/>
                  </a:lnTo>
                  <a:lnTo>
                    <a:pt x="284" y="530"/>
                  </a:lnTo>
                  <a:lnTo>
                    <a:pt x="270" y="493"/>
                  </a:lnTo>
                  <a:lnTo>
                    <a:pt x="254" y="456"/>
                  </a:lnTo>
                  <a:lnTo>
                    <a:pt x="239" y="421"/>
                  </a:lnTo>
                  <a:lnTo>
                    <a:pt x="224" y="386"/>
                  </a:lnTo>
                  <a:lnTo>
                    <a:pt x="207" y="351"/>
                  </a:lnTo>
                  <a:lnTo>
                    <a:pt x="190" y="316"/>
                  </a:lnTo>
                  <a:lnTo>
                    <a:pt x="174" y="285"/>
                  </a:lnTo>
                  <a:lnTo>
                    <a:pt x="155" y="250"/>
                  </a:lnTo>
                  <a:lnTo>
                    <a:pt x="132" y="214"/>
                  </a:lnTo>
                  <a:lnTo>
                    <a:pt x="109" y="178"/>
                  </a:lnTo>
                  <a:lnTo>
                    <a:pt x="84" y="143"/>
                  </a:lnTo>
                  <a:lnTo>
                    <a:pt x="59" y="110"/>
                  </a:lnTo>
                  <a:lnTo>
                    <a:pt x="35" y="81"/>
                  </a:lnTo>
                  <a:lnTo>
                    <a:pt x="14" y="57"/>
                  </a:lnTo>
                  <a:lnTo>
                    <a:pt x="0" y="28"/>
                  </a:lnTo>
                  <a:lnTo>
                    <a:pt x="6" y="9"/>
                  </a:lnTo>
                  <a:lnTo>
                    <a:pt x="22" y="0"/>
                  </a:lnTo>
                  <a:lnTo>
                    <a:pt x="35" y="1"/>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46" name="Freeform 41"/>
            <p:cNvSpPr>
              <a:spLocks/>
            </p:cNvSpPr>
            <p:nvPr/>
          </p:nvSpPr>
          <p:spPr bwMode="auto">
            <a:xfrm>
              <a:off x="4212" y="1365"/>
              <a:ext cx="275" cy="498"/>
            </a:xfrm>
            <a:custGeom>
              <a:avLst/>
              <a:gdLst>
                <a:gd name="T0" fmla="*/ 0 w 688"/>
                <a:gd name="T1" fmla="*/ 0 h 1245"/>
                <a:gd name="T2" fmla="*/ 0 w 688"/>
                <a:gd name="T3" fmla="*/ 0 h 1245"/>
                <a:gd name="T4" fmla="*/ 0 w 688"/>
                <a:gd name="T5" fmla="*/ 0 h 1245"/>
                <a:gd name="T6" fmla="*/ 0 w 688"/>
                <a:gd name="T7" fmla="*/ 0 h 1245"/>
                <a:gd name="T8" fmla="*/ 0 w 688"/>
                <a:gd name="T9" fmla="*/ 0 h 1245"/>
                <a:gd name="T10" fmla="*/ 0 w 688"/>
                <a:gd name="T11" fmla="*/ 0 h 1245"/>
                <a:gd name="T12" fmla="*/ 0 w 688"/>
                <a:gd name="T13" fmla="*/ 0 h 1245"/>
                <a:gd name="T14" fmla="*/ 0 w 688"/>
                <a:gd name="T15" fmla="*/ 0 h 1245"/>
                <a:gd name="T16" fmla="*/ 0 w 688"/>
                <a:gd name="T17" fmla="*/ 0 h 1245"/>
                <a:gd name="T18" fmla="*/ 0 w 688"/>
                <a:gd name="T19" fmla="*/ 0 h 1245"/>
                <a:gd name="T20" fmla="*/ 0 w 688"/>
                <a:gd name="T21" fmla="*/ 0 h 1245"/>
                <a:gd name="T22" fmla="*/ 0 w 688"/>
                <a:gd name="T23" fmla="*/ 1 h 1245"/>
                <a:gd name="T24" fmla="*/ 0 w 688"/>
                <a:gd name="T25" fmla="*/ 1 h 1245"/>
                <a:gd name="T26" fmla="*/ 0 w 688"/>
                <a:gd name="T27" fmla="*/ 1 h 1245"/>
                <a:gd name="T28" fmla="*/ 0 w 688"/>
                <a:gd name="T29" fmla="*/ 1 h 1245"/>
                <a:gd name="T30" fmla="*/ 0 w 688"/>
                <a:gd name="T31" fmla="*/ 1 h 1245"/>
                <a:gd name="T32" fmla="*/ 0 w 688"/>
                <a:gd name="T33" fmla="*/ 1 h 1245"/>
                <a:gd name="T34" fmla="*/ 0 w 688"/>
                <a:gd name="T35" fmla="*/ 1 h 1245"/>
                <a:gd name="T36" fmla="*/ 0 w 688"/>
                <a:gd name="T37" fmla="*/ 1 h 1245"/>
                <a:gd name="T38" fmla="*/ 0 w 688"/>
                <a:gd name="T39" fmla="*/ 1 h 1245"/>
                <a:gd name="T40" fmla="*/ 0 w 688"/>
                <a:gd name="T41" fmla="*/ 1 h 1245"/>
                <a:gd name="T42" fmla="*/ 0 w 688"/>
                <a:gd name="T43" fmla="*/ 1 h 1245"/>
                <a:gd name="T44" fmla="*/ 0 w 688"/>
                <a:gd name="T45" fmla="*/ 1 h 1245"/>
                <a:gd name="T46" fmla="*/ 0 w 688"/>
                <a:gd name="T47" fmla="*/ 0 h 1245"/>
                <a:gd name="T48" fmla="*/ 0 w 688"/>
                <a:gd name="T49" fmla="*/ 0 h 1245"/>
                <a:gd name="T50" fmla="*/ 0 w 688"/>
                <a:gd name="T51" fmla="*/ 0 h 1245"/>
                <a:gd name="T52" fmla="*/ 0 w 688"/>
                <a:gd name="T53" fmla="*/ 0 h 1245"/>
                <a:gd name="T54" fmla="*/ 0 w 688"/>
                <a:gd name="T55" fmla="*/ 0 h 1245"/>
                <a:gd name="T56" fmla="*/ 0 w 688"/>
                <a:gd name="T57" fmla="*/ 0 h 1245"/>
                <a:gd name="T58" fmla="*/ 0 w 688"/>
                <a:gd name="T59" fmla="*/ 0 h 1245"/>
                <a:gd name="T60" fmla="*/ 0 w 688"/>
                <a:gd name="T61" fmla="*/ 0 h 1245"/>
                <a:gd name="T62" fmla="*/ 0 w 688"/>
                <a:gd name="T63" fmla="*/ 0 h 1245"/>
                <a:gd name="T64" fmla="*/ 0 w 688"/>
                <a:gd name="T65" fmla="*/ 0 h 1245"/>
                <a:gd name="T66" fmla="*/ 0 w 688"/>
                <a:gd name="T67" fmla="*/ 0 h 1245"/>
                <a:gd name="T68" fmla="*/ 0 w 688"/>
                <a:gd name="T69" fmla="*/ 0 h 1245"/>
                <a:gd name="T70" fmla="*/ 0 w 688"/>
                <a:gd name="T71" fmla="*/ 0 h 124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88" h="1245">
                  <a:moveTo>
                    <a:pt x="21" y="2"/>
                  </a:moveTo>
                  <a:lnTo>
                    <a:pt x="44" y="37"/>
                  </a:lnTo>
                  <a:lnTo>
                    <a:pt x="67" y="72"/>
                  </a:lnTo>
                  <a:lnTo>
                    <a:pt x="91" y="109"/>
                  </a:lnTo>
                  <a:lnTo>
                    <a:pt x="115" y="145"/>
                  </a:lnTo>
                  <a:lnTo>
                    <a:pt x="138" y="184"/>
                  </a:lnTo>
                  <a:lnTo>
                    <a:pt x="161" y="220"/>
                  </a:lnTo>
                  <a:lnTo>
                    <a:pt x="183" y="259"/>
                  </a:lnTo>
                  <a:lnTo>
                    <a:pt x="205" y="297"/>
                  </a:lnTo>
                  <a:lnTo>
                    <a:pt x="220" y="326"/>
                  </a:lnTo>
                  <a:lnTo>
                    <a:pt x="237" y="356"/>
                  </a:lnTo>
                  <a:lnTo>
                    <a:pt x="252" y="388"/>
                  </a:lnTo>
                  <a:lnTo>
                    <a:pt x="268" y="418"/>
                  </a:lnTo>
                  <a:lnTo>
                    <a:pt x="283" y="449"/>
                  </a:lnTo>
                  <a:lnTo>
                    <a:pt x="298" y="481"/>
                  </a:lnTo>
                  <a:lnTo>
                    <a:pt x="314" y="511"/>
                  </a:lnTo>
                  <a:lnTo>
                    <a:pt x="329" y="543"/>
                  </a:lnTo>
                  <a:lnTo>
                    <a:pt x="358" y="607"/>
                  </a:lnTo>
                  <a:lnTo>
                    <a:pt x="386" y="671"/>
                  </a:lnTo>
                  <a:lnTo>
                    <a:pt x="413" y="734"/>
                  </a:lnTo>
                  <a:lnTo>
                    <a:pt x="439" y="798"/>
                  </a:lnTo>
                  <a:lnTo>
                    <a:pt x="452" y="825"/>
                  </a:lnTo>
                  <a:lnTo>
                    <a:pt x="467" y="851"/>
                  </a:lnTo>
                  <a:lnTo>
                    <a:pt x="483" y="878"/>
                  </a:lnTo>
                  <a:lnTo>
                    <a:pt x="501" y="904"/>
                  </a:lnTo>
                  <a:lnTo>
                    <a:pt x="520" y="929"/>
                  </a:lnTo>
                  <a:lnTo>
                    <a:pt x="540" y="955"/>
                  </a:lnTo>
                  <a:lnTo>
                    <a:pt x="562" y="980"/>
                  </a:lnTo>
                  <a:lnTo>
                    <a:pt x="582" y="1006"/>
                  </a:lnTo>
                  <a:lnTo>
                    <a:pt x="601" y="1031"/>
                  </a:lnTo>
                  <a:lnTo>
                    <a:pt x="620" y="1057"/>
                  </a:lnTo>
                  <a:lnTo>
                    <a:pt x="653" y="1108"/>
                  </a:lnTo>
                  <a:lnTo>
                    <a:pt x="688" y="1210"/>
                  </a:lnTo>
                  <a:lnTo>
                    <a:pt x="686" y="1234"/>
                  </a:lnTo>
                  <a:lnTo>
                    <a:pt x="676" y="1245"/>
                  </a:lnTo>
                  <a:lnTo>
                    <a:pt x="652" y="1226"/>
                  </a:lnTo>
                  <a:lnTo>
                    <a:pt x="635" y="1191"/>
                  </a:lnTo>
                  <a:lnTo>
                    <a:pt x="620" y="1159"/>
                  </a:lnTo>
                  <a:lnTo>
                    <a:pt x="604" y="1129"/>
                  </a:lnTo>
                  <a:lnTo>
                    <a:pt x="588" y="1100"/>
                  </a:lnTo>
                  <a:lnTo>
                    <a:pt x="571" y="1075"/>
                  </a:lnTo>
                  <a:lnTo>
                    <a:pt x="556" y="1049"/>
                  </a:lnTo>
                  <a:lnTo>
                    <a:pt x="540" y="1025"/>
                  </a:lnTo>
                  <a:lnTo>
                    <a:pt x="524" y="1001"/>
                  </a:lnTo>
                  <a:lnTo>
                    <a:pt x="493" y="956"/>
                  </a:lnTo>
                  <a:lnTo>
                    <a:pt x="463" y="908"/>
                  </a:lnTo>
                  <a:lnTo>
                    <a:pt x="435" y="859"/>
                  </a:lnTo>
                  <a:lnTo>
                    <a:pt x="409" y="801"/>
                  </a:lnTo>
                  <a:lnTo>
                    <a:pt x="386" y="746"/>
                  </a:lnTo>
                  <a:lnTo>
                    <a:pt x="361" y="691"/>
                  </a:lnTo>
                  <a:lnTo>
                    <a:pt x="349" y="664"/>
                  </a:lnTo>
                  <a:lnTo>
                    <a:pt x="336" y="639"/>
                  </a:lnTo>
                  <a:lnTo>
                    <a:pt x="323" y="611"/>
                  </a:lnTo>
                  <a:lnTo>
                    <a:pt x="310" y="584"/>
                  </a:lnTo>
                  <a:lnTo>
                    <a:pt x="297" y="557"/>
                  </a:lnTo>
                  <a:lnTo>
                    <a:pt x="285" y="530"/>
                  </a:lnTo>
                  <a:lnTo>
                    <a:pt x="272" y="504"/>
                  </a:lnTo>
                  <a:lnTo>
                    <a:pt x="259" y="477"/>
                  </a:lnTo>
                  <a:lnTo>
                    <a:pt x="234" y="421"/>
                  </a:lnTo>
                  <a:lnTo>
                    <a:pt x="212" y="366"/>
                  </a:lnTo>
                  <a:lnTo>
                    <a:pt x="193" y="322"/>
                  </a:lnTo>
                  <a:lnTo>
                    <a:pt x="174" y="281"/>
                  </a:lnTo>
                  <a:lnTo>
                    <a:pt x="153" y="241"/>
                  </a:lnTo>
                  <a:lnTo>
                    <a:pt x="130" y="203"/>
                  </a:lnTo>
                  <a:lnTo>
                    <a:pt x="106" y="164"/>
                  </a:lnTo>
                  <a:lnTo>
                    <a:pt x="83" y="128"/>
                  </a:lnTo>
                  <a:lnTo>
                    <a:pt x="57" y="93"/>
                  </a:lnTo>
                  <a:lnTo>
                    <a:pt x="29" y="59"/>
                  </a:lnTo>
                  <a:lnTo>
                    <a:pt x="2" y="19"/>
                  </a:lnTo>
                  <a:lnTo>
                    <a:pt x="0" y="0"/>
                  </a:lnTo>
                  <a:lnTo>
                    <a:pt x="21" y="2"/>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47" name="Freeform 42"/>
            <p:cNvSpPr>
              <a:spLocks/>
            </p:cNvSpPr>
            <p:nvPr/>
          </p:nvSpPr>
          <p:spPr bwMode="auto">
            <a:xfrm>
              <a:off x="3148" y="1969"/>
              <a:ext cx="395" cy="329"/>
            </a:xfrm>
            <a:custGeom>
              <a:avLst/>
              <a:gdLst>
                <a:gd name="T0" fmla="*/ 0 w 987"/>
                <a:gd name="T1" fmla="*/ 0 h 821"/>
                <a:gd name="T2" fmla="*/ 0 w 987"/>
                <a:gd name="T3" fmla="*/ 0 h 821"/>
                <a:gd name="T4" fmla="*/ 0 w 987"/>
                <a:gd name="T5" fmla="*/ 0 h 821"/>
                <a:gd name="T6" fmla="*/ 0 w 987"/>
                <a:gd name="T7" fmla="*/ 0 h 821"/>
                <a:gd name="T8" fmla="*/ 0 w 987"/>
                <a:gd name="T9" fmla="*/ 0 h 821"/>
                <a:gd name="T10" fmla="*/ 0 w 987"/>
                <a:gd name="T11" fmla="*/ 0 h 821"/>
                <a:gd name="T12" fmla="*/ 0 w 987"/>
                <a:gd name="T13" fmla="*/ 0 h 821"/>
                <a:gd name="T14" fmla="*/ 0 w 987"/>
                <a:gd name="T15" fmla="*/ 0 h 821"/>
                <a:gd name="T16" fmla="*/ 0 w 987"/>
                <a:gd name="T17" fmla="*/ 0 h 821"/>
                <a:gd name="T18" fmla="*/ 0 w 987"/>
                <a:gd name="T19" fmla="*/ 0 h 821"/>
                <a:gd name="T20" fmla="*/ 0 w 987"/>
                <a:gd name="T21" fmla="*/ 0 h 821"/>
                <a:gd name="T22" fmla="*/ 0 w 987"/>
                <a:gd name="T23" fmla="*/ 0 h 821"/>
                <a:gd name="T24" fmla="*/ 0 w 987"/>
                <a:gd name="T25" fmla="*/ 0 h 821"/>
                <a:gd name="T26" fmla="*/ 0 w 987"/>
                <a:gd name="T27" fmla="*/ 0 h 821"/>
                <a:gd name="T28" fmla="*/ 0 w 987"/>
                <a:gd name="T29" fmla="*/ 0 h 821"/>
                <a:gd name="T30" fmla="*/ 0 w 987"/>
                <a:gd name="T31" fmla="*/ 0 h 821"/>
                <a:gd name="T32" fmla="*/ 1 w 987"/>
                <a:gd name="T33" fmla="*/ 0 h 821"/>
                <a:gd name="T34" fmla="*/ 1 w 987"/>
                <a:gd name="T35" fmla="*/ 0 h 821"/>
                <a:gd name="T36" fmla="*/ 1 w 987"/>
                <a:gd name="T37" fmla="*/ 0 h 821"/>
                <a:gd name="T38" fmla="*/ 1 w 987"/>
                <a:gd name="T39" fmla="*/ 0 h 821"/>
                <a:gd name="T40" fmla="*/ 1 w 987"/>
                <a:gd name="T41" fmla="*/ 0 h 821"/>
                <a:gd name="T42" fmla="*/ 1 w 987"/>
                <a:gd name="T43" fmla="*/ 0 h 821"/>
                <a:gd name="T44" fmla="*/ 0 w 987"/>
                <a:gd name="T45" fmla="*/ 0 h 821"/>
                <a:gd name="T46" fmla="*/ 0 w 987"/>
                <a:gd name="T47" fmla="*/ 0 h 821"/>
                <a:gd name="T48" fmla="*/ 0 w 987"/>
                <a:gd name="T49" fmla="*/ 0 h 821"/>
                <a:gd name="T50" fmla="*/ 0 w 987"/>
                <a:gd name="T51" fmla="*/ 0 h 821"/>
                <a:gd name="T52" fmla="*/ 0 w 987"/>
                <a:gd name="T53" fmla="*/ 0 h 821"/>
                <a:gd name="T54" fmla="*/ 0 w 987"/>
                <a:gd name="T55" fmla="*/ 0 h 821"/>
                <a:gd name="T56" fmla="*/ 0 w 987"/>
                <a:gd name="T57" fmla="*/ 0 h 821"/>
                <a:gd name="T58" fmla="*/ 0 w 987"/>
                <a:gd name="T59" fmla="*/ 0 h 821"/>
                <a:gd name="T60" fmla="*/ 0 w 987"/>
                <a:gd name="T61" fmla="*/ 0 h 821"/>
                <a:gd name="T62" fmla="*/ 0 w 987"/>
                <a:gd name="T63" fmla="*/ 0 h 821"/>
                <a:gd name="T64" fmla="*/ 0 w 987"/>
                <a:gd name="T65" fmla="*/ 0 h 821"/>
                <a:gd name="T66" fmla="*/ 0 w 987"/>
                <a:gd name="T67" fmla="*/ 0 h 821"/>
                <a:gd name="T68" fmla="*/ 0 w 987"/>
                <a:gd name="T69" fmla="*/ 0 h 821"/>
                <a:gd name="T70" fmla="*/ 0 w 987"/>
                <a:gd name="T71" fmla="*/ 0 h 821"/>
                <a:gd name="T72" fmla="*/ 0 w 987"/>
                <a:gd name="T73" fmla="*/ 0 h 821"/>
                <a:gd name="T74" fmla="*/ 0 w 987"/>
                <a:gd name="T75" fmla="*/ 0 h 821"/>
                <a:gd name="T76" fmla="*/ 0 w 987"/>
                <a:gd name="T77" fmla="*/ 0 h 821"/>
                <a:gd name="T78" fmla="*/ 0 w 987"/>
                <a:gd name="T79" fmla="*/ 0 h 82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987" h="821">
                  <a:moveTo>
                    <a:pt x="27" y="0"/>
                  </a:moveTo>
                  <a:lnTo>
                    <a:pt x="58" y="20"/>
                  </a:lnTo>
                  <a:lnTo>
                    <a:pt x="78" y="36"/>
                  </a:lnTo>
                  <a:lnTo>
                    <a:pt x="98" y="53"/>
                  </a:lnTo>
                  <a:lnTo>
                    <a:pt x="118" y="72"/>
                  </a:lnTo>
                  <a:lnTo>
                    <a:pt x="137" y="91"/>
                  </a:lnTo>
                  <a:lnTo>
                    <a:pt x="154" y="107"/>
                  </a:lnTo>
                  <a:lnTo>
                    <a:pt x="167" y="120"/>
                  </a:lnTo>
                  <a:lnTo>
                    <a:pt x="194" y="146"/>
                  </a:lnTo>
                  <a:lnTo>
                    <a:pt x="223" y="170"/>
                  </a:lnTo>
                  <a:lnTo>
                    <a:pt x="251" y="190"/>
                  </a:lnTo>
                  <a:lnTo>
                    <a:pt x="281" y="211"/>
                  </a:lnTo>
                  <a:lnTo>
                    <a:pt x="310" y="232"/>
                  </a:lnTo>
                  <a:lnTo>
                    <a:pt x="339" y="253"/>
                  </a:lnTo>
                  <a:lnTo>
                    <a:pt x="367" y="277"/>
                  </a:lnTo>
                  <a:lnTo>
                    <a:pt x="394" y="302"/>
                  </a:lnTo>
                  <a:lnTo>
                    <a:pt x="420" y="329"/>
                  </a:lnTo>
                  <a:lnTo>
                    <a:pt x="447" y="355"/>
                  </a:lnTo>
                  <a:lnTo>
                    <a:pt x="473" y="379"/>
                  </a:lnTo>
                  <a:lnTo>
                    <a:pt x="497" y="403"/>
                  </a:lnTo>
                  <a:lnTo>
                    <a:pt x="522" y="425"/>
                  </a:lnTo>
                  <a:lnTo>
                    <a:pt x="547" y="446"/>
                  </a:lnTo>
                  <a:lnTo>
                    <a:pt x="573" y="467"/>
                  </a:lnTo>
                  <a:lnTo>
                    <a:pt x="598" y="486"/>
                  </a:lnTo>
                  <a:lnTo>
                    <a:pt x="623" y="505"/>
                  </a:lnTo>
                  <a:lnTo>
                    <a:pt x="649" y="524"/>
                  </a:lnTo>
                  <a:lnTo>
                    <a:pt x="675" y="542"/>
                  </a:lnTo>
                  <a:lnTo>
                    <a:pt x="701" y="561"/>
                  </a:lnTo>
                  <a:lnTo>
                    <a:pt x="729" y="578"/>
                  </a:lnTo>
                  <a:lnTo>
                    <a:pt x="757" y="596"/>
                  </a:lnTo>
                  <a:lnTo>
                    <a:pt x="787" y="614"/>
                  </a:lnTo>
                  <a:lnTo>
                    <a:pt x="816" y="633"/>
                  </a:lnTo>
                  <a:lnTo>
                    <a:pt x="855" y="658"/>
                  </a:lnTo>
                  <a:lnTo>
                    <a:pt x="893" y="687"/>
                  </a:lnTo>
                  <a:lnTo>
                    <a:pt x="912" y="705"/>
                  </a:lnTo>
                  <a:lnTo>
                    <a:pt x="930" y="721"/>
                  </a:lnTo>
                  <a:lnTo>
                    <a:pt x="964" y="756"/>
                  </a:lnTo>
                  <a:lnTo>
                    <a:pt x="987" y="804"/>
                  </a:lnTo>
                  <a:lnTo>
                    <a:pt x="983" y="821"/>
                  </a:lnTo>
                  <a:lnTo>
                    <a:pt x="960" y="818"/>
                  </a:lnTo>
                  <a:lnTo>
                    <a:pt x="919" y="789"/>
                  </a:lnTo>
                  <a:lnTo>
                    <a:pt x="900" y="772"/>
                  </a:lnTo>
                  <a:lnTo>
                    <a:pt x="880" y="754"/>
                  </a:lnTo>
                  <a:lnTo>
                    <a:pt x="860" y="733"/>
                  </a:lnTo>
                  <a:lnTo>
                    <a:pt x="840" y="716"/>
                  </a:lnTo>
                  <a:lnTo>
                    <a:pt x="820" y="700"/>
                  </a:lnTo>
                  <a:lnTo>
                    <a:pt x="798" y="685"/>
                  </a:lnTo>
                  <a:lnTo>
                    <a:pt x="768" y="666"/>
                  </a:lnTo>
                  <a:lnTo>
                    <a:pt x="738" y="647"/>
                  </a:lnTo>
                  <a:lnTo>
                    <a:pt x="710" y="628"/>
                  </a:lnTo>
                  <a:lnTo>
                    <a:pt x="682" y="609"/>
                  </a:lnTo>
                  <a:lnTo>
                    <a:pt x="655" y="590"/>
                  </a:lnTo>
                  <a:lnTo>
                    <a:pt x="629" y="569"/>
                  </a:lnTo>
                  <a:lnTo>
                    <a:pt x="604" y="548"/>
                  </a:lnTo>
                  <a:lnTo>
                    <a:pt x="579" y="527"/>
                  </a:lnTo>
                  <a:lnTo>
                    <a:pt x="554" y="507"/>
                  </a:lnTo>
                  <a:lnTo>
                    <a:pt x="529" y="484"/>
                  </a:lnTo>
                  <a:lnTo>
                    <a:pt x="506" y="460"/>
                  </a:lnTo>
                  <a:lnTo>
                    <a:pt x="481" y="436"/>
                  </a:lnTo>
                  <a:lnTo>
                    <a:pt x="455" y="412"/>
                  </a:lnTo>
                  <a:lnTo>
                    <a:pt x="430" y="387"/>
                  </a:lnTo>
                  <a:lnTo>
                    <a:pt x="404" y="360"/>
                  </a:lnTo>
                  <a:lnTo>
                    <a:pt x="377" y="333"/>
                  </a:lnTo>
                  <a:lnTo>
                    <a:pt x="351" y="307"/>
                  </a:lnTo>
                  <a:lnTo>
                    <a:pt x="323" y="281"/>
                  </a:lnTo>
                  <a:lnTo>
                    <a:pt x="296" y="258"/>
                  </a:lnTo>
                  <a:lnTo>
                    <a:pt x="268" y="234"/>
                  </a:lnTo>
                  <a:lnTo>
                    <a:pt x="240" y="210"/>
                  </a:lnTo>
                  <a:lnTo>
                    <a:pt x="212" y="186"/>
                  </a:lnTo>
                  <a:lnTo>
                    <a:pt x="185" y="162"/>
                  </a:lnTo>
                  <a:lnTo>
                    <a:pt x="157" y="138"/>
                  </a:lnTo>
                  <a:lnTo>
                    <a:pt x="140" y="123"/>
                  </a:lnTo>
                  <a:lnTo>
                    <a:pt x="122" y="111"/>
                  </a:lnTo>
                  <a:lnTo>
                    <a:pt x="83" y="91"/>
                  </a:lnTo>
                  <a:lnTo>
                    <a:pt x="10" y="48"/>
                  </a:lnTo>
                  <a:lnTo>
                    <a:pt x="0" y="31"/>
                  </a:lnTo>
                  <a:lnTo>
                    <a:pt x="1" y="13"/>
                  </a:lnTo>
                  <a:lnTo>
                    <a:pt x="10" y="0"/>
                  </a:lnTo>
                  <a:lnTo>
                    <a:pt x="27"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48" name="Freeform 43"/>
            <p:cNvSpPr>
              <a:spLocks/>
            </p:cNvSpPr>
            <p:nvPr/>
          </p:nvSpPr>
          <p:spPr bwMode="auto">
            <a:xfrm>
              <a:off x="4291" y="1867"/>
              <a:ext cx="169" cy="107"/>
            </a:xfrm>
            <a:custGeom>
              <a:avLst/>
              <a:gdLst>
                <a:gd name="T0" fmla="*/ 0 w 422"/>
                <a:gd name="T1" fmla="*/ 0 h 268"/>
                <a:gd name="T2" fmla="*/ 0 w 422"/>
                <a:gd name="T3" fmla="*/ 0 h 268"/>
                <a:gd name="T4" fmla="*/ 0 w 422"/>
                <a:gd name="T5" fmla="*/ 0 h 268"/>
                <a:gd name="T6" fmla="*/ 0 w 422"/>
                <a:gd name="T7" fmla="*/ 0 h 268"/>
                <a:gd name="T8" fmla="*/ 0 w 422"/>
                <a:gd name="T9" fmla="*/ 0 h 268"/>
                <a:gd name="T10" fmla="*/ 0 w 422"/>
                <a:gd name="T11" fmla="*/ 0 h 268"/>
                <a:gd name="T12" fmla="*/ 0 w 422"/>
                <a:gd name="T13" fmla="*/ 0 h 268"/>
                <a:gd name="T14" fmla="*/ 0 w 422"/>
                <a:gd name="T15" fmla="*/ 0 h 268"/>
                <a:gd name="T16" fmla="*/ 0 w 422"/>
                <a:gd name="T17" fmla="*/ 0 h 268"/>
                <a:gd name="T18" fmla="*/ 0 w 422"/>
                <a:gd name="T19" fmla="*/ 0 h 268"/>
                <a:gd name="T20" fmla="*/ 0 w 422"/>
                <a:gd name="T21" fmla="*/ 0 h 268"/>
                <a:gd name="T22" fmla="*/ 0 w 422"/>
                <a:gd name="T23" fmla="*/ 0 h 268"/>
                <a:gd name="T24" fmla="*/ 0 w 422"/>
                <a:gd name="T25" fmla="*/ 0 h 268"/>
                <a:gd name="T26" fmla="*/ 0 w 422"/>
                <a:gd name="T27" fmla="*/ 0 h 268"/>
                <a:gd name="T28" fmla="*/ 0 w 422"/>
                <a:gd name="T29" fmla="*/ 0 h 268"/>
                <a:gd name="T30" fmla="*/ 0 w 422"/>
                <a:gd name="T31" fmla="*/ 0 h 268"/>
                <a:gd name="T32" fmla="*/ 0 w 422"/>
                <a:gd name="T33" fmla="*/ 0 h 268"/>
                <a:gd name="T34" fmla="*/ 0 w 422"/>
                <a:gd name="T35" fmla="*/ 0 h 268"/>
                <a:gd name="T36" fmla="*/ 0 w 422"/>
                <a:gd name="T37" fmla="*/ 0 h 268"/>
                <a:gd name="T38" fmla="*/ 0 w 422"/>
                <a:gd name="T39" fmla="*/ 0 h 268"/>
                <a:gd name="T40" fmla="*/ 0 w 422"/>
                <a:gd name="T41" fmla="*/ 0 h 268"/>
                <a:gd name="T42" fmla="*/ 0 w 422"/>
                <a:gd name="T43" fmla="*/ 0 h 268"/>
                <a:gd name="T44" fmla="*/ 0 w 422"/>
                <a:gd name="T45" fmla="*/ 0 h 268"/>
                <a:gd name="T46" fmla="*/ 0 w 422"/>
                <a:gd name="T47" fmla="*/ 0 h 268"/>
                <a:gd name="T48" fmla="*/ 0 w 422"/>
                <a:gd name="T49" fmla="*/ 0 h 268"/>
                <a:gd name="T50" fmla="*/ 0 w 422"/>
                <a:gd name="T51" fmla="*/ 0 h 268"/>
                <a:gd name="T52" fmla="*/ 0 w 422"/>
                <a:gd name="T53" fmla="*/ 0 h 268"/>
                <a:gd name="T54" fmla="*/ 0 w 422"/>
                <a:gd name="T55" fmla="*/ 0 h 268"/>
                <a:gd name="T56" fmla="*/ 0 w 422"/>
                <a:gd name="T57" fmla="*/ 0 h 268"/>
                <a:gd name="T58" fmla="*/ 0 w 422"/>
                <a:gd name="T59" fmla="*/ 0 h 268"/>
                <a:gd name="T60" fmla="*/ 0 w 422"/>
                <a:gd name="T61" fmla="*/ 0 h 268"/>
                <a:gd name="T62" fmla="*/ 0 w 422"/>
                <a:gd name="T63" fmla="*/ 0 h 26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22" h="268">
                  <a:moveTo>
                    <a:pt x="2" y="251"/>
                  </a:moveTo>
                  <a:lnTo>
                    <a:pt x="27" y="231"/>
                  </a:lnTo>
                  <a:lnTo>
                    <a:pt x="47" y="216"/>
                  </a:lnTo>
                  <a:lnTo>
                    <a:pt x="72" y="200"/>
                  </a:lnTo>
                  <a:lnTo>
                    <a:pt x="100" y="180"/>
                  </a:lnTo>
                  <a:lnTo>
                    <a:pt x="131" y="160"/>
                  </a:lnTo>
                  <a:lnTo>
                    <a:pt x="163" y="137"/>
                  </a:lnTo>
                  <a:lnTo>
                    <a:pt x="198" y="117"/>
                  </a:lnTo>
                  <a:lnTo>
                    <a:pt x="231" y="96"/>
                  </a:lnTo>
                  <a:lnTo>
                    <a:pt x="264" y="75"/>
                  </a:lnTo>
                  <a:lnTo>
                    <a:pt x="295" y="56"/>
                  </a:lnTo>
                  <a:lnTo>
                    <a:pt x="323" y="38"/>
                  </a:lnTo>
                  <a:lnTo>
                    <a:pt x="369" y="11"/>
                  </a:lnTo>
                  <a:lnTo>
                    <a:pt x="395" y="0"/>
                  </a:lnTo>
                  <a:lnTo>
                    <a:pt x="412" y="2"/>
                  </a:lnTo>
                  <a:lnTo>
                    <a:pt x="422" y="14"/>
                  </a:lnTo>
                  <a:lnTo>
                    <a:pt x="422" y="32"/>
                  </a:lnTo>
                  <a:lnTo>
                    <a:pt x="410" y="49"/>
                  </a:lnTo>
                  <a:lnTo>
                    <a:pt x="387" y="65"/>
                  </a:lnTo>
                  <a:lnTo>
                    <a:pt x="360" y="81"/>
                  </a:lnTo>
                  <a:lnTo>
                    <a:pt x="328" y="97"/>
                  </a:lnTo>
                  <a:lnTo>
                    <a:pt x="292" y="113"/>
                  </a:lnTo>
                  <a:lnTo>
                    <a:pt x="258" y="129"/>
                  </a:lnTo>
                  <a:lnTo>
                    <a:pt x="225" y="144"/>
                  </a:lnTo>
                  <a:lnTo>
                    <a:pt x="167" y="171"/>
                  </a:lnTo>
                  <a:lnTo>
                    <a:pt x="128" y="195"/>
                  </a:lnTo>
                  <a:lnTo>
                    <a:pt x="87" y="220"/>
                  </a:lnTo>
                  <a:lnTo>
                    <a:pt x="48" y="247"/>
                  </a:lnTo>
                  <a:lnTo>
                    <a:pt x="9" y="268"/>
                  </a:lnTo>
                  <a:lnTo>
                    <a:pt x="0" y="263"/>
                  </a:lnTo>
                  <a:lnTo>
                    <a:pt x="2" y="251"/>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49" name="Freeform 44"/>
            <p:cNvSpPr>
              <a:spLocks/>
            </p:cNvSpPr>
            <p:nvPr/>
          </p:nvSpPr>
          <p:spPr bwMode="auto">
            <a:xfrm>
              <a:off x="3662" y="1617"/>
              <a:ext cx="21" cy="85"/>
            </a:xfrm>
            <a:custGeom>
              <a:avLst/>
              <a:gdLst>
                <a:gd name="T0" fmla="*/ 0 w 53"/>
                <a:gd name="T1" fmla="*/ 0 h 214"/>
                <a:gd name="T2" fmla="*/ 0 w 53"/>
                <a:gd name="T3" fmla="*/ 0 h 214"/>
                <a:gd name="T4" fmla="*/ 0 w 53"/>
                <a:gd name="T5" fmla="*/ 0 h 214"/>
                <a:gd name="T6" fmla="*/ 0 w 53"/>
                <a:gd name="T7" fmla="*/ 0 h 214"/>
                <a:gd name="T8" fmla="*/ 0 w 53"/>
                <a:gd name="T9" fmla="*/ 0 h 214"/>
                <a:gd name="T10" fmla="*/ 0 w 53"/>
                <a:gd name="T11" fmla="*/ 0 h 214"/>
                <a:gd name="T12" fmla="*/ 0 w 53"/>
                <a:gd name="T13" fmla="*/ 0 h 214"/>
                <a:gd name="T14" fmla="*/ 0 w 53"/>
                <a:gd name="T15" fmla="*/ 0 h 214"/>
                <a:gd name="T16" fmla="*/ 0 w 53"/>
                <a:gd name="T17" fmla="*/ 0 h 214"/>
                <a:gd name="T18" fmla="*/ 0 w 53"/>
                <a:gd name="T19" fmla="*/ 0 h 214"/>
                <a:gd name="T20" fmla="*/ 0 w 53"/>
                <a:gd name="T21" fmla="*/ 0 h 214"/>
                <a:gd name="T22" fmla="*/ 0 w 53"/>
                <a:gd name="T23" fmla="*/ 0 h 214"/>
                <a:gd name="T24" fmla="*/ 0 w 53"/>
                <a:gd name="T25" fmla="*/ 0 h 214"/>
                <a:gd name="T26" fmla="*/ 0 w 53"/>
                <a:gd name="T27" fmla="*/ 0 h 21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3" h="214">
                  <a:moveTo>
                    <a:pt x="45" y="5"/>
                  </a:moveTo>
                  <a:lnTo>
                    <a:pt x="53" y="88"/>
                  </a:lnTo>
                  <a:lnTo>
                    <a:pt x="23" y="158"/>
                  </a:lnTo>
                  <a:lnTo>
                    <a:pt x="20" y="190"/>
                  </a:lnTo>
                  <a:lnTo>
                    <a:pt x="31" y="214"/>
                  </a:lnTo>
                  <a:lnTo>
                    <a:pt x="20" y="212"/>
                  </a:lnTo>
                  <a:lnTo>
                    <a:pt x="0" y="196"/>
                  </a:lnTo>
                  <a:lnTo>
                    <a:pt x="1" y="144"/>
                  </a:lnTo>
                  <a:lnTo>
                    <a:pt x="11" y="110"/>
                  </a:lnTo>
                  <a:lnTo>
                    <a:pt x="20" y="83"/>
                  </a:lnTo>
                  <a:lnTo>
                    <a:pt x="32" y="13"/>
                  </a:lnTo>
                  <a:lnTo>
                    <a:pt x="36" y="0"/>
                  </a:lnTo>
                  <a:lnTo>
                    <a:pt x="45" y="5"/>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50" name="Freeform 45"/>
            <p:cNvSpPr>
              <a:spLocks/>
            </p:cNvSpPr>
            <p:nvPr/>
          </p:nvSpPr>
          <p:spPr bwMode="auto">
            <a:xfrm>
              <a:off x="3649" y="1661"/>
              <a:ext cx="120" cy="133"/>
            </a:xfrm>
            <a:custGeom>
              <a:avLst/>
              <a:gdLst>
                <a:gd name="T0" fmla="*/ 0 w 301"/>
                <a:gd name="T1" fmla="*/ 0 h 332"/>
                <a:gd name="T2" fmla="*/ 0 w 301"/>
                <a:gd name="T3" fmla="*/ 0 h 332"/>
                <a:gd name="T4" fmla="*/ 0 w 301"/>
                <a:gd name="T5" fmla="*/ 0 h 332"/>
                <a:gd name="T6" fmla="*/ 0 w 301"/>
                <a:gd name="T7" fmla="*/ 0 h 332"/>
                <a:gd name="T8" fmla="*/ 0 w 301"/>
                <a:gd name="T9" fmla="*/ 0 h 332"/>
                <a:gd name="T10" fmla="*/ 0 w 301"/>
                <a:gd name="T11" fmla="*/ 0 h 332"/>
                <a:gd name="T12" fmla="*/ 0 w 301"/>
                <a:gd name="T13" fmla="*/ 0 h 332"/>
                <a:gd name="T14" fmla="*/ 0 w 301"/>
                <a:gd name="T15" fmla="*/ 0 h 332"/>
                <a:gd name="T16" fmla="*/ 0 w 301"/>
                <a:gd name="T17" fmla="*/ 0 h 332"/>
                <a:gd name="T18" fmla="*/ 0 w 301"/>
                <a:gd name="T19" fmla="*/ 0 h 332"/>
                <a:gd name="T20" fmla="*/ 0 w 301"/>
                <a:gd name="T21" fmla="*/ 0 h 332"/>
                <a:gd name="T22" fmla="*/ 0 w 301"/>
                <a:gd name="T23" fmla="*/ 0 h 332"/>
                <a:gd name="T24" fmla="*/ 0 w 301"/>
                <a:gd name="T25" fmla="*/ 0 h 332"/>
                <a:gd name="T26" fmla="*/ 0 w 301"/>
                <a:gd name="T27" fmla="*/ 0 h 332"/>
                <a:gd name="T28" fmla="*/ 0 w 301"/>
                <a:gd name="T29" fmla="*/ 0 h 332"/>
                <a:gd name="T30" fmla="*/ 0 w 301"/>
                <a:gd name="T31" fmla="*/ 0 h 332"/>
                <a:gd name="T32" fmla="*/ 0 w 301"/>
                <a:gd name="T33" fmla="*/ 0 h 332"/>
                <a:gd name="T34" fmla="*/ 0 w 301"/>
                <a:gd name="T35" fmla="*/ 0 h 332"/>
                <a:gd name="T36" fmla="*/ 0 w 301"/>
                <a:gd name="T37" fmla="*/ 0 h 332"/>
                <a:gd name="T38" fmla="*/ 0 w 301"/>
                <a:gd name="T39" fmla="*/ 0 h 332"/>
                <a:gd name="T40" fmla="*/ 0 w 301"/>
                <a:gd name="T41" fmla="*/ 0 h 332"/>
                <a:gd name="T42" fmla="*/ 0 w 301"/>
                <a:gd name="T43" fmla="*/ 0 h 332"/>
                <a:gd name="T44" fmla="*/ 0 w 301"/>
                <a:gd name="T45" fmla="*/ 0 h 3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301" h="332">
                  <a:moveTo>
                    <a:pt x="16" y="10"/>
                  </a:moveTo>
                  <a:lnTo>
                    <a:pt x="23" y="50"/>
                  </a:lnTo>
                  <a:lnTo>
                    <a:pt x="42" y="82"/>
                  </a:lnTo>
                  <a:lnTo>
                    <a:pt x="55" y="94"/>
                  </a:lnTo>
                  <a:lnTo>
                    <a:pt x="70" y="106"/>
                  </a:lnTo>
                  <a:lnTo>
                    <a:pt x="103" y="125"/>
                  </a:lnTo>
                  <a:lnTo>
                    <a:pt x="140" y="142"/>
                  </a:lnTo>
                  <a:lnTo>
                    <a:pt x="177" y="160"/>
                  </a:lnTo>
                  <a:lnTo>
                    <a:pt x="236" y="200"/>
                  </a:lnTo>
                  <a:lnTo>
                    <a:pt x="276" y="251"/>
                  </a:lnTo>
                  <a:lnTo>
                    <a:pt x="301" y="318"/>
                  </a:lnTo>
                  <a:lnTo>
                    <a:pt x="299" y="332"/>
                  </a:lnTo>
                  <a:lnTo>
                    <a:pt x="288" y="329"/>
                  </a:lnTo>
                  <a:lnTo>
                    <a:pt x="257" y="278"/>
                  </a:lnTo>
                  <a:lnTo>
                    <a:pt x="235" y="241"/>
                  </a:lnTo>
                  <a:lnTo>
                    <a:pt x="206" y="211"/>
                  </a:lnTo>
                  <a:lnTo>
                    <a:pt x="185" y="197"/>
                  </a:lnTo>
                  <a:lnTo>
                    <a:pt x="158" y="181"/>
                  </a:lnTo>
                  <a:lnTo>
                    <a:pt x="0" y="80"/>
                  </a:lnTo>
                  <a:lnTo>
                    <a:pt x="1" y="10"/>
                  </a:lnTo>
                  <a:lnTo>
                    <a:pt x="8" y="0"/>
                  </a:lnTo>
                  <a:lnTo>
                    <a:pt x="16" y="1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51" name="Freeform 46"/>
            <p:cNvSpPr>
              <a:spLocks/>
            </p:cNvSpPr>
            <p:nvPr/>
          </p:nvSpPr>
          <p:spPr bwMode="auto">
            <a:xfrm>
              <a:off x="3573" y="1592"/>
              <a:ext cx="124" cy="76"/>
            </a:xfrm>
            <a:custGeom>
              <a:avLst/>
              <a:gdLst>
                <a:gd name="T0" fmla="*/ 0 w 309"/>
                <a:gd name="T1" fmla="*/ 0 h 190"/>
                <a:gd name="T2" fmla="*/ 0 w 309"/>
                <a:gd name="T3" fmla="*/ 0 h 190"/>
                <a:gd name="T4" fmla="*/ 0 w 309"/>
                <a:gd name="T5" fmla="*/ 0 h 190"/>
                <a:gd name="T6" fmla="*/ 0 w 309"/>
                <a:gd name="T7" fmla="*/ 0 h 190"/>
                <a:gd name="T8" fmla="*/ 0 w 309"/>
                <a:gd name="T9" fmla="*/ 0 h 190"/>
                <a:gd name="T10" fmla="*/ 0 w 309"/>
                <a:gd name="T11" fmla="*/ 0 h 190"/>
                <a:gd name="T12" fmla="*/ 0 w 309"/>
                <a:gd name="T13" fmla="*/ 0 h 190"/>
                <a:gd name="T14" fmla="*/ 0 w 309"/>
                <a:gd name="T15" fmla="*/ 0 h 190"/>
                <a:gd name="T16" fmla="*/ 0 w 309"/>
                <a:gd name="T17" fmla="*/ 0 h 190"/>
                <a:gd name="T18" fmla="*/ 0 w 309"/>
                <a:gd name="T19" fmla="*/ 0 h 190"/>
                <a:gd name="T20" fmla="*/ 0 w 309"/>
                <a:gd name="T21" fmla="*/ 0 h 190"/>
                <a:gd name="T22" fmla="*/ 0 w 309"/>
                <a:gd name="T23" fmla="*/ 0 h 190"/>
                <a:gd name="T24" fmla="*/ 0 w 309"/>
                <a:gd name="T25" fmla="*/ 0 h 190"/>
                <a:gd name="T26" fmla="*/ 0 w 309"/>
                <a:gd name="T27" fmla="*/ 0 h 190"/>
                <a:gd name="T28" fmla="*/ 0 w 309"/>
                <a:gd name="T29" fmla="*/ 0 h 190"/>
                <a:gd name="T30" fmla="*/ 0 w 309"/>
                <a:gd name="T31" fmla="*/ 0 h 190"/>
                <a:gd name="T32" fmla="*/ 0 w 309"/>
                <a:gd name="T33" fmla="*/ 0 h 190"/>
                <a:gd name="T34" fmla="*/ 0 w 309"/>
                <a:gd name="T35" fmla="*/ 0 h 190"/>
                <a:gd name="T36" fmla="*/ 0 w 309"/>
                <a:gd name="T37" fmla="*/ 0 h 190"/>
                <a:gd name="T38" fmla="*/ 0 w 309"/>
                <a:gd name="T39" fmla="*/ 0 h 190"/>
                <a:gd name="T40" fmla="*/ 0 w 309"/>
                <a:gd name="T41" fmla="*/ 0 h 190"/>
                <a:gd name="T42" fmla="*/ 0 w 309"/>
                <a:gd name="T43" fmla="*/ 0 h 190"/>
                <a:gd name="T44" fmla="*/ 0 w 309"/>
                <a:gd name="T45" fmla="*/ 0 h 190"/>
                <a:gd name="T46" fmla="*/ 0 w 309"/>
                <a:gd name="T47" fmla="*/ 0 h 190"/>
                <a:gd name="T48" fmla="*/ 0 w 309"/>
                <a:gd name="T49" fmla="*/ 0 h 190"/>
                <a:gd name="T50" fmla="*/ 0 w 309"/>
                <a:gd name="T51" fmla="*/ 0 h 190"/>
                <a:gd name="T52" fmla="*/ 0 w 309"/>
                <a:gd name="T53" fmla="*/ 0 h 190"/>
                <a:gd name="T54" fmla="*/ 0 w 309"/>
                <a:gd name="T55" fmla="*/ 0 h 190"/>
                <a:gd name="T56" fmla="*/ 0 w 309"/>
                <a:gd name="T57" fmla="*/ 0 h 19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09" h="190">
                  <a:moveTo>
                    <a:pt x="297" y="2"/>
                  </a:moveTo>
                  <a:lnTo>
                    <a:pt x="309" y="53"/>
                  </a:lnTo>
                  <a:lnTo>
                    <a:pt x="283" y="28"/>
                  </a:lnTo>
                  <a:lnTo>
                    <a:pt x="256" y="24"/>
                  </a:lnTo>
                  <a:lnTo>
                    <a:pt x="228" y="34"/>
                  </a:lnTo>
                  <a:lnTo>
                    <a:pt x="202" y="43"/>
                  </a:lnTo>
                  <a:lnTo>
                    <a:pt x="174" y="40"/>
                  </a:lnTo>
                  <a:lnTo>
                    <a:pt x="145" y="37"/>
                  </a:lnTo>
                  <a:lnTo>
                    <a:pt x="120" y="51"/>
                  </a:lnTo>
                  <a:lnTo>
                    <a:pt x="94" y="66"/>
                  </a:lnTo>
                  <a:lnTo>
                    <a:pt x="60" y="63"/>
                  </a:lnTo>
                  <a:lnTo>
                    <a:pt x="35" y="123"/>
                  </a:lnTo>
                  <a:lnTo>
                    <a:pt x="26" y="157"/>
                  </a:lnTo>
                  <a:lnTo>
                    <a:pt x="11" y="189"/>
                  </a:lnTo>
                  <a:lnTo>
                    <a:pt x="2" y="190"/>
                  </a:lnTo>
                  <a:lnTo>
                    <a:pt x="0" y="178"/>
                  </a:lnTo>
                  <a:lnTo>
                    <a:pt x="20" y="106"/>
                  </a:lnTo>
                  <a:lnTo>
                    <a:pt x="32" y="66"/>
                  </a:lnTo>
                  <a:lnTo>
                    <a:pt x="43" y="40"/>
                  </a:lnTo>
                  <a:lnTo>
                    <a:pt x="60" y="28"/>
                  </a:lnTo>
                  <a:lnTo>
                    <a:pt x="75" y="28"/>
                  </a:lnTo>
                  <a:lnTo>
                    <a:pt x="104" y="34"/>
                  </a:lnTo>
                  <a:lnTo>
                    <a:pt x="139" y="13"/>
                  </a:lnTo>
                  <a:lnTo>
                    <a:pt x="181" y="18"/>
                  </a:lnTo>
                  <a:lnTo>
                    <a:pt x="210" y="23"/>
                  </a:lnTo>
                  <a:lnTo>
                    <a:pt x="239" y="12"/>
                  </a:lnTo>
                  <a:lnTo>
                    <a:pt x="267" y="0"/>
                  </a:lnTo>
                  <a:lnTo>
                    <a:pt x="297" y="2"/>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52" name="Freeform 47"/>
            <p:cNvSpPr>
              <a:spLocks/>
            </p:cNvSpPr>
            <p:nvPr/>
          </p:nvSpPr>
          <p:spPr bwMode="auto">
            <a:xfrm>
              <a:off x="3544" y="1628"/>
              <a:ext cx="44" cy="66"/>
            </a:xfrm>
            <a:custGeom>
              <a:avLst/>
              <a:gdLst>
                <a:gd name="T0" fmla="*/ 0 w 109"/>
                <a:gd name="T1" fmla="*/ 0 h 166"/>
                <a:gd name="T2" fmla="*/ 0 w 109"/>
                <a:gd name="T3" fmla="*/ 0 h 166"/>
                <a:gd name="T4" fmla="*/ 0 w 109"/>
                <a:gd name="T5" fmla="*/ 0 h 166"/>
                <a:gd name="T6" fmla="*/ 0 w 109"/>
                <a:gd name="T7" fmla="*/ 0 h 166"/>
                <a:gd name="T8" fmla="*/ 0 w 109"/>
                <a:gd name="T9" fmla="*/ 0 h 166"/>
                <a:gd name="T10" fmla="*/ 0 w 109"/>
                <a:gd name="T11" fmla="*/ 0 h 166"/>
                <a:gd name="T12" fmla="*/ 0 w 109"/>
                <a:gd name="T13" fmla="*/ 0 h 166"/>
                <a:gd name="T14" fmla="*/ 0 w 109"/>
                <a:gd name="T15" fmla="*/ 0 h 166"/>
                <a:gd name="T16" fmla="*/ 0 w 109"/>
                <a:gd name="T17" fmla="*/ 0 h 166"/>
                <a:gd name="T18" fmla="*/ 0 w 109"/>
                <a:gd name="T19" fmla="*/ 0 h 166"/>
                <a:gd name="T20" fmla="*/ 0 w 109"/>
                <a:gd name="T21" fmla="*/ 0 h 166"/>
                <a:gd name="T22" fmla="*/ 0 w 109"/>
                <a:gd name="T23" fmla="*/ 0 h 166"/>
                <a:gd name="T24" fmla="*/ 0 w 109"/>
                <a:gd name="T25" fmla="*/ 0 h 166"/>
                <a:gd name="T26" fmla="*/ 0 w 109"/>
                <a:gd name="T27" fmla="*/ 0 h 166"/>
                <a:gd name="T28" fmla="*/ 0 w 109"/>
                <a:gd name="T29" fmla="*/ 0 h 166"/>
                <a:gd name="T30" fmla="*/ 0 w 109"/>
                <a:gd name="T31" fmla="*/ 0 h 166"/>
                <a:gd name="T32" fmla="*/ 0 w 109"/>
                <a:gd name="T33" fmla="*/ 0 h 166"/>
                <a:gd name="T34" fmla="*/ 0 w 109"/>
                <a:gd name="T35" fmla="*/ 0 h 16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09" h="166">
                  <a:moveTo>
                    <a:pt x="32" y="53"/>
                  </a:moveTo>
                  <a:lnTo>
                    <a:pt x="22" y="83"/>
                  </a:lnTo>
                  <a:lnTo>
                    <a:pt x="25" y="118"/>
                  </a:lnTo>
                  <a:lnTo>
                    <a:pt x="41" y="152"/>
                  </a:lnTo>
                  <a:lnTo>
                    <a:pt x="38" y="166"/>
                  </a:lnTo>
                  <a:lnTo>
                    <a:pt x="28" y="161"/>
                  </a:lnTo>
                  <a:lnTo>
                    <a:pt x="0" y="67"/>
                  </a:lnTo>
                  <a:lnTo>
                    <a:pt x="13" y="39"/>
                  </a:lnTo>
                  <a:lnTo>
                    <a:pt x="18" y="31"/>
                  </a:lnTo>
                  <a:lnTo>
                    <a:pt x="26" y="23"/>
                  </a:lnTo>
                  <a:lnTo>
                    <a:pt x="35" y="18"/>
                  </a:lnTo>
                  <a:lnTo>
                    <a:pt x="68" y="19"/>
                  </a:lnTo>
                  <a:lnTo>
                    <a:pt x="109" y="0"/>
                  </a:lnTo>
                  <a:lnTo>
                    <a:pt x="108" y="13"/>
                  </a:lnTo>
                  <a:lnTo>
                    <a:pt x="95" y="35"/>
                  </a:lnTo>
                  <a:lnTo>
                    <a:pt x="60" y="50"/>
                  </a:lnTo>
                  <a:lnTo>
                    <a:pt x="32" y="53"/>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53" name="Freeform 48"/>
            <p:cNvSpPr>
              <a:spLocks/>
            </p:cNvSpPr>
            <p:nvPr/>
          </p:nvSpPr>
          <p:spPr bwMode="auto">
            <a:xfrm>
              <a:off x="3557" y="1696"/>
              <a:ext cx="43" cy="54"/>
            </a:xfrm>
            <a:custGeom>
              <a:avLst/>
              <a:gdLst>
                <a:gd name="T0" fmla="*/ 0 w 109"/>
                <a:gd name="T1" fmla="*/ 0 h 134"/>
                <a:gd name="T2" fmla="*/ 0 w 109"/>
                <a:gd name="T3" fmla="*/ 0 h 134"/>
                <a:gd name="T4" fmla="*/ 0 w 109"/>
                <a:gd name="T5" fmla="*/ 0 h 134"/>
                <a:gd name="T6" fmla="*/ 0 w 109"/>
                <a:gd name="T7" fmla="*/ 0 h 134"/>
                <a:gd name="T8" fmla="*/ 0 w 109"/>
                <a:gd name="T9" fmla="*/ 0 h 134"/>
                <a:gd name="T10" fmla="*/ 0 w 109"/>
                <a:gd name="T11" fmla="*/ 0 h 134"/>
                <a:gd name="T12" fmla="*/ 0 w 109"/>
                <a:gd name="T13" fmla="*/ 0 h 134"/>
                <a:gd name="T14" fmla="*/ 0 w 109"/>
                <a:gd name="T15" fmla="*/ 0 h 134"/>
                <a:gd name="T16" fmla="*/ 0 w 109"/>
                <a:gd name="T17" fmla="*/ 0 h 134"/>
                <a:gd name="T18" fmla="*/ 0 w 109"/>
                <a:gd name="T19" fmla="*/ 0 h 134"/>
                <a:gd name="T20" fmla="*/ 0 w 109"/>
                <a:gd name="T21" fmla="*/ 0 h 134"/>
                <a:gd name="T22" fmla="*/ 0 w 109"/>
                <a:gd name="T23" fmla="*/ 0 h 134"/>
                <a:gd name="T24" fmla="*/ 0 w 109"/>
                <a:gd name="T25" fmla="*/ 0 h 13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9" h="134">
                  <a:moveTo>
                    <a:pt x="14" y="6"/>
                  </a:moveTo>
                  <a:lnTo>
                    <a:pt x="43" y="69"/>
                  </a:lnTo>
                  <a:lnTo>
                    <a:pt x="56" y="86"/>
                  </a:lnTo>
                  <a:lnTo>
                    <a:pt x="69" y="93"/>
                  </a:lnTo>
                  <a:lnTo>
                    <a:pt x="102" y="99"/>
                  </a:lnTo>
                  <a:lnTo>
                    <a:pt x="109" y="117"/>
                  </a:lnTo>
                  <a:lnTo>
                    <a:pt x="101" y="134"/>
                  </a:lnTo>
                  <a:lnTo>
                    <a:pt x="61" y="120"/>
                  </a:lnTo>
                  <a:lnTo>
                    <a:pt x="29" y="83"/>
                  </a:lnTo>
                  <a:lnTo>
                    <a:pt x="0" y="11"/>
                  </a:lnTo>
                  <a:lnTo>
                    <a:pt x="5" y="0"/>
                  </a:lnTo>
                  <a:lnTo>
                    <a:pt x="14" y="6"/>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54" name="Freeform 49"/>
            <p:cNvSpPr>
              <a:spLocks/>
            </p:cNvSpPr>
            <p:nvPr/>
          </p:nvSpPr>
          <p:spPr bwMode="auto">
            <a:xfrm>
              <a:off x="3595" y="1723"/>
              <a:ext cx="113" cy="206"/>
            </a:xfrm>
            <a:custGeom>
              <a:avLst/>
              <a:gdLst>
                <a:gd name="T0" fmla="*/ 0 w 282"/>
                <a:gd name="T1" fmla="*/ 0 h 516"/>
                <a:gd name="T2" fmla="*/ 0 w 282"/>
                <a:gd name="T3" fmla="*/ 0 h 516"/>
                <a:gd name="T4" fmla="*/ 0 w 282"/>
                <a:gd name="T5" fmla="*/ 0 h 516"/>
                <a:gd name="T6" fmla="*/ 0 w 282"/>
                <a:gd name="T7" fmla="*/ 0 h 516"/>
                <a:gd name="T8" fmla="*/ 0 w 282"/>
                <a:gd name="T9" fmla="*/ 0 h 516"/>
                <a:gd name="T10" fmla="*/ 0 w 282"/>
                <a:gd name="T11" fmla="*/ 0 h 516"/>
                <a:gd name="T12" fmla="*/ 0 w 282"/>
                <a:gd name="T13" fmla="*/ 0 h 516"/>
                <a:gd name="T14" fmla="*/ 0 w 282"/>
                <a:gd name="T15" fmla="*/ 0 h 516"/>
                <a:gd name="T16" fmla="*/ 0 w 282"/>
                <a:gd name="T17" fmla="*/ 0 h 516"/>
                <a:gd name="T18" fmla="*/ 0 w 282"/>
                <a:gd name="T19" fmla="*/ 0 h 516"/>
                <a:gd name="T20" fmla="*/ 0 w 282"/>
                <a:gd name="T21" fmla="*/ 0 h 516"/>
                <a:gd name="T22" fmla="*/ 0 w 282"/>
                <a:gd name="T23" fmla="*/ 0 h 516"/>
                <a:gd name="T24" fmla="*/ 0 w 282"/>
                <a:gd name="T25" fmla="*/ 0 h 516"/>
                <a:gd name="T26" fmla="*/ 0 w 282"/>
                <a:gd name="T27" fmla="*/ 0 h 516"/>
                <a:gd name="T28" fmla="*/ 0 w 282"/>
                <a:gd name="T29" fmla="*/ 0 h 516"/>
                <a:gd name="T30" fmla="*/ 0 w 282"/>
                <a:gd name="T31" fmla="*/ 0 h 516"/>
                <a:gd name="T32" fmla="*/ 0 w 282"/>
                <a:gd name="T33" fmla="*/ 0 h 516"/>
                <a:gd name="T34" fmla="*/ 0 w 282"/>
                <a:gd name="T35" fmla="*/ 0 h 516"/>
                <a:gd name="T36" fmla="*/ 0 w 282"/>
                <a:gd name="T37" fmla="*/ 0 h 516"/>
                <a:gd name="T38" fmla="*/ 0 w 282"/>
                <a:gd name="T39" fmla="*/ 0 h 516"/>
                <a:gd name="T40" fmla="*/ 0 w 282"/>
                <a:gd name="T41" fmla="*/ 0 h 516"/>
                <a:gd name="T42" fmla="*/ 0 w 282"/>
                <a:gd name="T43" fmla="*/ 0 h 516"/>
                <a:gd name="T44" fmla="*/ 0 w 282"/>
                <a:gd name="T45" fmla="*/ 0 h 516"/>
                <a:gd name="T46" fmla="*/ 0 w 282"/>
                <a:gd name="T47" fmla="*/ 0 h 516"/>
                <a:gd name="T48" fmla="*/ 0 w 282"/>
                <a:gd name="T49" fmla="*/ 0 h 516"/>
                <a:gd name="T50" fmla="*/ 0 w 282"/>
                <a:gd name="T51" fmla="*/ 0 h 516"/>
                <a:gd name="T52" fmla="*/ 0 w 282"/>
                <a:gd name="T53" fmla="*/ 0 h 516"/>
                <a:gd name="T54" fmla="*/ 0 w 282"/>
                <a:gd name="T55" fmla="*/ 0 h 516"/>
                <a:gd name="T56" fmla="*/ 0 w 282"/>
                <a:gd name="T57" fmla="*/ 0 h 51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82" h="516">
                  <a:moveTo>
                    <a:pt x="15" y="8"/>
                  </a:moveTo>
                  <a:lnTo>
                    <a:pt x="24" y="97"/>
                  </a:lnTo>
                  <a:lnTo>
                    <a:pt x="37" y="176"/>
                  </a:lnTo>
                  <a:lnTo>
                    <a:pt x="47" y="217"/>
                  </a:lnTo>
                  <a:lnTo>
                    <a:pt x="59" y="259"/>
                  </a:lnTo>
                  <a:lnTo>
                    <a:pt x="74" y="299"/>
                  </a:lnTo>
                  <a:lnTo>
                    <a:pt x="89" y="335"/>
                  </a:lnTo>
                  <a:lnTo>
                    <a:pt x="107" y="367"/>
                  </a:lnTo>
                  <a:lnTo>
                    <a:pt x="128" y="396"/>
                  </a:lnTo>
                  <a:lnTo>
                    <a:pt x="143" y="412"/>
                  </a:lnTo>
                  <a:lnTo>
                    <a:pt x="161" y="426"/>
                  </a:lnTo>
                  <a:lnTo>
                    <a:pt x="180" y="441"/>
                  </a:lnTo>
                  <a:lnTo>
                    <a:pt x="200" y="454"/>
                  </a:lnTo>
                  <a:lnTo>
                    <a:pt x="241" y="476"/>
                  </a:lnTo>
                  <a:lnTo>
                    <a:pt x="277" y="497"/>
                  </a:lnTo>
                  <a:lnTo>
                    <a:pt x="282" y="509"/>
                  </a:lnTo>
                  <a:lnTo>
                    <a:pt x="274" y="516"/>
                  </a:lnTo>
                  <a:lnTo>
                    <a:pt x="181" y="498"/>
                  </a:lnTo>
                  <a:lnTo>
                    <a:pt x="140" y="478"/>
                  </a:lnTo>
                  <a:lnTo>
                    <a:pt x="100" y="441"/>
                  </a:lnTo>
                  <a:lnTo>
                    <a:pt x="77" y="404"/>
                  </a:lnTo>
                  <a:lnTo>
                    <a:pt x="57" y="356"/>
                  </a:lnTo>
                  <a:lnTo>
                    <a:pt x="39" y="300"/>
                  </a:lnTo>
                  <a:lnTo>
                    <a:pt x="24" y="240"/>
                  </a:lnTo>
                  <a:lnTo>
                    <a:pt x="5" y="115"/>
                  </a:lnTo>
                  <a:lnTo>
                    <a:pt x="0" y="11"/>
                  </a:lnTo>
                  <a:lnTo>
                    <a:pt x="7" y="0"/>
                  </a:lnTo>
                  <a:lnTo>
                    <a:pt x="15" y="8"/>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55" name="Freeform 50"/>
            <p:cNvSpPr>
              <a:spLocks/>
            </p:cNvSpPr>
            <p:nvPr/>
          </p:nvSpPr>
          <p:spPr bwMode="auto">
            <a:xfrm>
              <a:off x="3641" y="1819"/>
              <a:ext cx="64" cy="74"/>
            </a:xfrm>
            <a:custGeom>
              <a:avLst/>
              <a:gdLst>
                <a:gd name="T0" fmla="*/ 0 w 160"/>
                <a:gd name="T1" fmla="*/ 0 h 185"/>
                <a:gd name="T2" fmla="*/ 0 w 160"/>
                <a:gd name="T3" fmla="*/ 0 h 185"/>
                <a:gd name="T4" fmla="*/ 0 w 160"/>
                <a:gd name="T5" fmla="*/ 0 h 185"/>
                <a:gd name="T6" fmla="*/ 0 w 160"/>
                <a:gd name="T7" fmla="*/ 0 h 185"/>
                <a:gd name="T8" fmla="*/ 0 w 160"/>
                <a:gd name="T9" fmla="*/ 0 h 185"/>
                <a:gd name="T10" fmla="*/ 0 w 160"/>
                <a:gd name="T11" fmla="*/ 0 h 185"/>
                <a:gd name="T12" fmla="*/ 0 w 160"/>
                <a:gd name="T13" fmla="*/ 0 h 185"/>
                <a:gd name="T14" fmla="*/ 0 w 160"/>
                <a:gd name="T15" fmla="*/ 0 h 185"/>
                <a:gd name="T16" fmla="*/ 0 w 160"/>
                <a:gd name="T17" fmla="*/ 0 h 185"/>
                <a:gd name="T18" fmla="*/ 0 w 160"/>
                <a:gd name="T19" fmla="*/ 0 h 185"/>
                <a:gd name="T20" fmla="*/ 0 w 160"/>
                <a:gd name="T21" fmla="*/ 0 h 185"/>
                <a:gd name="T22" fmla="*/ 0 w 160"/>
                <a:gd name="T23" fmla="*/ 0 h 185"/>
                <a:gd name="T24" fmla="*/ 0 w 160"/>
                <a:gd name="T25" fmla="*/ 0 h 185"/>
                <a:gd name="T26" fmla="*/ 0 w 160"/>
                <a:gd name="T27" fmla="*/ 0 h 185"/>
                <a:gd name="T28" fmla="*/ 0 w 160"/>
                <a:gd name="T29" fmla="*/ 0 h 185"/>
                <a:gd name="T30" fmla="*/ 0 w 160"/>
                <a:gd name="T31" fmla="*/ 0 h 185"/>
                <a:gd name="T32" fmla="*/ 0 w 160"/>
                <a:gd name="T33" fmla="*/ 0 h 185"/>
                <a:gd name="T34" fmla="*/ 0 w 160"/>
                <a:gd name="T35" fmla="*/ 0 h 185"/>
                <a:gd name="T36" fmla="*/ 0 w 160"/>
                <a:gd name="T37" fmla="*/ 0 h 185"/>
                <a:gd name="T38" fmla="*/ 0 w 160"/>
                <a:gd name="T39" fmla="*/ 0 h 18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60" h="185">
                  <a:moveTo>
                    <a:pt x="11" y="0"/>
                  </a:moveTo>
                  <a:lnTo>
                    <a:pt x="35" y="31"/>
                  </a:lnTo>
                  <a:lnTo>
                    <a:pt x="51" y="74"/>
                  </a:lnTo>
                  <a:lnTo>
                    <a:pt x="61" y="94"/>
                  </a:lnTo>
                  <a:lnTo>
                    <a:pt x="71" y="112"/>
                  </a:lnTo>
                  <a:lnTo>
                    <a:pt x="84" y="125"/>
                  </a:lnTo>
                  <a:lnTo>
                    <a:pt x="102" y="133"/>
                  </a:lnTo>
                  <a:lnTo>
                    <a:pt x="152" y="146"/>
                  </a:lnTo>
                  <a:lnTo>
                    <a:pt x="160" y="155"/>
                  </a:lnTo>
                  <a:lnTo>
                    <a:pt x="152" y="165"/>
                  </a:lnTo>
                  <a:lnTo>
                    <a:pt x="125" y="176"/>
                  </a:lnTo>
                  <a:lnTo>
                    <a:pt x="99" y="185"/>
                  </a:lnTo>
                  <a:lnTo>
                    <a:pt x="71" y="168"/>
                  </a:lnTo>
                  <a:lnTo>
                    <a:pt x="52" y="131"/>
                  </a:lnTo>
                  <a:lnTo>
                    <a:pt x="38" y="88"/>
                  </a:lnTo>
                  <a:lnTo>
                    <a:pt x="25" y="50"/>
                  </a:lnTo>
                  <a:lnTo>
                    <a:pt x="3" y="16"/>
                  </a:lnTo>
                  <a:lnTo>
                    <a:pt x="0" y="2"/>
                  </a:lnTo>
                  <a:lnTo>
                    <a:pt x="11"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56" name="Freeform 51"/>
            <p:cNvSpPr>
              <a:spLocks/>
            </p:cNvSpPr>
            <p:nvPr/>
          </p:nvSpPr>
          <p:spPr bwMode="auto">
            <a:xfrm>
              <a:off x="3703" y="1794"/>
              <a:ext cx="73" cy="124"/>
            </a:xfrm>
            <a:custGeom>
              <a:avLst/>
              <a:gdLst>
                <a:gd name="T0" fmla="*/ 0 w 182"/>
                <a:gd name="T1" fmla="*/ 0 h 308"/>
                <a:gd name="T2" fmla="*/ 0 w 182"/>
                <a:gd name="T3" fmla="*/ 0 h 308"/>
                <a:gd name="T4" fmla="*/ 0 w 182"/>
                <a:gd name="T5" fmla="*/ 0 h 308"/>
                <a:gd name="T6" fmla="*/ 0 w 182"/>
                <a:gd name="T7" fmla="*/ 0 h 308"/>
                <a:gd name="T8" fmla="*/ 0 w 182"/>
                <a:gd name="T9" fmla="*/ 0 h 308"/>
                <a:gd name="T10" fmla="*/ 0 w 182"/>
                <a:gd name="T11" fmla="*/ 0 h 308"/>
                <a:gd name="T12" fmla="*/ 0 w 182"/>
                <a:gd name="T13" fmla="*/ 0 h 308"/>
                <a:gd name="T14" fmla="*/ 0 w 182"/>
                <a:gd name="T15" fmla="*/ 0 h 308"/>
                <a:gd name="T16" fmla="*/ 0 w 182"/>
                <a:gd name="T17" fmla="*/ 0 h 308"/>
                <a:gd name="T18" fmla="*/ 0 w 182"/>
                <a:gd name="T19" fmla="*/ 0 h 308"/>
                <a:gd name="T20" fmla="*/ 0 w 182"/>
                <a:gd name="T21" fmla="*/ 0 h 308"/>
                <a:gd name="T22" fmla="*/ 0 w 182"/>
                <a:gd name="T23" fmla="*/ 0 h 308"/>
                <a:gd name="T24" fmla="*/ 0 w 182"/>
                <a:gd name="T25" fmla="*/ 0 h 308"/>
                <a:gd name="T26" fmla="*/ 0 w 182"/>
                <a:gd name="T27" fmla="*/ 0 h 308"/>
                <a:gd name="T28" fmla="*/ 0 w 182"/>
                <a:gd name="T29" fmla="*/ 0 h 308"/>
                <a:gd name="T30" fmla="*/ 0 w 182"/>
                <a:gd name="T31" fmla="*/ 0 h 308"/>
                <a:gd name="T32" fmla="*/ 0 w 182"/>
                <a:gd name="T33" fmla="*/ 0 h 308"/>
                <a:gd name="T34" fmla="*/ 0 w 182"/>
                <a:gd name="T35" fmla="*/ 0 h 308"/>
                <a:gd name="T36" fmla="*/ 0 w 182"/>
                <a:gd name="T37" fmla="*/ 0 h 308"/>
                <a:gd name="T38" fmla="*/ 0 w 182"/>
                <a:gd name="T39" fmla="*/ 0 h 308"/>
                <a:gd name="T40" fmla="*/ 0 w 182"/>
                <a:gd name="T41" fmla="*/ 0 h 308"/>
                <a:gd name="T42" fmla="*/ 0 w 182"/>
                <a:gd name="T43" fmla="*/ 0 h 30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82" h="308">
                  <a:moveTo>
                    <a:pt x="177" y="11"/>
                  </a:moveTo>
                  <a:lnTo>
                    <a:pt x="182" y="120"/>
                  </a:lnTo>
                  <a:lnTo>
                    <a:pt x="173" y="172"/>
                  </a:lnTo>
                  <a:lnTo>
                    <a:pt x="165" y="195"/>
                  </a:lnTo>
                  <a:lnTo>
                    <a:pt x="153" y="214"/>
                  </a:lnTo>
                  <a:lnTo>
                    <a:pt x="119" y="251"/>
                  </a:lnTo>
                  <a:lnTo>
                    <a:pt x="99" y="270"/>
                  </a:lnTo>
                  <a:lnTo>
                    <a:pt x="82" y="284"/>
                  </a:lnTo>
                  <a:lnTo>
                    <a:pt x="47" y="299"/>
                  </a:lnTo>
                  <a:lnTo>
                    <a:pt x="10" y="308"/>
                  </a:lnTo>
                  <a:lnTo>
                    <a:pt x="0" y="302"/>
                  </a:lnTo>
                  <a:lnTo>
                    <a:pt x="6" y="289"/>
                  </a:lnTo>
                  <a:lnTo>
                    <a:pt x="34" y="268"/>
                  </a:lnTo>
                  <a:lnTo>
                    <a:pt x="61" y="244"/>
                  </a:lnTo>
                  <a:lnTo>
                    <a:pt x="87" y="217"/>
                  </a:lnTo>
                  <a:lnTo>
                    <a:pt x="112" y="190"/>
                  </a:lnTo>
                  <a:lnTo>
                    <a:pt x="145" y="128"/>
                  </a:lnTo>
                  <a:lnTo>
                    <a:pt x="160" y="54"/>
                  </a:lnTo>
                  <a:lnTo>
                    <a:pt x="163" y="11"/>
                  </a:lnTo>
                  <a:lnTo>
                    <a:pt x="170" y="0"/>
                  </a:lnTo>
                  <a:lnTo>
                    <a:pt x="177" y="11"/>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57" name="Freeform 52"/>
            <p:cNvSpPr>
              <a:spLocks/>
            </p:cNvSpPr>
            <p:nvPr/>
          </p:nvSpPr>
          <p:spPr bwMode="auto">
            <a:xfrm>
              <a:off x="3674" y="1883"/>
              <a:ext cx="141" cy="85"/>
            </a:xfrm>
            <a:custGeom>
              <a:avLst/>
              <a:gdLst>
                <a:gd name="T0" fmla="*/ 0 w 352"/>
                <a:gd name="T1" fmla="*/ 0 h 211"/>
                <a:gd name="T2" fmla="*/ 0 w 352"/>
                <a:gd name="T3" fmla="*/ 0 h 211"/>
                <a:gd name="T4" fmla="*/ 0 w 352"/>
                <a:gd name="T5" fmla="*/ 0 h 211"/>
                <a:gd name="T6" fmla="*/ 0 w 352"/>
                <a:gd name="T7" fmla="*/ 0 h 211"/>
                <a:gd name="T8" fmla="*/ 0 w 352"/>
                <a:gd name="T9" fmla="*/ 0 h 211"/>
                <a:gd name="T10" fmla="*/ 0 w 352"/>
                <a:gd name="T11" fmla="*/ 0 h 211"/>
                <a:gd name="T12" fmla="*/ 0 w 352"/>
                <a:gd name="T13" fmla="*/ 0 h 211"/>
                <a:gd name="T14" fmla="*/ 0 w 352"/>
                <a:gd name="T15" fmla="*/ 0 h 211"/>
                <a:gd name="T16" fmla="*/ 0 w 352"/>
                <a:gd name="T17" fmla="*/ 0 h 211"/>
                <a:gd name="T18" fmla="*/ 0 w 352"/>
                <a:gd name="T19" fmla="*/ 0 h 211"/>
                <a:gd name="T20" fmla="*/ 0 w 352"/>
                <a:gd name="T21" fmla="*/ 0 h 211"/>
                <a:gd name="T22" fmla="*/ 0 w 352"/>
                <a:gd name="T23" fmla="*/ 0 h 211"/>
                <a:gd name="T24" fmla="*/ 0 w 352"/>
                <a:gd name="T25" fmla="*/ 0 h 211"/>
                <a:gd name="T26" fmla="*/ 0 w 352"/>
                <a:gd name="T27" fmla="*/ 0 h 211"/>
                <a:gd name="T28" fmla="*/ 0 w 352"/>
                <a:gd name="T29" fmla="*/ 0 h 211"/>
                <a:gd name="T30" fmla="*/ 0 w 352"/>
                <a:gd name="T31" fmla="*/ 0 h 211"/>
                <a:gd name="T32" fmla="*/ 0 w 352"/>
                <a:gd name="T33" fmla="*/ 0 h 211"/>
                <a:gd name="T34" fmla="*/ 0 w 352"/>
                <a:gd name="T35" fmla="*/ 0 h 211"/>
                <a:gd name="T36" fmla="*/ 0 w 352"/>
                <a:gd name="T37" fmla="*/ 0 h 211"/>
                <a:gd name="T38" fmla="*/ 0 w 352"/>
                <a:gd name="T39" fmla="*/ 0 h 211"/>
                <a:gd name="T40" fmla="*/ 0 w 352"/>
                <a:gd name="T41" fmla="*/ 0 h 211"/>
                <a:gd name="T42" fmla="*/ 0 w 352"/>
                <a:gd name="T43" fmla="*/ 0 h 211"/>
                <a:gd name="T44" fmla="*/ 0 w 352"/>
                <a:gd name="T45" fmla="*/ 0 h 211"/>
                <a:gd name="T46" fmla="*/ 0 w 352"/>
                <a:gd name="T47" fmla="*/ 0 h 211"/>
                <a:gd name="T48" fmla="*/ 0 w 352"/>
                <a:gd name="T49" fmla="*/ 0 h 211"/>
                <a:gd name="T50" fmla="*/ 0 w 352"/>
                <a:gd name="T51" fmla="*/ 0 h 211"/>
                <a:gd name="T52" fmla="*/ 0 w 352"/>
                <a:gd name="T53" fmla="*/ 0 h 211"/>
                <a:gd name="T54" fmla="*/ 0 w 352"/>
                <a:gd name="T55" fmla="*/ 0 h 211"/>
                <a:gd name="T56" fmla="*/ 0 w 352"/>
                <a:gd name="T57" fmla="*/ 0 h 21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52" h="211">
                  <a:moveTo>
                    <a:pt x="14" y="97"/>
                  </a:moveTo>
                  <a:lnTo>
                    <a:pt x="33" y="129"/>
                  </a:lnTo>
                  <a:lnTo>
                    <a:pt x="56" y="147"/>
                  </a:lnTo>
                  <a:lnTo>
                    <a:pt x="115" y="164"/>
                  </a:lnTo>
                  <a:lnTo>
                    <a:pt x="215" y="161"/>
                  </a:lnTo>
                  <a:lnTo>
                    <a:pt x="263" y="132"/>
                  </a:lnTo>
                  <a:lnTo>
                    <a:pt x="294" y="91"/>
                  </a:lnTo>
                  <a:lnTo>
                    <a:pt x="315" y="46"/>
                  </a:lnTo>
                  <a:lnTo>
                    <a:pt x="326" y="24"/>
                  </a:lnTo>
                  <a:lnTo>
                    <a:pt x="339" y="3"/>
                  </a:lnTo>
                  <a:lnTo>
                    <a:pt x="350" y="0"/>
                  </a:lnTo>
                  <a:lnTo>
                    <a:pt x="352" y="14"/>
                  </a:lnTo>
                  <a:lnTo>
                    <a:pt x="345" y="40"/>
                  </a:lnTo>
                  <a:lnTo>
                    <a:pt x="333" y="67"/>
                  </a:lnTo>
                  <a:lnTo>
                    <a:pt x="318" y="97"/>
                  </a:lnTo>
                  <a:lnTo>
                    <a:pt x="301" y="126"/>
                  </a:lnTo>
                  <a:lnTo>
                    <a:pt x="281" y="153"/>
                  </a:lnTo>
                  <a:lnTo>
                    <a:pt x="261" y="176"/>
                  </a:lnTo>
                  <a:lnTo>
                    <a:pt x="241" y="193"/>
                  </a:lnTo>
                  <a:lnTo>
                    <a:pt x="222" y="203"/>
                  </a:lnTo>
                  <a:lnTo>
                    <a:pt x="164" y="211"/>
                  </a:lnTo>
                  <a:lnTo>
                    <a:pt x="107" y="206"/>
                  </a:lnTo>
                  <a:lnTo>
                    <a:pt x="77" y="193"/>
                  </a:lnTo>
                  <a:lnTo>
                    <a:pt x="40" y="169"/>
                  </a:lnTo>
                  <a:lnTo>
                    <a:pt x="11" y="139"/>
                  </a:lnTo>
                  <a:lnTo>
                    <a:pt x="0" y="100"/>
                  </a:lnTo>
                  <a:lnTo>
                    <a:pt x="6" y="88"/>
                  </a:lnTo>
                  <a:lnTo>
                    <a:pt x="14" y="97"/>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58" name="Freeform 53"/>
            <p:cNvSpPr>
              <a:spLocks/>
            </p:cNvSpPr>
            <p:nvPr/>
          </p:nvSpPr>
          <p:spPr bwMode="auto">
            <a:xfrm>
              <a:off x="3756" y="1760"/>
              <a:ext cx="64" cy="80"/>
            </a:xfrm>
            <a:custGeom>
              <a:avLst/>
              <a:gdLst>
                <a:gd name="T0" fmla="*/ 0 w 160"/>
                <a:gd name="T1" fmla="*/ 0 h 199"/>
                <a:gd name="T2" fmla="*/ 0 w 160"/>
                <a:gd name="T3" fmla="*/ 0 h 199"/>
                <a:gd name="T4" fmla="*/ 0 w 160"/>
                <a:gd name="T5" fmla="*/ 0 h 199"/>
                <a:gd name="T6" fmla="*/ 0 w 160"/>
                <a:gd name="T7" fmla="*/ 0 h 199"/>
                <a:gd name="T8" fmla="*/ 0 w 160"/>
                <a:gd name="T9" fmla="*/ 0 h 199"/>
                <a:gd name="T10" fmla="*/ 0 w 160"/>
                <a:gd name="T11" fmla="*/ 0 h 199"/>
                <a:gd name="T12" fmla="*/ 0 w 160"/>
                <a:gd name="T13" fmla="*/ 0 h 199"/>
                <a:gd name="T14" fmla="*/ 0 w 160"/>
                <a:gd name="T15" fmla="*/ 0 h 199"/>
                <a:gd name="T16" fmla="*/ 0 w 160"/>
                <a:gd name="T17" fmla="*/ 0 h 199"/>
                <a:gd name="T18" fmla="*/ 0 w 160"/>
                <a:gd name="T19" fmla="*/ 0 h 199"/>
                <a:gd name="T20" fmla="*/ 0 w 160"/>
                <a:gd name="T21" fmla="*/ 0 h 199"/>
                <a:gd name="T22" fmla="*/ 0 w 160"/>
                <a:gd name="T23" fmla="*/ 0 h 199"/>
                <a:gd name="T24" fmla="*/ 0 w 160"/>
                <a:gd name="T25" fmla="*/ 0 h 199"/>
                <a:gd name="T26" fmla="*/ 0 w 160"/>
                <a:gd name="T27" fmla="*/ 0 h 199"/>
                <a:gd name="T28" fmla="*/ 0 w 160"/>
                <a:gd name="T29" fmla="*/ 0 h 199"/>
                <a:gd name="T30" fmla="*/ 0 w 160"/>
                <a:gd name="T31" fmla="*/ 0 h 199"/>
                <a:gd name="T32" fmla="*/ 0 w 160"/>
                <a:gd name="T33" fmla="*/ 0 h 19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60" h="199">
                  <a:moveTo>
                    <a:pt x="0" y="0"/>
                  </a:moveTo>
                  <a:lnTo>
                    <a:pt x="36" y="3"/>
                  </a:lnTo>
                  <a:lnTo>
                    <a:pt x="65" y="30"/>
                  </a:lnTo>
                  <a:lnTo>
                    <a:pt x="91" y="70"/>
                  </a:lnTo>
                  <a:lnTo>
                    <a:pt x="114" y="102"/>
                  </a:lnTo>
                  <a:lnTo>
                    <a:pt x="160" y="187"/>
                  </a:lnTo>
                  <a:lnTo>
                    <a:pt x="155" y="199"/>
                  </a:lnTo>
                  <a:lnTo>
                    <a:pt x="147" y="193"/>
                  </a:lnTo>
                  <a:lnTo>
                    <a:pt x="128" y="155"/>
                  </a:lnTo>
                  <a:lnTo>
                    <a:pt x="103" y="121"/>
                  </a:lnTo>
                  <a:lnTo>
                    <a:pt x="84" y="96"/>
                  </a:lnTo>
                  <a:lnTo>
                    <a:pt x="64" y="68"/>
                  </a:lnTo>
                  <a:lnTo>
                    <a:pt x="41" y="46"/>
                  </a:lnTo>
                  <a:lnTo>
                    <a:pt x="15" y="38"/>
                  </a:lnTo>
                  <a:lnTo>
                    <a:pt x="0" y="20"/>
                  </a:lnTo>
                  <a:lnTo>
                    <a:pt x="0"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59" name="Freeform 54"/>
            <p:cNvSpPr>
              <a:spLocks/>
            </p:cNvSpPr>
            <p:nvPr/>
          </p:nvSpPr>
          <p:spPr bwMode="auto">
            <a:xfrm>
              <a:off x="3814" y="1826"/>
              <a:ext cx="104" cy="56"/>
            </a:xfrm>
            <a:custGeom>
              <a:avLst/>
              <a:gdLst>
                <a:gd name="T0" fmla="*/ 0 w 258"/>
                <a:gd name="T1" fmla="*/ 0 h 142"/>
                <a:gd name="T2" fmla="*/ 0 w 258"/>
                <a:gd name="T3" fmla="*/ 0 h 142"/>
                <a:gd name="T4" fmla="*/ 0 w 258"/>
                <a:gd name="T5" fmla="*/ 0 h 142"/>
                <a:gd name="T6" fmla="*/ 0 w 258"/>
                <a:gd name="T7" fmla="*/ 0 h 142"/>
                <a:gd name="T8" fmla="*/ 0 w 258"/>
                <a:gd name="T9" fmla="*/ 0 h 142"/>
                <a:gd name="T10" fmla="*/ 0 w 258"/>
                <a:gd name="T11" fmla="*/ 0 h 142"/>
                <a:gd name="T12" fmla="*/ 0 w 258"/>
                <a:gd name="T13" fmla="*/ 0 h 142"/>
                <a:gd name="T14" fmla="*/ 0 w 258"/>
                <a:gd name="T15" fmla="*/ 0 h 142"/>
                <a:gd name="T16" fmla="*/ 0 w 258"/>
                <a:gd name="T17" fmla="*/ 0 h 142"/>
                <a:gd name="T18" fmla="*/ 0 w 258"/>
                <a:gd name="T19" fmla="*/ 0 h 142"/>
                <a:gd name="T20" fmla="*/ 0 w 258"/>
                <a:gd name="T21" fmla="*/ 0 h 142"/>
                <a:gd name="T22" fmla="*/ 0 w 258"/>
                <a:gd name="T23" fmla="*/ 0 h 142"/>
                <a:gd name="T24" fmla="*/ 0 w 258"/>
                <a:gd name="T25" fmla="*/ 0 h 142"/>
                <a:gd name="T26" fmla="*/ 0 w 258"/>
                <a:gd name="T27" fmla="*/ 0 h 142"/>
                <a:gd name="T28" fmla="*/ 0 w 258"/>
                <a:gd name="T29" fmla="*/ 0 h 142"/>
                <a:gd name="T30" fmla="*/ 0 w 258"/>
                <a:gd name="T31" fmla="*/ 0 h 142"/>
                <a:gd name="T32" fmla="*/ 0 w 258"/>
                <a:gd name="T33" fmla="*/ 0 h 142"/>
                <a:gd name="T34" fmla="*/ 0 w 258"/>
                <a:gd name="T35" fmla="*/ 0 h 142"/>
                <a:gd name="T36" fmla="*/ 0 w 258"/>
                <a:gd name="T37" fmla="*/ 0 h 14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58" h="142">
                  <a:moveTo>
                    <a:pt x="9" y="0"/>
                  </a:moveTo>
                  <a:lnTo>
                    <a:pt x="68" y="37"/>
                  </a:lnTo>
                  <a:lnTo>
                    <a:pt x="99" y="59"/>
                  </a:lnTo>
                  <a:lnTo>
                    <a:pt x="132" y="72"/>
                  </a:lnTo>
                  <a:lnTo>
                    <a:pt x="219" y="85"/>
                  </a:lnTo>
                  <a:lnTo>
                    <a:pt x="258" y="117"/>
                  </a:lnTo>
                  <a:lnTo>
                    <a:pt x="257" y="134"/>
                  </a:lnTo>
                  <a:lnTo>
                    <a:pt x="243" y="142"/>
                  </a:lnTo>
                  <a:lnTo>
                    <a:pt x="212" y="130"/>
                  </a:lnTo>
                  <a:lnTo>
                    <a:pt x="181" y="123"/>
                  </a:lnTo>
                  <a:lnTo>
                    <a:pt x="116" y="117"/>
                  </a:lnTo>
                  <a:lnTo>
                    <a:pt x="91" y="104"/>
                  </a:lnTo>
                  <a:lnTo>
                    <a:pt x="73" y="83"/>
                  </a:lnTo>
                  <a:lnTo>
                    <a:pt x="58" y="61"/>
                  </a:lnTo>
                  <a:lnTo>
                    <a:pt x="36" y="38"/>
                  </a:lnTo>
                  <a:lnTo>
                    <a:pt x="4" y="19"/>
                  </a:lnTo>
                  <a:lnTo>
                    <a:pt x="0" y="7"/>
                  </a:lnTo>
                  <a:lnTo>
                    <a:pt x="9"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60" name="Freeform 55"/>
            <p:cNvSpPr>
              <a:spLocks/>
            </p:cNvSpPr>
            <p:nvPr/>
          </p:nvSpPr>
          <p:spPr bwMode="auto">
            <a:xfrm>
              <a:off x="3859" y="1854"/>
              <a:ext cx="84" cy="109"/>
            </a:xfrm>
            <a:custGeom>
              <a:avLst/>
              <a:gdLst>
                <a:gd name="T0" fmla="*/ 0 w 210"/>
                <a:gd name="T1" fmla="*/ 0 h 271"/>
                <a:gd name="T2" fmla="*/ 0 w 210"/>
                <a:gd name="T3" fmla="*/ 0 h 271"/>
                <a:gd name="T4" fmla="*/ 0 w 210"/>
                <a:gd name="T5" fmla="*/ 0 h 271"/>
                <a:gd name="T6" fmla="*/ 0 w 210"/>
                <a:gd name="T7" fmla="*/ 0 h 271"/>
                <a:gd name="T8" fmla="*/ 0 w 210"/>
                <a:gd name="T9" fmla="*/ 0 h 271"/>
                <a:gd name="T10" fmla="*/ 0 w 210"/>
                <a:gd name="T11" fmla="*/ 0 h 271"/>
                <a:gd name="T12" fmla="*/ 0 w 210"/>
                <a:gd name="T13" fmla="*/ 0 h 271"/>
                <a:gd name="T14" fmla="*/ 0 w 210"/>
                <a:gd name="T15" fmla="*/ 0 h 271"/>
                <a:gd name="T16" fmla="*/ 0 w 210"/>
                <a:gd name="T17" fmla="*/ 0 h 271"/>
                <a:gd name="T18" fmla="*/ 0 w 210"/>
                <a:gd name="T19" fmla="*/ 0 h 271"/>
                <a:gd name="T20" fmla="*/ 0 w 210"/>
                <a:gd name="T21" fmla="*/ 0 h 271"/>
                <a:gd name="T22" fmla="*/ 0 w 210"/>
                <a:gd name="T23" fmla="*/ 0 h 271"/>
                <a:gd name="T24" fmla="*/ 0 w 210"/>
                <a:gd name="T25" fmla="*/ 0 h 271"/>
                <a:gd name="T26" fmla="*/ 0 w 210"/>
                <a:gd name="T27" fmla="*/ 0 h 271"/>
                <a:gd name="T28" fmla="*/ 0 w 210"/>
                <a:gd name="T29" fmla="*/ 0 h 271"/>
                <a:gd name="T30" fmla="*/ 0 w 210"/>
                <a:gd name="T31" fmla="*/ 0 h 271"/>
                <a:gd name="T32" fmla="*/ 0 w 210"/>
                <a:gd name="T33" fmla="*/ 0 h 271"/>
                <a:gd name="T34" fmla="*/ 0 w 210"/>
                <a:gd name="T35" fmla="*/ 0 h 271"/>
                <a:gd name="T36" fmla="*/ 0 w 210"/>
                <a:gd name="T37" fmla="*/ 0 h 271"/>
                <a:gd name="T38" fmla="*/ 0 w 210"/>
                <a:gd name="T39" fmla="*/ 0 h 271"/>
                <a:gd name="T40" fmla="*/ 0 w 210"/>
                <a:gd name="T41" fmla="*/ 0 h 271"/>
                <a:gd name="T42" fmla="*/ 0 w 210"/>
                <a:gd name="T43" fmla="*/ 0 h 271"/>
                <a:gd name="T44" fmla="*/ 0 w 210"/>
                <a:gd name="T45" fmla="*/ 0 h 271"/>
                <a:gd name="T46" fmla="*/ 0 w 210"/>
                <a:gd name="T47" fmla="*/ 0 h 27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10" h="271">
                  <a:moveTo>
                    <a:pt x="201" y="32"/>
                  </a:moveTo>
                  <a:lnTo>
                    <a:pt x="158" y="54"/>
                  </a:lnTo>
                  <a:lnTo>
                    <a:pt x="132" y="102"/>
                  </a:lnTo>
                  <a:lnTo>
                    <a:pt x="113" y="161"/>
                  </a:lnTo>
                  <a:lnTo>
                    <a:pt x="102" y="188"/>
                  </a:lnTo>
                  <a:lnTo>
                    <a:pt x="89" y="212"/>
                  </a:lnTo>
                  <a:lnTo>
                    <a:pt x="75" y="227"/>
                  </a:lnTo>
                  <a:lnTo>
                    <a:pt x="51" y="244"/>
                  </a:lnTo>
                  <a:lnTo>
                    <a:pt x="28" y="262"/>
                  </a:lnTo>
                  <a:lnTo>
                    <a:pt x="11" y="271"/>
                  </a:lnTo>
                  <a:lnTo>
                    <a:pt x="0" y="268"/>
                  </a:lnTo>
                  <a:lnTo>
                    <a:pt x="4" y="254"/>
                  </a:lnTo>
                  <a:lnTo>
                    <a:pt x="33" y="217"/>
                  </a:lnTo>
                  <a:lnTo>
                    <a:pt x="61" y="176"/>
                  </a:lnTo>
                  <a:lnTo>
                    <a:pt x="81" y="134"/>
                  </a:lnTo>
                  <a:lnTo>
                    <a:pt x="100" y="83"/>
                  </a:lnTo>
                  <a:lnTo>
                    <a:pt x="120" y="35"/>
                  </a:lnTo>
                  <a:lnTo>
                    <a:pt x="132" y="16"/>
                  </a:lnTo>
                  <a:lnTo>
                    <a:pt x="146" y="2"/>
                  </a:lnTo>
                  <a:lnTo>
                    <a:pt x="169" y="0"/>
                  </a:lnTo>
                  <a:lnTo>
                    <a:pt x="195" y="10"/>
                  </a:lnTo>
                  <a:lnTo>
                    <a:pt x="210" y="24"/>
                  </a:lnTo>
                  <a:lnTo>
                    <a:pt x="201" y="32"/>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61" name="Freeform 56"/>
            <p:cNvSpPr>
              <a:spLocks/>
            </p:cNvSpPr>
            <p:nvPr/>
          </p:nvSpPr>
          <p:spPr bwMode="auto">
            <a:xfrm>
              <a:off x="3860" y="1969"/>
              <a:ext cx="53" cy="33"/>
            </a:xfrm>
            <a:custGeom>
              <a:avLst/>
              <a:gdLst>
                <a:gd name="T0" fmla="*/ 0 w 132"/>
                <a:gd name="T1" fmla="*/ 0 h 82"/>
                <a:gd name="T2" fmla="*/ 0 w 132"/>
                <a:gd name="T3" fmla="*/ 0 h 82"/>
                <a:gd name="T4" fmla="*/ 0 w 132"/>
                <a:gd name="T5" fmla="*/ 0 h 82"/>
                <a:gd name="T6" fmla="*/ 0 w 132"/>
                <a:gd name="T7" fmla="*/ 0 h 82"/>
                <a:gd name="T8" fmla="*/ 0 w 132"/>
                <a:gd name="T9" fmla="*/ 0 h 82"/>
                <a:gd name="T10" fmla="*/ 0 w 132"/>
                <a:gd name="T11" fmla="*/ 0 h 82"/>
                <a:gd name="T12" fmla="*/ 0 w 132"/>
                <a:gd name="T13" fmla="*/ 0 h 82"/>
                <a:gd name="T14" fmla="*/ 0 w 132"/>
                <a:gd name="T15" fmla="*/ 0 h 82"/>
                <a:gd name="T16" fmla="*/ 0 w 132"/>
                <a:gd name="T17" fmla="*/ 0 h 82"/>
                <a:gd name="T18" fmla="*/ 0 w 132"/>
                <a:gd name="T19" fmla="*/ 0 h 82"/>
                <a:gd name="T20" fmla="*/ 0 w 132"/>
                <a:gd name="T21" fmla="*/ 0 h 82"/>
                <a:gd name="T22" fmla="*/ 0 w 132"/>
                <a:gd name="T23" fmla="*/ 0 h 82"/>
                <a:gd name="T24" fmla="*/ 0 w 132"/>
                <a:gd name="T25" fmla="*/ 0 h 8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2" h="82">
                  <a:moveTo>
                    <a:pt x="7" y="4"/>
                  </a:moveTo>
                  <a:lnTo>
                    <a:pt x="32" y="0"/>
                  </a:lnTo>
                  <a:lnTo>
                    <a:pt x="74" y="18"/>
                  </a:lnTo>
                  <a:lnTo>
                    <a:pt x="115" y="40"/>
                  </a:lnTo>
                  <a:lnTo>
                    <a:pt x="131" y="66"/>
                  </a:lnTo>
                  <a:lnTo>
                    <a:pt x="132" y="79"/>
                  </a:lnTo>
                  <a:lnTo>
                    <a:pt x="122" y="82"/>
                  </a:lnTo>
                  <a:lnTo>
                    <a:pt x="76" y="55"/>
                  </a:lnTo>
                  <a:lnTo>
                    <a:pt x="27" y="34"/>
                  </a:lnTo>
                  <a:lnTo>
                    <a:pt x="7" y="24"/>
                  </a:lnTo>
                  <a:lnTo>
                    <a:pt x="0" y="13"/>
                  </a:lnTo>
                  <a:lnTo>
                    <a:pt x="7" y="4"/>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62" name="Freeform 57"/>
            <p:cNvSpPr>
              <a:spLocks/>
            </p:cNvSpPr>
            <p:nvPr/>
          </p:nvSpPr>
          <p:spPr bwMode="auto">
            <a:xfrm>
              <a:off x="4054" y="1952"/>
              <a:ext cx="66" cy="45"/>
            </a:xfrm>
            <a:custGeom>
              <a:avLst/>
              <a:gdLst>
                <a:gd name="T0" fmla="*/ 0 w 167"/>
                <a:gd name="T1" fmla="*/ 0 h 113"/>
                <a:gd name="T2" fmla="*/ 0 w 167"/>
                <a:gd name="T3" fmla="*/ 0 h 113"/>
                <a:gd name="T4" fmla="*/ 0 w 167"/>
                <a:gd name="T5" fmla="*/ 0 h 113"/>
                <a:gd name="T6" fmla="*/ 0 w 167"/>
                <a:gd name="T7" fmla="*/ 0 h 113"/>
                <a:gd name="T8" fmla="*/ 0 w 167"/>
                <a:gd name="T9" fmla="*/ 0 h 113"/>
                <a:gd name="T10" fmla="*/ 0 w 167"/>
                <a:gd name="T11" fmla="*/ 0 h 113"/>
                <a:gd name="T12" fmla="*/ 0 w 167"/>
                <a:gd name="T13" fmla="*/ 0 h 113"/>
                <a:gd name="T14" fmla="*/ 0 w 167"/>
                <a:gd name="T15" fmla="*/ 0 h 113"/>
                <a:gd name="T16" fmla="*/ 0 w 167"/>
                <a:gd name="T17" fmla="*/ 0 h 113"/>
                <a:gd name="T18" fmla="*/ 0 w 167"/>
                <a:gd name="T19" fmla="*/ 0 h 113"/>
                <a:gd name="T20" fmla="*/ 0 w 167"/>
                <a:gd name="T21" fmla="*/ 0 h 113"/>
                <a:gd name="T22" fmla="*/ 0 w 167"/>
                <a:gd name="T23" fmla="*/ 0 h 113"/>
                <a:gd name="T24" fmla="*/ 0 w 167"/>
                <a:gd name="T25" fmla="*/ 0 h 113"/>
                <a:gd name="T26" fmla="*/ 0 w 167"/>
                <a:gd name="T27" fmla="*/ 0 h 113"/>
                <a:gd name="T28" fmla="*/ 0 w 167"/>
                <a:gd name="T29" fmla="*/ 0 h 113"/>
                <a:gd name="T30" fmla="*/ 0 w 167"/>
                <a:gd name="T31" fmla="*/ 0 h 113"/>
                <a:gd name="T32" fmla="*/ 0 w 167"/>
                <a:gd name="T33" fmla="*/ 0 h 11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67" h="113">
                  <a:moveTo>
                    <a:pt x="11" y="0"/>
                  </a:moveTo>
                  <a:lnTo>
                    <a:pt x="35" y="20"/>
                  </a:lnTo>
                  <a:lnTo>
                    <a:pt x="58" y="46"/>
                  </a:lnTo>
                  <a:lnTo>
                    <a:pt x="83" y="72"/>
                  </a:lnTo>
                  <a:lnTo>
                    <a:pt x="108" y="88"/>
                  </a:lnTo>
                  <a:lnTo>
                    <a:pt x="160" y="94"/>
                  </a:lnTo>
                  <a:lnTo>
                    <a:pt x="167" y="104"/>
                  </a:lnTo>
                  <a:lnTo>
                    <a:pt x="160" y="113"/>
                  </a:lnTo>
                  <a:lnTo>
                    <a:pt x="103" y="113"/>
                  </a:lnTo>
                  <a:lnTo>
                    <a:pt x="83" y="99"/>
                  </a:lnTo>
                  <a:lnTo>
                    <a:pt x="69" y="84"/>
                  </a:lnTo>
                  <a:lnTo>
                    <a:pt x="52" y="70"/>
                  </a:lnTo>
                  <a:lnTo>
                    <a:pt x="22" y="38"/>
                  </a:lnTo>
                  <a:lnTo>
                    <a:pt x="3" y="17"/>
                  </a:lnTo>
                  <a:lnTo>
                    <a:pt x="0" y="3"/>
                  </a:lnTo>
                  <a:lnTo>
                    <a:pt x="11"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63" name="Freeform 58"/>
            <p:cNvSpPr>
              <a:spLocks/>
            </p:cNvSpPr>
            <p:nvPr/>
          </p:nvSpPr>
          <p:spPr bwMode="auto">
            <a:xfrm>
              <a:off x="4113" y="1994"/>
              <a:ext cx="21" cy="91"/>
            </a:xfrm>
            <a:custGeom>
              <a:avLst/>
              <a:gdLst>
                <a:gd name="T0" fmla="*/ 0 w 53"/>
                <a:gd name="T1" fmla="*/ 0 h 228"/>
                <a:gd name="T2" fmla="*/ 0 w 53"/>
                <a:gd name="T3" fmla="*/ 0 h 228"/>
                <a:gd name="T4" fmla="*/ 0 w 53"/>
                <a:gd name="T5" fmla="*/ 0 h 228"/>
                <a:gd name="T6" fmla="*/ 0 w 53"/>
                <a:gd name="T7" fmla="*/ 0 h 228"/>
                <a:gd name="T8" fmla="*/ 0 w 53"/>
                <a:gd name="T9" fmla="*/ 0 h 228"/>
                <a:gd name="T10" fmla="*/ 0 w 53"/>
                <a:gd name="T11" fmla="*/ 0 h 228"/>
                <a:gd name="T12" fmla="*/ 0 w 53"/>
                <a:gd name="T13" fmla="*/ 0 h 228"/>
                <a:gd name="T14" fmla="*/ 0 w 53"/>
                <a:gd name="T15" fmla="*/ 0 h 228"/>
                <a:gd name="T16" fmla="*/ 0 w 53"/>
                <a:gd name="T17" fmla="*/ 0 h 228"/>
                <a:gd name="T18" fmla="*/ 0 w 53"/>
                <a:gd name="T19" fmla="*/ 0 h 228"/>
                <a:gd name="T20" fmla="*/ 0 w 53"/>
                <a:gd name="T21" fmla="*/ 0 h 228"/>
                <a:gd name="T22" fmla="*/ 0 w 53"/>
                <a:gd name="T23" fmla="*/ 0 h 228"/>
                <a:gd name="T24" fmla="*/ 0 w 53"/>
                <a:gd name="T25" fmla="*/ 0 h 228"/>
                <a:gd name="T26" fmla="*/ 0 w 53"/>
                <a:gd name="T27" fmla="*/ 0 h 2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3" h="228">
                  <a:moveTo>
                    <a:pt x="23" y="3"/>
                  </a:moveTo>
                  <a:lnTo>
                    <a:pt x="47" y="67"/>
                  </a:lnTo>
                  <a:lnTo>
                    <a:pt x="53" y="139"/>
                  </a:lnTo>
                  <a:lnTo>
                    <a:pt x="50" y="157"/>
                  </a:lnTo>
                  <a:lnTo>
                    <a:pt x="32" y="190"/>
                  </a:lnTo>
                  <a:lnTo>
                    <a:pt x="14" y="224"/>
                  </a:lnTo>
                  <a:lnTo>
                    <a:pt x="4" y="228"/>
                  </a:lnTo>
                  <a:lnTo>
                    <a:pt x="0" y="214"/>
                  </a:lnTo>
                  <a:lnTo>
                    <a:pt x="17" y="142"/>
                  </a:lnTo>
                  <a:lnTo>
                    <a:pt x="24" y="77"/>
                  </a:lnTo>
                  <a:lnTo>
                    <a:pt x="11" y="14"/>
                  </a:lnTo>
                  <a:lnTo>
                    <a:pt x="12" y="0"/>
                  </a:lnTo>
                  <a:lnTo>
                    <a:pt x="23" y="3"/>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64" name="Freeform 59"/>
            <p:cNvSpPr>
              <a:spLocks/>
            </p:cNvSpPr>
            <p:nvPr/>
          </p:nvSpPr>
          <p:spPr bwMode="auto">
            <a:xfrm>
              <a:off x="4102" y="1975"/>
              <a:ext cx="72" cy="150"/>
            </a:xfrm>
            <a:custGeom>
              <a:avLst/>
              <a:gdLst>
                <a:gd name="T0" fmla="*/ 0 w 178"/>
                <a:gd name="T1" fmla="*/ 0 h 375"/>
                <a:gd name="T2" fmla="*/ 0 w 178"/>
                <a:gd name="T3" fmla="*/ 0 h 375"/>
                <a:gd name="T4" fmla="*/ 0 w 178"/>
                <a:gd name="T5" fmla="*/ 0 h 375"/>
                <a:gd name="T6" fmla="*/ 0 w 178"/>
                <a:gd name="T7" fmla="*/ 0 h 375"/>
                <a:gd name="T8" fmla="*/ 0 w 178"/>
                <a:gd name="T9" fmla="*/ 0 h 375"/>
                <a:gd name="T10" fmla="*/ 0 w 178"/>
                <a:gd name="T11" fmla="*/ 0 h 375"/>
                <a:gd name="T12" fmla="*/ 0 w 178"/>
                <a:gd name="T13" fmla="*/ 0 h 375"/>
                <a:gd name="T14" fmla="*/ 0 w 178"/>
                <a:gd name="T15" fmla="*/ 0 h 375"/>
                <a:gd name="T16" fmla="*/ 0 w 178"/>
                <a:gd name="T17" fmla="*/ 0 h 375"/>
                <a:gd name="T18" fmla="*/ 0 w 178"/>
                <a:gd name="T19" fmla="*/ 0 h 375"/>
                <a:gd name="T20" fmla="*/ 0 w 178"/>
                <a:gd name="T21" fmla="*/ 0 h 375"/>
                <a:gd name="T22" fmla="*/ 0 w 178"/>
                <a:gd name="T23" fmla="*/ 0 h 375"/>
                <a:gd name="T24" fmla="*/ 0 w 178"/>
                <a:gd name="T25" fmla="*/ 0 h 375"/>
                <a:gd name="T26" fmla="*/ 0 w 178"/>
                <a:gd name="T27" fmla="*/ 0 h 375"/>
                <a:gd name="T28" fmla="*/ 0 w 178"/>
                <a:gd name="T29" fmla="*/ 0 h 375"/>
                <a:gd name="T30" fmla="*/ 0 w 178"/>
                <a:gd name="T31" fmla="*/ 0 h 375"/>
                <a:gd name="T32" fmla="*/ 0 w 178"/>
                <a:gd name="T33" fmla="*/ 0 h 375"/>
                <a:gd name="T34" fmla="*/ 0 w 178"/>
                <a:gd name="T35" fmla="*/ 0 h 375"/>
                <a:gd name="T36" fmla="*/ 0 w 178"/>
                <a:gd name="T37" fmla="*/ 0 h 375"/>
                <a:gd name="T38" fmla="*/ 0 w 178"/>
                <a:gd name="T39" fmla="*/ 0 h 375"/>
                <a:gd name="T40" fmla="*/ 0 w 178"/>
                <a:gd name="T41" fmla="*/ 0 h 375"/>
                <a:gd name="T42" fmla="*/ 0 w 178"/>
                <a:gd name="T43" fmla="*/ 0 h 375"/>
                <a:gd name="T44" fmla="*/ 0 w 178"/>
                <a:gd name="T45" fmla="*/ 0 h 375"/>
                <a:gd name="T46" fmla="*/ 0 w 178"/>
                <a:gd name="T47" fmla="*/ 0 h 375"/>
                <a:gd name="T48" fmla="*/ 0 w 178"/>
                <a:gd name="T49" fmla="*/ 0 h 375"/>
                <a:gd name="T50" fmla="*/ 0 w 178"/>
                <a:gd name="T51" fmla="*/ 0 h 375"/>
                <a:gd name="T52" fmla="*/ 0 w 178"/>
                <a:gd name="T53" fmla="*/ 0 h 375"/>
                <a:gd name="T54" fmla="*/ 0 w 178"/>
                <a:gd name="T55" fmla="*/ 0 h 375"/>
                <a:gd name="T56" fmla="*/ 0 w 178"/>
                <a:gd name="T57" fmla="*/ 0 h 37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78" h="375">
                  <a:moveTo>
                    <a:pt x="0" y="40"/>
                  </a:moveTo>
                  <a:lnTo>
                    <a:pt x="16" y="14"/>
                  </a:lnTo>
                  <a:lnTo>
                    <a:pt x="42" y="0"/>
                  </a:lnTo>
                  <a:lnTo>
                    <a:pt x="112" y="13"/>
                  </a:lnTo>
                  <a:lnTo>
                    <a:pt x="144" y="43"/>
                  </a:lnTo>
                  <a:lnTo>
                    <a:pt x="167" y="92"/>
                  </a:lnTo>
                  <a:lnTo>
                    <a:pt x="178" y="164"/>
                  </a:lnTo>
                  <a:lnTo>
                    <a:pt x="171" y="258"/>
                  </a:lnTo>
                  <a:lnTo>
                    <a:pt x="160" y="279"/>
                  </a:lnTo>
                  <a:lnTo>
                    <a:pt x="139" y="318"/>
                  </a:lnTo>
                  <a:lnTo>
                    <a:pt x="116" y="354"/>
                  </a:lnTo>
                  <a:lnTo>
                    <a:pt x="103" y="375"/>
                  </a:lnTo>
                  <a:lnTo>
                    <a:pt x="93" y="375"/>
                  </a:lnTo>
                  <a:lnTo>
                    <a:pt x="91" y="361"/>
                  </a:lnTo>
                  <a:lnTo>
                    <a:pt x="105" y="334"/>
                  </a:lnTo>
                  <a:lnTo>
                    <a:pt x="121" y="305"/>
                  </a:lnTo>
                  <a:lnTo>
                    <a:pt x="145" y="244"/>
                  </a:lnTo>
                  <a:lnTo>
                    <a:pt x="152" y="142"/>
                  </a:lnTo>
                  <a:lnTo>
                    <a:pt x="146" y="88"/>
                  </a:lnTo>
                  <a:lnTo>
                    <a:pt x="139" y="65"/>
                  </a:lnTo>
                  <a:lnTo>
                    <a:pt x="128" y="49"/>
                  </a:lnTo>
                  <a:lnTo>
                    <a:pt x="114" y="37"/>
                  </a:lnTo>
                  <a:lnTo>
                    <a:pt x="99" y="27"/>
                  </a:lnTo>
                  <a:lnTo>
                    <a:pt x="69" y="16"/>
                  </a:lnTo>
                  <a:lnTo>
                    <a:pt x="39" y="22"/>
                  </a:lnTo>
                  <a:lnTo>
                    <a:pt x="13" y="49"/>
                  </a:lnTo>
                  <a:lnTo>
                    <a:pt x="4" y="54"/>
                  </a:lnTo>
                  <a:lnTo>
                    <a:pt x="0" y="4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65" name="Freeform 60"/>
            <p:cNvSpPr>
              <a:spLocks/>
            </p:cNvSpPr>
            <p:nvPr/>
          </p:nvSpPr>
          <p:spPr bwMode="auto">
            <a:xfrm>
              <a:off x="3924" y="2113"/>
              <a:ext cx="174" cy="94"/>
            </a:xfrm>
            <a:custGeom>
              <a:avLst/>
              <a:gdLst>
                <a:gd name="T0" fmla="*/ 0 w 435"/>
                <a:gd name="T1" fmla="*/ 0 h 234"/>
                <a:gd name="T2" fmla="*/ 0 w 435"/>
                <a:gd name="T3" fmla="*/ 0 h 234"/>
                <a:gd name="T4" fmla="*/ 0 w 435"/>
                <a:gd name="T5" fmla="*/ 0 h 234"/>
                <a:gd name="T6" fmla="*/ 0 w 435"/>
                <a:gd name="T7" fmla="*/ 0 h 234"/>
                <a:gd name="T8" fmla="*/ 0 w 435"/>
                <a:gd name="T9" fmla="*/ 0 h 234"/>
                <a:gd name="T10" fmla="*/ 0 w 435"/>
                <a:gd name="T11" fmla="*/ 0 h 234"/>
                <a:gd name="T12" fmla="*/ 0 w 435"/>
                <a:gd name="T13" fmla="*/ 0 h 234"/>
                <a:gd name="T14" fmla="*/ 0 w 435"/>
                <a:gd name="T15" fmla="*/ 0 h 234"/>
                <a:gd name="T16" fmla="*/ 0 w 435"/>
                <a:gd name="T17" fmla="*/ 0 h 234"/>
                <a:gd name="T18" fmla="*/ 0 w 435"/>
                <a:gd name="T19" fmla="*/ 0 h 234"/>
                <a:gd name="T20" fmla="*/ 0 w 435"/>
                <a:gd name="T21" fmla="*/ 0 h 234"/>
                <a:gd name="T22" fmla="*/ 0 w 435"/>
                <a:gd name="T23" fmla="*/ 0 h 234"/>
                <a:gd name="T24" fmla="*/ 0 w 435"/>
                <a:gd name="T25" fmla="*/ 0 h 234"/>
                <a:gd name="T26" fmla="*/ 0 w 435"/>
                <a:gd name="T27" fmla="*/ 0 h 234"/>
                <a:gd name="T28" fmla="*/ 0 w 435"/>
                <a:gd name="T29" fmla="*/ 0 h 234"/>
                <a:gd name="T30" fmla="*/ 0 w 435"/>
                <a:gd name="T31" fmla="*/ 0 h 234"/>
                <a:gd name="T32" fmla="*/ 0 w 435"/>
                <a:gd name="T33" fmla="*/ 0 h 234"/>
                <a:gd name="T34" fmla="*/ 0 w 435"/>
                <a:gd name="T35" fmla="*/ 0 h 234"/>
                <a:gd name="T36" fmla="*/ 0 w 435"/>
                <a:gd name="T37" fmla="*/ 0 h 234"/>
                <a:gd name="T38" fmla="*/ 0 w 435"/>
                <a:gd name="T39" fmla="*/ 0 h 234"/>
                <a:gd name="T40" fmla="*/ 0 w 435"/>
                <a:gd name="T41" fmla="*/ 0 h 234"/>
                <a:gd name="T42" fmla="*/ 0 w 435"/>
                <a:gd name="T43" fmla="*/ 0 h 234"/>
                <a:gd name="T44" fmla="*/ 0 w 435"/>
                <a:gd name="T45" fmla="*/ 0 h 234"/>
                <a:gd name="T46" fmla="*/ 0 w 435"/>
                <a:gd name="T47" fmla="*/ 0 h 234"/>
                <a:gd name="T48" fmla="*/ 0 w 435"/>
                <a:gd name="T49" fmla="*/ 0 h 234"/>
                <a:gd name="T50" fmla="*/ 0 w 435"/>
                <a:gd name="T51" fmla="*/ 0 h 234"/>
                <a:gd name="T52" fmla="*/ 0 w 435"/>
                <a:gd name="T53" fmla="*/ 0 h 234"/>
                <a:gd name="T54" fmla="*/ 0 w 435"/>
                <a:gd name="T55" fmla="*/ 0 h 234"/>
                <a:gd name="T56" fmla="*/ 0 w 435"/>
                <a:gd name="T57" fmla="*/ 0 h 234"/>
                <a:gd name="T58" fmla="*/ 0 w 435"/>
                <a:gd name="T59" fmla="*/ 0 h 234"/>
                <a:gd name="T60" fmla="*/ 0 w 435"/>
                <a:gd name="T61" fmla="*/ 0 h 23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435" h="234">
                  <a:moveTo>
                    <a:pt x="428" y="19"/>
                  </a:moveTo>
                  <a:lnTo>
                    <a:pt x="368" y="40"/>
                  </a:lnTo>
                  <a:lnTo>
                    <a:pt x="336" y="59"/>
                  </a:lnTo>
                  <a:lnTo>
                    <a:pt x="304" y="84"/>
                  </a:lnTo>
                  <a:lnTo>
                    <a:pt x="271" y="111"/>
                  </a:lnTo>
                  <a:lnTo>
                    <a:pt x="239" y="137"/>
                  </a:lnTo>
                  <a:lnTo>
                    <a:pt x="207" y="163"/>
                  </a:lnTo>
                  <a:lnTo>
                    <a:pt x="175" y="182"/>
                  </a:lnTo>
                  <a:lnTo>
                    <a:pt x="139" y="196"/>
                  </a:lnTo>
                  <a:lnTo>
                    <a:pt x="93" y="214"/>
                  </a:lnTo>
                  <a:lnTo>
                    <a:pt x="47" y="228"/>
                  </a:lnTo>
                  <a:lnTo>
                    <a:pt x="11" y="234"/>
                  </a:lnTo>
                  <a:lnTo>
                    <a:pt x="0" y="228"/>
                  </a:lnTo>
                  <a:lnTo>
                    <a:pt x="6" y="215"/>
                  </a:lnTo>
                  <a:lnTo>
                    <a:pt x="34" y="196"/>
                  </a:lnTo>
                  <a:lnTo>
                    <a:pt x="55" y="182"/>
                  </a:lnTo>
                  <a:lnTo>
                    <a:pt x="80" y="166"/>
                  </a:lnTo>
                  <a:lnTo>
                    <a:pt x="105" y="150"/>
                  </a:lnTo>
                  <a:lnTo>
                    <a:pt x="127" y="135"/>
                  </a:lnTo>
                  <a:lnTo>
                    <a:pt x="156" y="118"/>
                  </a:lnTo>
                  <a:lnTo>
                    <a:pt x="190" y="99"/>
                  </a:lnTo>
                  <a:lnTo>
                    <a:pt x="224" y="78"/>
                  </a:lnTo>
                  <a:lnTo>
                    <a:pt x="251" y="59"/>
                  </a:lnTo>
                  <a:lnTo>
                    <a:pt x="275" y="43"/>
                  </a:lnTo>
                  <a:lnTo>
                    <a:pt x="299" y="30"/>
                  </a:lnTo>
                  <a:lnTo>
                    <a:pt x="322" y="19"/>
                  </a:lnTo>
                  <a:lnTo>
                    <a:pt x="370" y="4"/>
                  </a:lnTo>
                  <a:lnTo>
                    <a:pt x="428" y="0"/>
                  </a:lnTo>
                  <a:lnTo>
                    <a:pt x="435" y="9"/>
                  </a:lnTo>
                  <a:lnTo>
                    <a:pt x="428" y="19"/>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66" name="Freeform 61"/>
            <p:cNvSpPr>
              <a:spLocks/>
            </p:cNvSpPr>
            <p:nvPr/>
          </p:nvSpPr>
          <p:spPr bwMode="auto">
            <a:xfrm>
              <a:off x="3869" y="2113"/>
              <a:ext cx="90" cy="183"/>
            </a:xfrm>
            <a:custGeom>
              <a:avLst/>
              <a:gdLst>
                <a:gd name="T0" fmla="*/ 0 w 226"/>
                <a:gd name="T1" fmla="*/ 0 h 456"/>
                <a:gd name="T2" fmla="*/ 0 w 226"/>
                <a:gd name="T3" fmla="*/ 0 h 456"/>
                <a:gd name="T4" fmla="*/ 0 w 226"/>
                <a:gd name="T5" fmla="*/ 0 h 456"/>
                <a:gd name="T6" fmla="*/ 0 w 226"/>
                <a:gd name="T7" fmla="*/ 0 h 456"/>
                <a:gd name="T8" fmla="*/ 0 w 226"/>
                <a:gd name="T9" fmla="*/ 0 h 456"/>
                <a:gd name="T10" fmla="*/ 0 w 226"/>
                <a:gd name="T11" fmla="*/ 0 h 456"/>
                <a:gd name="T12" fmla="*/ 0 w 226"/>
                <a:gd name="T13" fmla="*/ 0 h 456"/>
                <a:gd name="T14" fmla="*/ 0 w 226"/>
                <a:gd name="T15" fmla="*/ 0 h 456"/>
                <a:gd name="T16" fmla="*/ 0 w 226"/>
                <a:gd name="T17" fmla="*/ 0 h 456"/>
                <a:gd name="T18" fmla="*/ 0 w 226"/>
                <a:gd name="T19" fmla="*/ 0 h 456"/>
                <a:gd name="T20" fmla="*/ 0 w 226"/>
                <a:gd name="T21" fmla="*/ 0 h 456"/>
                <a:gd name="T22" fmla="*/ 0 w 226"/>
                <a:gd name="T23" fmla="*/ 0 h 456"/>
                <a:gd name="T24" fmla="*/ 0 w 226"/>
                <a:gd name="T25" fmla="*/ 0 h 456"/>
                <a:gd name="T26" fmla="*/ 0 w 226"/>
                <a:gd name="T27" fmla="*/ 0 h 456"/>
                <a:gd name="T28" fmla="*/ 0 w 226"/>
                <a:gd name="T29" fmla="*/ 0 h 456"/>
                <a:gd name="T30" fmla="*/ 0 w 226"/>
                <a:gd name="T31" fmla="*/ 0 h 456"/>
                <a:gd name="T32" fmla="*/ 0 w 226"/>
                <a:gd name="T33" fmla="*/ 0 h 456"/>
                <a:gd name="T34" fmla="*/ 0 w 226"/>
                <a:gd name="T35" fmla="*/ 0 h 456"/>
                <a:gd name="T36" fmla="*/ 0 w 226"/>
                <a:gd name="T37" fmla="*/ 0 h 456"/>
                <a:gd name="T38" fmla="*/ 0 w 226"/>
                <a:gd name="T39" fmla="*/ 0 h 456"/>
                <a:gd name="T40" fmla="*/ 0 w 226"/>
                <a:gd name="T41" fmla="*/ 0 h 456"/>
                <a:gd name="T42" fmla="*/ 0 w 226"/>
                <a:gd name="T43" fmla="*/ 0 h 456"/>
                <a:gd name="T44" fmla="*/ 0 w 226"/>
                <a:gd name="T45" fmla="*/ 0 h 456"/>
                <a:gd name="T46" fmla="*/ 0 w 226"/>
                <a:gd name="T47" fmla="*/ 0 h 456"/>
                <a:gd name="T48" fmla="*/ 0 w 226"/>
                <a:gd name="T49" fmla="*/ 0 h 456"/>
                <a:gd name="T50" fmla="*/ 0 w 226"/>
                <a:gd name="T51" fmla="*/ 0 h 456"/>
                <a:gd name="T52" fmla="*/ 0 w 226"/>
                <a:gd name="T53" fmla="*/ 0 h 456"/>
                <a:gd name="T54" fmla="*/ 0 w 226"/>
                <a:gd name="T55" fmla="*/ 0 h 45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26" h="456">
                  <a:moveTo>
                    <a:pt x="226" y="14"/>
                  </a:moveTo>
                  <a:lnTo>
                    <a:pt x="207" y="60"/>
                  </a:lnTo>
                  <a:lnTo>
                    <a:pt x="187" y="110"/>
                  </a:lnTo>
                  <a:lnTo>
                    <a:pt x="167" y="207"/>
                  </a:lnTo>
                  <a:lnTo>
                    <a:pt x="156" y="255"/>
                  </a:lnTo>
                  <a:lnTo>
                    <a:pt x="141" y="300"/>
                  </a:lnTo>
                  <a:lnTo>
                    <a:pt x="126" y="329"/>
                  </a:lnTo>
                  <a:lnTo>
                    <a:pt x="113" y="351"/>
                  </a:lnTo>
                  <a:lnTo>
                    <a:pt x="98" y="373"/>
                  </a:lnTo>
                  <a:lnTo>
                    <a:pt x="71" y="415"/>
                  </a:lnTo>
                  <a:lnTo>
                    <a:pt x="52" y="436"/>
                  </a:lnTo>
                  <a:lnTo>
                    <a:pt x="37" y="445"/>
                  </a:lnTo>
                  <a:lnTo>
                    <a:pt x="15" y="455"/>
                  </a:lnTo>
                  <a:lnTo>
                    <a:pt x="0" y="456"/>
                  </a:lnTo>
                  <a:lnTo>
                    <a:pt x="4" y="444"/>
                  </a:lnTo>
                  <a:lnTo>
                    <a:pt x="32" y="405"/>
                  </a:lnTo>
                  <a:lnTo>
                    <a:pt x="62" y="365"/>
                  </a:lnTo>
                  <a:lnTo>
                    <a:pt x="90" y="324"/>
                  </a:lnTo>
                  <a:lnTo>
                    <a:pt x="113" y="279"/>
                  </a:lnTo>
                  <a:lnTo>
                    <a:pt x="135" y="214"/>
                  </a:lnTo>
                  <a:lnTo>
                    <a:pt x="159" y="134"/>
                  </a:lnTo>
                  <a:lnTo>
                    <a:pt x="172" y="92"/>
                  </a:lnTo>
                  <a:lnTo>
                    <a:pt x="185" y="56"/>
                  </a:lnTo>
                  <a:lnTo>
                    <a:pt x="199" y="25"/>
                  </a:lnTo>
                  <a:lnTo>
                    <a:pt x="216" y="1"/>
                  </a:lnTo>
                  <a:lnTo>
                    <a:pt x="225" y="0"/>
                  </a:lnTo>
                  <a:lnTo>
                    <a:pt x="226" y="14"/>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67" name="Freeform 62"/>
            <p:cNvSpPr>
              <a:spLocks/>
            </p:cNvSpPr>
            <p:nvPr/>
          </p:nvSpPr>
          <p:spPr bwMode="auto">
            <a:xfrm>
              <a:off x="4079" y="2131"/>
              <a:ext cx="56" cy="22"/>
            </a:xfrm>
            <a:custGeom>
              <a:avLst/>
              <a:gdLst>
                <a:gd name="T0" fmla="*/ 0 w 141"/>
                <a:gd name="T1" fmla="*/ 0 h 56"/>
                <a:gd name="T2" fmla="*/ 0 w 141"/>
                <a:gd name="T3" fmla="*/ 0 h 56"/>
                <a:gd name="T4" fmla="*/ 0 w 141"/>
                <a:gd name="T5" fmla="*/ 0 h 56"/>
                <a:gd name="T6" fmla="*/ 0 w 141"/>
                <a:gd name="T7" fmla="*/ 0 h 56"/>
                <a:gd name="T8" fmla="*/ 0 w 141"/>
                <a:gd name="T9" fmla="*/ 0 h 56"/>
                <a:gd name="T10" fmla="*/ 0 w 141"/>
                <a:gd name="T11" fmla="*/ 0 h 56"/>
                <a:gd name="T12" fmla="*/ 0 w 141"/>
                <a:gd name="T13" fmla="*/ 0 h 56"/>
                <a:gd name="T14" fmla="*/ 0 w 141"/>
                <a:gd name="T15" fmla="*/ 0 h 56"/>
                <a:gd name="T16" fmla="*/ 0 w 141"/>
                <a:gd name="T17" fmla="*/ 0 h 56"/>
                <a:gd name="T18" fmla="*/ 0 w 141"/>
                <a:gd name="T19" fmla="*/ 0 h 56"/>
                <a:gd name="T20" fmla="*/ 0 w 141"/>
                <a:gd name="T21" fmla="*/ 0 h 56"/>
                <a:gd name="T22" fmla="*/ 0 w 141"/>
                <a:gd name="T23" fmla="*/ 0 h 56"/>
                <a:gd name="T24" fmla="*/ 0 w 141"/>
                <a:gd name="T25" fmla="*/ 0 h 5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41" h="56">
                  <a:moveTo>
                    <a:pt x="11" y="0"/>
                  </a:moveTo>
                  <a:lnTo>
                    <a:pt x="41" y="18"/>
                  </a:lnTo>
                  <a:lnTo>
                    <a:pt x="69" y="28"/>
                  </a:lnTo>
                  <a:lnTo>
                    <a:pt x="132" y="18"/>
                  </a:lnTo>
                  <a:lnTo>
                    <a:pt x="141" y="24"/>
                  </a:lnTo>
                  <a:lnTo>
                    <a:pt x="136" y="37"/>
                  </a:lnTo>
                  <a:lnTo>
                    <a:pt x="115" y="48"/>
                  </a:lnTo>
                  <a:lnTo>
                    <a:pt x="95" y="56"/>
                  </a:lnTo>
                  <a:lnTo>
                    <a:pt x="46" y="45"/>
                  </a:lnTo>
                  <a:lnTo>
                    <a:pt x="2" y="16"/>
                  </a:lnTo>
                  <a:lnTo>
                    <a:pt x="0" y="2"/>
                  </a:lnTo>
                  <a:lnTo>
                    <a:pt x="11"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68" name="Freeform 63"/>
            <p:cNvSpPr>
              <a:spLocks/>
            </p:cNvSpPr>
            <p:nvPr/>
          </p:nvSpPr>
          <p:spPr bwMode="auto">
            <a:xfrm>
              <a:off x="4163" y="1972"/>
              <a:ext cx="105" cy="36"/>
            </a:xfrm>
            <a:custGeom>
              <a:avLst/>
              <a:gdLst>
                <a:gd name="T0" fmla="*/ 0 w 263"/>
                <a:gd name="T1" fmla="*/ 0 h 88"/>
                <a:gd name="T2" fmla="*/ 0 w 263"/>
                <a:gd name="T3" fmla="*/ 0 h 88"/>
                <a:gd name="T4" fmla="*/ 0 w 263"/>
                <a:gd name="T5" fmla="*/ 0 h 88"/>
                <a:gd name="T6" fmla="*/ 0 w 263"/>
                <a:gd name="T7" fmla="*/ 0 h 88"/>
                <a:gd name="T8" fmla="*/ 0 w 263"/>
                <a:gd name="T9" fmla="*/ 0 h 88"/>
                <a:gd name="T10" fmla="*/ 0 w 263"/>
                <a:gd name="T11" fmla="*/ 0 h 88"/>
                <a:gd name="T12" fmla="*/ 0 w 263"/>
                <a:gd name="T13" fmla="*/ 0 h 88"/>
                <a:gd name="T14" fmla="*/ 0 w 263"/>
                <a:gd name="T15" fmla="*/ 0 h 88"/>
                <a:gd name="T16" fmla="*/ 0 w 263"/>
                <a:gd name="T17" fmla="*/ 0 h 88"/>
                <a:gd name="T18" fmla="*/ 0 w 263"/>
                <a:gd name="T19" fmla="*/ 0 h 88"/>
                <a:gd name="T20" fmla="*/ 0 w 263"/>
                <a:gd name="T21" fmla="*/ 0 h 88"/>
                <a:gd name="T22" fmla="*/ 0 w 263"/>
                <a:gd name="T23" fmla="*/ 0 h 88"/>
                <a:gd name="T24" fmla="*/ 0 w 263"/>
                <a:gd name="T25" fmla="*/ 0 h 88"/>
                <a:gd name="T26" fmla="*/ 0 w 263"/>
                <a:gd name="T27" fmla="*/ 0 h 88"/>
                <a:gd name="T28" fmla="*/ 0 w 263"/>
                <a:gd name="T29" fmla="*/ 0 h 88"/>
                <a:gd name="T30" fmla="*/ 0 w 263"/>
                <a:gd name="T31" fmla="*/ 0 h 8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63" h="88">
                  <a:moveTo>
                    <a:pt x="3" y="71"/>
                  </a:moveTo>
                  <a:lnTo>
                    <a:pt x="21" y="55"/>
                  </a:lnTo>
                  <a:lnTo>
                    <a:pt x="41" y="44"/>
                  </a:lnTo>
                  <a:lnTo>
                    <a:pt x="89" y="29"/>
                  </a:lnTo>
                  <a:lnTo>
                    <a:pt x="182" y="20"/>
                  </a:lnTo>
                  <a:lnTo>
                    <a:pt x="254" y="0"/>
                  </a:lnTo>
                  <a:lnTo>
                    <a:pt x="263" y="5"/>
                  </a:lnTo>
                  <a:lnTo>
                    <a:pt x="259" y="20"/>
                  </a:lnTo>
                  <a:lnTo>
                    <a:pt x="229" y="40"/>
                  </a:lnTo>
                  <a:lnTo>
                    <a:pt x="195" y="55"/>
                  </a:lnTo>
                  <a:lnTo>
                    <a:pt x="127" y="64"/>
                  </a:lnTo>
                  <a:lnTo>
                    <a:pt x="67" y="67"/>
                  </a:lnTo>
                  <a:lnTo>
                    <a:pt x="11" y="88"/>
                  </a:lnTo>
                  <a:lnTo>
                    <a:pt x="0" y="85"/>
                  </a:lnTo>
                  <a:lnTo>
                    <a:pt x="3" y="71"/>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69" name="Freeform 64"/>
            <p:cNvSpPr>
              <a:spLocks/>
            </p:cNvSpPr>
            <p:nvPr/>
          </p:nvSpPr>
          <p:spPr bwMode="auto">
            <a:xfrm>
              <a:off x="4260" y="1960"/>
              <a:ext cx="47" cy="20"/>
            </a:xfrm>
            <a:custGeom>
              <a:avLst/>
              <a:gdLst>
                <a:gd name="T0" fmla="*/ 0 w 117"/>
                <a:gd name="T1" fmla="*/ 0 h 48"/>
                <a:gd name="T2" fmla="*/ 0 w 117"/>
                <a:gd name="T3" fmla="*/ 0 h 48"/>
                <a:gd name="T4" fmla="*/ 0 w 117"/>
                <a:gd name="T5" fmla="*/ 0 h 48"/>
                <a:gd name="T6" fmla="*/ 0 w 117"/>
                <a:gd name="T7" fmla="*/ 0 h 48"/>
                <a:gd name="T8" fmla="*/ 0 w 117"/>
                <a:gd name="T9" fmla="*/ 0 h 48"/>
                <a:gd name="T10" fmla="*/ 0 w 117"/>
                <a:gd name="T11" fmla="*/ 0 h 48"/>
                <a:gd name="T12" fmla="*/ 0 w 117"/>
                <a:gd name="T13" fmla="*/ 0 h 48"/>
                <a:gd name="T14" fmla="*/ 0 w 117"/>
                <a:gd name="T15" fmla="*/ 0 h 48"/>
                <a:gd name="T16" fmla="*/ 0 w 117"/>
                <a:gd name="T17" fmla="*/ 0 h 48"/>
                <a:gd name="T18" fmla="*/ 0 w 117"/>
                <a:gd name="T19" fmla="*/ 0 h 48"/>
                <a:gd name="T20" fmla="*/ 0 w 117"/>
                <a:gd name="T21" fmla="*/ 0 h 48"/>
                <a:gd name="T22" fmla="*/ 0 w 117"/>
                <a:gd name="T23" fmla="*/ 0 h 48"/>
                <a:gd name="T24" fmla="*/ 0 w 117"/>
                <a:gd name="T25" fmla="*/ 0 h 4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7" h="48">
                  <a:moveTo>
                    <a:pt x="2" y="30"/>
                  </a:moveTo>
                  <a:lnTo>
                    <a:pt x="25" y="13"/>
                  </a:lnTo>
                  <a:lnTo>
                    <a:pt x="52" y="2"/>
                  </a:lnTo>
                  <a:lnTo>
                    <a:pt x="105" y="0"/>
                  </a:lnTo>
                  <a:lnTo>
                    <a:pt x="117" y="22"/>
                  </a:lnTo>
                  <a:lnTo>
                    <a:pt x="111" y="35"/>
                  </a:lnTo>
                  <a:lnTo>
                    <a:pt x="101" y="38"/>
                  </a:lnTo>
                  <a:lnTo>
                    <a:pt x="64" y="32"/>
                  </a:lnTo>
                  <a:lnTo>
                    <a:pt x="27" y="37"/>
                  </a:lnTo>
                  <a:lnTo>
                    <a:pt x="11" y="48"/>
                  </a:lnTo>
                  <a:lnTo>
                    <a:pt x="0" y="45"/>
                  </a:lnTo>
                  <a:lnTo>
                    <a:pt x="2" y="3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70" name="Freeform 65"/>
            <p:cNvSpPr>
              <a:spLocks/>
            </p:cNvSpPr>
            <p:nvPr/>
          </p:nvSpPr>
          <p:spPr bwMode="auto">
            <a:xfrm>
              <a:off x="4296" y="1934"/>
              <a:ext cx="60" cy="87"/>
            </a:xfrm>
            <a:custGeom>
              <a:avLst/>
              <a:gdLst>
                <a:gd name="T0" fmla="*/ 0 w 149"/>
                <a:gd name="T1" fmla="*/ 0 h 219"/>
                <a:gd name="T2" fmla="*/ 0 w 149"/>
                <a:gd name="T3" fmla="*/ 0 h 219"/>
                <a:gd name="T4" fmla="*/ 0 w 149"/>
                <a:gd name="T5" fmla="*/ 0 h 219"/>
                <a:gd name="T6" fmla="*/ 0 w 149"/>
                <a:gd name="T7" fmla="*/ 0 h 219"/>
                <a:gd name="T8" fmla="*/ 0 w 149"/>
                <a:gd name="T9" fmla="*/ 0 h 219"/>
                <a:gd name="T10" fmla="*/ 0 w 149"/>
                <a:gd name="T11" fmla="*/ 0 h 219"/>
                <a:gd name="T12" fmla="*/ 0 w 149"/>
                <a:gd name="T13" fmla="*/ 0 h 219"/>
                <a:gd name="T14" fmla="*/ 0 w 149"/>
                <a:gd name="T15" fmla="*/ 0 h 219"/>
                <a:gd name="T16" fmla="*/ 0 w 149"/>
                <a:gd name="T17" fmla="*/ 0 h 219"/>
                <a:gd name="T18" fmla="*/ 0 w 149"/>
                <a:gd name="T19" fmla="*/ 0 h 219"/>
                <a:gd name="T20" fmla="*/ 0 w 149"/>
                <a:gd name="T21" fmla="*/ 0 h 219"/>
                <a:gd name="T22" fmla="*/ 0 w 149"/>
                <a:gd name="T23" fmla="*/ 0 h 219"/>
                <a:gd name="T24" fmla="*/ 0 w 149"/>
                <a:gd name="T25" fmla="*/ 0 h 219"/>
                <a:gd name="T26" fmla="*/ 0 w 149"/>
                <a:gd name="T27" fmla="*/ 0 h 219"/>
                <a:gd name="T28" fmla="*/ 0 w 149"/>
                <a:gd name="T29" fmla="*/ 0 h 219"/>
                <a:gd name="T30" fmla="*/ 0 w 149"/>
                <a:gd name="T31" fmla="*/ 0 h 219"/>
                <a:gd name="T32" fmla="*/ 0 w 149"/>
                <a:gd name="T33" fmla="*/ 0 h 219"/>
                <a:gd name="T34" fmla="*/ 0 w 149"/>
                <a:gd name="T35" fmla="*/ 0 h 219"/>
                <a:gd name="T36" fmla="*/ 0 w 149"/>
                <a:gd name="T37" fmla="*/ 0 h 219"/>
                <a:gd name="T38" fmla="*/ 0 w 149"/>
                <a:gd name="T39" fmla="*/ 0 h 219"/>
                <a:gd name="T40" fmla="*/ 0 w 149"/>
                <a:gd name="T41" fmla="*/ 0 h 21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49" h="219">
                  <a:moveTo>
                    <a:pt x="149" y="14"/>
                  </a:moveTo>
                  <a:lnTo>
                    <a:pt x="130" y="56"/>
                  </a:lnTo>
                  <a:lnTo>
                    <a:pt x="112" y="99"/>
                  </a:lnTo>
                  <a:lnTo>
                    <a:pt x="102" y="149"/>
                  </a:lnTo>
                  <a:lnTo>
                    <a:pt x="95" y="171"/>
                  </a:lnTo>
                  <a:lnTo>
                    <a:pt x="80" y="188"/>
                  </a:lnTo>
                  <a:lnTo>
                    <a:pt x="51" y="208"/>
                  </a:lnTo>
                  <a:lnTo>
                    <a:pt x="20" y="219"/>
                  </a:lnTo>
                  <a:lnTo>
                    <a:pt x="7" y="216"/>
                  </a:lnTo>
                  <a:lnTo>
                    <a:pt x="0" y="201"/>
                  </a:lnTo>
                  <a:lnTo>
                    <a:pt x="2" y="187"/>
                  </a:lnTo>
                  <a:lnTo>
                    <a:pt x="13" y="177"/>
                  </a:lnTo>
                  <a:lnTo>
                    <a:pt x="71" y="164"/>
                  </a:lnTo>
                  <a:lnTo>
                    <a:pt x="89" y="131"/>
                  </a:lnTo>
                  <a:lnTo>
                    <a:pt x="98" y="91"/>
                  </a:lnTo>
                  <a:lnTo>
                    <a:pt x="116" y="45"/>
                  </a:lnTo>
                  <a:lnTo>
                    <a:pt x="127" y="22"/>
                  </a:lnTo>
                  <a:lnTo>
                    <a:pt x="137" y="2"/>
                  </a:lnTo>
                  <a:lnTo>
                    <a:pt x="148" y="0"/>
                  </a:lnTo>
                  <a:lnTo>
                    <a:pt x="149" y="14"/>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71" name="Freeform 66"/>
            <p:cNvSpPr>
              <a:spLocks/>
            </p:cNvSpPr>
            <p:nvPr/>
          </p:nvSpPr>
          <p:spPr bwMode="auto">
            <a:xfrm>
              <a:off x="4153" y="2003"/>
              <a:ext cx="156" cy="136"/>
            </a:xfrm>
            <a:custGeom>
              <a:avLst/>
              <a:gdLst>
                <a:gd name="T0" fmla="*/ 0 w 389"/>
                <a:gd name="T1" fmla="*/ 0 h 340"/>
                <a:gd name="T2" fmla="*/ 0 w 389"/>
                <a:gd name="T3" fmla="*/ 0 h 340"/>
                <a:gd name="T4" fmla="*/ 0 w 389"/>
                <a:gd name="T5" fmla="*/ 0 h 340"/>
                <a:gd name="T6" fmla="*/ 0 w 389"/>
                <a:gd name="T7" fmla="*/ 0 h 340"/>
                <a:gd name="T8" fmla="*/ 0 w 389"/>
                <a:gd name="T9" fmla="*/ 0 h 340"/>
                <a:gd name="T10" fmla="*/ 0 w 389"/>
                <a:gd name="T11" fmla="*/ 0 h 340"/>
                <a:gd name="T12" fmla="*/ 0 w 389"/>
                <a:gd name="T13" fmla="*/ 0 h 340"/>
                <a:gd name="T14" fmla="*/ 0 w 389"/>
                <a:gd name="T15" fmla="*/ 0 h 340"/>
                <a:gd name="T16" fmla="*/ 0 w 389"/>
                <a:gd name="T17" fmla="*/ 0 h 340"/>
                <a:gd name="T18" fmla="*/ 0 w 389"/>
                <a:gd name="T19" fmla="*/ 0 h 340"/>
                <a:gd name="T20" fmla="*/ 0 w 389"/>
                <a:gd name="T21" fmla="*/ 0 h 340"/>
                <a:gd name="T22" fmla="*/ 0 w 389"/>
                <a:gd name="T23" fmla="*/ 0 h 340"/>
                <a:gd name="T24" fmla="*/ 0 w 389"/>
                <a:gd name="T25" fmla="*/ 0 h 340"/>
                <a:gd name="T26" fmla="*/ 0 w 389"/>
                <a:gd name="T27" fmla="*/ 0 h 340"/>
                <a:gd name="T28" fmla="*/ 0 w 389"/>
                <a:gd name="T29" fmla="*/ 0 h 340"/>
                <a:gd name="T30" fmla="*/ 0 w 389"/>
                <a:gd name="T31" fmla="*/ 0 h 340"/>
                <a:gd name="T32" fmla="*/ 0 w 389"/>
                <a:gd name="T33" fmla="*/ 0 h 340"/>
                <a:gd name="T34" fmla="*/ 0 w 389"/>
                <a:gd name="T35" fmla="*/ 0 h 340"/>
                <a:gd name="T36" fmla="*/ 0 w 389"/>
                <a:gd name="T37" fmla="*/ 0 h 340"/>
                <a:gd name="T38" fmla="*/ 0 w 389"/>
                <a:gd name="T39" fmla="*/ 0 h 340"/>
                <a:gd name="T40" fmla="*/ 0 w 389"/>
                <a:gd name="T41" fmla="*/ 0 h 340"/>
                <a:gd name="T42" fmla="*/ 0 w 389"/>
                <a:gd name="T43" fmla="*/ 0 h 340"/>
                <a:gd name="T44" fmla="*/ 0 w 389"/>
                <a:gd name="T45" fmla="*/ 0 h 340"/>
                <a:gd name="T46" fmla="*/ 0 w 389"/>
                <a:gd name="T47" fmla="*/ 0 h 340"/>
                <a:gd name="T48" fmla="*/ 0 w 389"/>
                <a:gd name="T49" fmla="*/ 0 h 340"/>
                <a:gd name="T50" fmla="*/ 0 w 389"/>
                <a:gd name="T51" fmla="*/ 0 h 340"/>
                <a:gd name="T52" fmla="*/ 0 w 389"/>
                <a:gd name="T53" fmla="*/ 0 h 340"/>
                <a:gd name="T54" fmla="*/ 0 w 389"/>
                <a:gd name="T55" fmla="*/ 0 h 340"/>
                <a:gd name="T56" fmla="*/ 0 w 389"/>
                <a:gd name="T57" fmla="*/ 0 h 340"/>
                <a:gd name="T58" fmla="*/ 0 w 389"/>
                <a:gd name="T59" fmla="*/ 0 h 340"/>
                <a:gd name="T60" fmla="*/ 0 w 389"/>
                <a:gd name="T61" fmla="*/ 0 h 340"/>
                <a:gd name="T62" fmla="*/ 0 w 389"/>
                <a:gd name="T63" fmla="*/ 0 h 340"/>
                <a:gd name="T64" fmla="*/ 0 w 389"/>
                <a:gd name="T65" fmla="*/ 0 h 34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89" h="340">
                  <a:moveTo>
                    <a:pt x="380" y="40"/>
                  </a:moveTo>
                  <a:lnTo>
                    <a:pt x="331" y="81"/>
                  </a:lnTo>
                  <a:lnTo>
                    <a:pt x="294" y="142"/>
                  </a:lnTo>
                  <a:lnTo>
                    <a:pt x="271" y="179"/>
                  </a:lnTo>
                  <a:lnTo>
                    <a:pt x="257" y="201"/>
                  </a:lnTo>
                  <a:lnTo>
                    <a:pt x="241" y="227"/>
                  </a:lnTo>
                  <a:lnTo>
                    <a:pt x="224" y="249"/>
                  </a:lnTo>
                  <a:lnTo>
                    <a:pt x="207" y="270"/>
                  </a:lnTo>
                  <a:lnTo>
                    <a:pt x="192" y="284"/>
                  </a:lnTo>
                  <a:lnTo>
                    <a:pt x="179" y="294"/>
                  </a:lnTo>
                  <a:lnTo>
                    <a:pt x="139" y="311"/>
                  </a:lnTo>
                  <a:lnTo>
                    <a:pt x="100" y="323"/>
                  </a:lnTo>
                  <a:lnTo>
                    <a:pt x="18" y="340"/>
                  </a:lnTo>
                  <a:lnTo>
                    <a:pt x="6" y="337"/>
                  </a:lnTo>
                  <a:lnTo>
                    <a:pt x="0" y="326"/>
                  </a:lnTo>
                  <a:lnTo>
                    <a:pt x="2" y="313"/>
                  </a:lnTo>
                  <a:lnTo>
                    <a:pt x="12" y="303"/>
                  </a:lnTo>
                  <a:lnTo>
                    <a:pt x="76" y="278"/>
                  </a:lnTo>
                  <a:lnTo>
                    <a:pt x="115" y="262"/>
                  </a:lnTo>
                  <a:lnTo>
                    <a:pt x="155" y="243"/>
                  </a:lnTo>
                  <a:lnTo>
                    <a:pt x="193" y="220"/>
                  </a:lnTo>
                  <a:lnTo>
                    <a:pt x="229" y="195"/>
                  </a:lnTo>
                  <a:lnTo>
                    <a:pt x="279" y="129"/>
                  </a:lnTo>
                  <a:lnTo>
                    <a:pt x="295" y="91"/>
                  </a:lnTo>
                  <a:lnTo>
                    <a:pt x="314" y="54"/>
                  </a:lnTo>
                  <a:lnTo>
                    <a:pt x="338" y="22"/>
                  </a:lnTo>
                  <a:lnTo>
                    <a:pt x="351" y="10"/>
                  </a:lnTo>
                  <a:lnTo>
                    <a:pt x="367" y="0"/>
                  </a:lnTo>
                  <a:lnTo>
                    <a:pt x="380" y="0"/>
                  </a:lnTo>
                  <a:lnTo>
                    <a:pt x="389" y="11"/>
                  </a:lnTo>
                  <a:lnTo>
                    <a:pt x="389" y="26"/>
                  </a:lnTo>
                  <a:lnTo>
                    <a:pt x="380" y="4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72" name="Freeform 67"/>
            <p:cNvSpPr>
              <a:spLocks/>
            </p:cNvSpPr>
            <p:nvPr/>
          </p:nvSpPr>
          <p:spPr bwMode="auto">
            <a:xfrm>
              <a:off x="3699" y="1952"/>
              <a:ext cx="21" cy="96"/>
            </a:xfrm>
            <a:custGeom>
              <a:avLst/>
              <a:gdLst>
                <a:gd name="T0" fmla="*/ 0 w 51"/>
                <a:gd name="T1" fmla="*/ 0 h 242"/>
                <a:gd name="T2" fmla="*/ 0 w 51"/>
                <a:gd name="T3" fmla="*/ 0 h 242"/>
                <a:gd name="T4" fmla="*/ 0 w 51"/>
                <a:gd name="T5" fmla="*/ 0 h 242"/>
                <a:gd name="T6" fmla="*/ 0 w 51"/>
                <a:gd name="T7" fmla="*/ 0 h 242"/>
                <a:gd name="T8" fmla="*/ 0 w 51"/>
                <a:gd name="T9" fmla="*/ 0 h 242"/>
                <a:gd name="T10" fmla="*/ 0 w 51"/>
                <a:gd name="T11" fmla="*/ 0 h 242"/>
                <a:gd name="T12" fmla="*/ 0 w 51"/>
                <a:gd name="T13" fmla="*/ 0 h 242"/>
                <a:gd name="T14" fmla="*/ 0 w 51"/>
                <a:gd name="T15" fmla="*/ 0 h 242"/>
                <a:gd name="T16" fmla="*/ 0 w 51"/>
                <a:gd name="T17" fmla="*/ 0 h 242"/>
                <a:gd name="T18" fmla="*/ 0 w 51"/>
                <a:gd name="T19" fmla="*/ 0 h 242"/>
                <a:gd name="T20" fmla="*/ 0 w 51"/>
                <a:gd name="T21" fmla="*/ 0 h 242"/>
                <a:gd name="T22" fmla="*/ 0 w 51"/>
                <a:gd name="T23" fmla="*/ 0 h 242"/>
                <a:gd name="T24" fmla="*/ 0 w 51"/>
                <a:gd name="T25" fmla="*/ 0 h 24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1" h="242">
                  <a:moveTo>
                    <a:pt x="6" y="180"/>
                  </a:moveTo>
                  <a:lnTo>
                    <a:pt x="0" y="121"/>
                  </a:lnTo>
                  <a:lnTo>
                    <a:pt x="7" y="70"/>
                  </a:lnTo>
                  <a:lnTo>
                    <a:pt x="18" y="17"/>
                  </a:lnTo>
                  <a:lnTo>
                    <a:pt x="22" y="3"/>
                  </a:lnTo>
                  <a:lnTo>
                    <a:pt x="33" y="0"/>
                  </a:lnTo>
                  <a:lnTo>
                    <a:pt x="46" y="20"/>
                  </a:lnTo>
                  <a:lnTo>
                    <a:pt x="42" y="167"/>
                  </a:lnTo>
                  <a:lnTo>
                    <a:pt x="51" y="230"/>
                  </a:lnTo>
                  <a:lnTo>
                    <a:pt x="46" y="242"/>
                  </a:lnTo>
                  <a:lnTo>
                    <a:pt x="37" y="238"/>
                  </a:lnTo>
                  <a:lnTo>
                    <a:pt x="6" y="18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73" name="Freeform 68"/>
            <p:cNvSpPr>
              <a:spLocks/>
            </p:cNvSpPr>
            <p:nvPr/>
          </p:nvSpPr>
          <p:spPr bwMode="auto">
            <a:xfrm>
              <a:off x="3588" y="2052"/>
              <a:ext cx="128" cy="72"/>
            </a:xfrm>
            <a:custGeom>
              <a:avLst/>
              <a:gdLst>
                <a:gd name="T0" fmla="*/ 0 w 319"/>
                <a:gd name="T1" fmla="*/ 0 h 182"/>
                <a:gd name="T2" fmla="*/ 0 w 319"/>
                <a:gd name="T3" fmla="*/ 0 h 182"/>
                <a:gd name="T4" fmla="*/ 0 w 319"/>
                <a:gd name="T5" fmla="*/ 0 h 182"/>
                <a:gd name="T6" fmla="*/ 0 w 319"/>
                <a:gd name="T7" fmla="*/ 0 h 182"/>
                <a:gd name="T8" fmla="*/ 0 w 319"/>
                <a:gd name="T9" fmla="*/ 0 h 182"/>
                <a:gd name="T10" fmla="*/ 0 w 319"/>
                <a:gd name="T11" fmla="*/ 0 h 182"/>
                <a:gd name="T12" fmla="*/ 0 w 319"/>
                <a:gd name="T13" fmla="*/ 0 h 182"/>
                <a:gd name="T14" fmla="*/ 0 w 319"/>
                <a:gd name="T15" fmla="*/ 0 h 182"/>
                <a:gd name="T16" fmla="*/ 0 w 319"/>
                <a:gd name="T17" fmla="*/ 0 h 182"/>
                <a:gd name="T18" fmla="*/ 0 w 319"/>
                <a:gd name="T19" fmla="*/ 0 h 182"/>
                <a:gd name="T20" fmla="*/ 0 w 319"/>
                <a:gd name="T21" fmla="*/ 0 h 182"/>
                <a:gd name="T22" fmla="*/ 0 w 319"/>
                <a:gd name="T23" fmla="*/ 0 h 182"/>
                <a:gd name="T24" fmla="*/ 0 w 319"/>
                <a:gd name="T25" fmla="*/ 0 h 182"/>
                <a:gd name="T26" fmla="*/ 0 w 319"/>
                <a:gd name="T27" fmla="*/ 0 h 182"/>
                <a:gd name="T28" fmla="*/ 0 w 319"/>
                <a:gd name="T29" fmla="*/ 0 h 182"/>
                <a:gd name="T30" fmla="*/ 0 w 319"/>
                <a:gd name="T31" fmla="*/ 0 h 182"/>
                <a:gd name="T32" fmla="*/ 0 w 319"/>
                <a:gd name="T33" fmla="*/ 0 h 182"/>
                <a:gd name="T34" fmla="*/ 0 w 319"/>
                <a:gd name="T35" fmla="*/ 0 h 182"/>
                <a:gd name="T36" fmla="*/ 0 w 319"/>
                <a:gd name="T37" fmla="*/ 0 h 182"/>
                <a:gd name="T38" fmla="*/ 0 w 319"/>
                <a:gd name="T39" fmla="*/ 0 h 182"/>
                <a:gd name="T40" fmla="*/ 0 w 319"/>
                <a:gd name="T41" fmla="*/ 0 h 182"/>
                <a:gd name="T42" fmla="*/ 0 w 319"/>
                <a:gd name="T43" fmla="*/ 0 h 182"/>
                <a:gd name="T44" fmla="*/ 0 w 319"/>
                <a:gd name="T45" fmla="*/ 0 h 182"/>
                <a:gd name="T46" fmla="*/ 0 w 319"/>
                <a:gd name="T47" fmla="*/ 0 h 182"/>
                <a:gd name="T48" fmla="*/ 0 w 319"/>
                <a:gd name="T49" fmla="*/ 0 h 182"/>
                <a:gd name="T50" fmla="*/ 0 w 319"/>
                <a:gd name="T51" fmla="*/ 0 h 182"/>
                <a:gd name="T52" fmla="*/ 0 w 319"/>
                <a:gd name="T53" fmla="*/ 0 h 18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19" h="182">
                  <a:moveTo>
                    <a:pt x="3" y="77"/>
                  </a:moveTo>
                  <a:lnTo>
                    <a:pt x="27" y="53"/>
                  </a:lnTo>
                  <a:lnTo>
                    <a:pt x="54" y="32"/>
                  </a:lnTo>
                  <a:lnTo>
                    <a:pt x="83" y="15"/>
                  </a:lnTo>
                  <a:lnTo>
                    <a:pt x="114" y="4"/>
                  </a:lnTo>
                  <a:lnTo>
                    <a:pt x="178" y="0"/>
                  </a:lnTo>
                  <a:lnTo>
                    <a:pt x="234" y="31"/>
                  </a:lnTo>
                  <a:lnTo>
                    <a:pt x="258" y="63"/>
                  </a:lnTo>
                  <a:lnTo>
                    <a:pt x="274" y="99"/>
                  </a:lnTo>
                  <a:lnTo>
                    <a:pt x="290" y="135"/>
                  </a:lnTo>
                  <a:lnTo>
                    <a:pt x="313" y="163"/>
                  </a:lnTo>
                  <a:lnTo>
                    <a:pt x="319" y="174"/>
                  </a:lnTo>
                  <a:lnTo>
                    <a:pt x="310" y="182"/>
                  </a:lnTo>
                  <a:lnTo>
                    <a:pt x="260" y="173"/>
                  </a:lnTo>
                  <a:lnTo>
                    <a:pt x="242" y="143"/>
                  </a:lnTo>
                  <a:lnTo>
                    <a:pt x="234" y="103"/>
                  </a:lnTo>
                  <a:lnTo>
                    <a:pt x="227" y="82"/>
                  </a:lnTo>
                  <a:lnTo>
                    <a:pt x="216" y="66"/>
                  </a:lnTo>
                  <a:lnTo>
                    <a:pt x="187" y="44"/>
                  </a:lnTo>
                  <a:lnTo>
                    <a:pt x="160" y="31"/>
                  </a:lnTo>
                  <a:lnTo>
                    <a:pt x="108" y="36"/>
                  </a:lnTo>
                  <a:lnTo>
                    <a:pt x="60" y="63"/>
                  </a:lnTo>
                  <a:lnTo>
                    <a:pt x="35" y="79"/>
                  </a:lnTo>
                  <a:lnTo>
                    <a:pt x="10" y="95"/>
                  </a:lnTo>
                  <a:lnTo>
                    <a:pt x="0" y="91"/>
                  </a:lnTo>
                  <a:lnTo>
                    <a:pt x="3" y="77"/>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74" name="Freeform 69"/>
            <p:cNvSpPr>
              <a:spLocks/>
            </p:cNvSpPr>
            <p:nvPr/>
          </p:nvSpPr>
          <p:spPr bwMode="auto">
            <a:xfrm>
              <a:off x="3578" y="2075"/>
              <a:ext cx="60" cy="37"/>
            </a:xfrm>
            <a:custGeom>
              <a:avLst/>
              <a:gdLst>
                <a:gd name="T0" fmla="*/ 0 w 152"/>
                <a:gd name="T1" fmla="*/ 0 h 92"/>
                <a:gd name="T2" fmla="*/ 0 w 152"/>
                <a:gd name="T3" fmla="*/ 0 h 92"/>
                <a:gd name="T4" fmla="*/ 0 w 152"/>
                <a:gd name="T5" fmla="*/ 0 h 92"/>
                <a:gd name="T6" fmla="*/ 0 w 152"/>
                <a:gd name="T7" fmla="*/ 0 h 92"/>
                <a:gd name="T8" fmla="*/ 0 w 152"/>
                <a:gd name="T9" fmla="*/ 0 h 92"/>
                <a:gd name="T10" fmla="*/ 0 w 152"/>
                <a:gd name="T11" fmla="*/ 0 h 92"/>
                <a:gd name="T12" fmla="*/ 0 w 152"/>
                <a:gd name="T13" fmla="*/ 0 h 92"/>
                <a:gd name="T14" fmla="*/ 0 w 152"/>
                <a:gd name="T15" fmla="*/ 0 h 92"/>
                <a:gd name="T16" fmla="*/ 0 w 152"/>
                <a:gd name="T17" fmla="*/ 0 h 92"/>
                <a:gd name="T18" fmla="*/ 0 w 152"/>
                <a:gd name="T19" fmla="*/ 0 h 92"/>
                <a:gd name="T20" fmla="*/ 0 w 152"/>
                <a:gd name="T21" fmla="*/ 0 h 92"/>
                <a:gd name="T22" fmla="*/ 0 w 152"/>
                <a:gd name="T23" fmla="*/ 0 h 92"/>
                <a:gd name="T24" fmla="*/ 0 w 152"/>
                <a:gd name="T25" fmla="*/ 0 h 92"/>
                <a:gd name="T26" fmla="*/ 0 w 152"/>
                <a:gd name="T27" fmla="*/ 0 h 9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52" h="92">
                  <a:moveTo>
                    <a:pt x="3" y="76"/>
                  </a:moveTo>
                  <a:lnTo>
                    <a:pt x="29" y="52"/>
                  </a:lnTo>
                  <a:lnTo>
                    <a:pt x="56" y="34"/>
                  </a:lnTo>
                  <a:lnTo>
                    <a:pt x="85" y="18"/>
                  </a:lnTo>
                  <a:lnTo>
                    <a:pt x="115" y="5"/>
                  </a:lnTo>
                  <a:lnTo>
                    <a:pt x="144" y="0"/>
                  </a:lnTo>
                  <a:lnTo>
                    <a:pt x="152" y="8"/>
                  </a:lnTo>
                  <a:lnTo>
                    <a:pt x="145" y="20"/>
                  </a:lnTo>
                  <a:lnTo>
                    <a:pt x="85" y="44"/>
                  </a:lnTo>
                  <a:lnTo>
                    <a:pt x="47" y="66"/>
                  </a:lnTo>
                  <a:lnTo>
                    <a:pt x="10" y="92"/>
                  </a:lnTo>
                  <a:lnTo>
                    <a:pt x="0" y="88"/>
                  </a:lnTo>
                  <a:lnTo>
                    <a:pt x="3" y="76"/>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75" name="Freeform 70"/>
            <p:cNvSpPr>
              <a:spLocks/>
            </p:cNvSpPr>
            <p:nvPr/>
          </p:nvSpPr>
          <p:spPr bwMode="auto">
            <a:xfrm>
              <a:off x="3585" y="2101"/>
              <a:ext cx="77" cy="71"/>
            </a:xfrm>
            <a:custGeom>
              <a:avLst/>
              <a:gdLst>
                <a:gd name="T0" fmla="*/ 0 w 193"/>
                <a:gd name="T1" fmla="*/ 0 h 178"/>
                <a:gd name="T2" fmla="*/ 0 w 193"/>
                <a:gd name="T3" fmla="*/ 0 h 178"/>
                <a:gd name="T4" fmla="*/ 0 w 193"/>
                <a:gd name="T5" fmla="*/ 0 h 178"/>
                <a:gd name="T6" fmla="*/ 0 w 193"/>
                <a:gd name="T7" fmla="*/ 0 h 178"/>
                <a:gd name="T8" fmla="*/ 0 w 193"/>
                <a:gd name="T9" fmla="*/ 0 h 178"/>
                <a:gd name="T10" fmla="*/ 0 w 193"/>
                <a:gd name="T11" fmla="*/ 0 h 178"/>
                <a:gd name="T12" fmla="*/ 0 w 193"/>
                <a:gd name="T13" fmla="*/ 0 h 178"/>
                <a:gd name="T14" fmla="*/ 0 w 193"/>
                <a:gd name="T15" fmla="*/ 0 h 178"/>
                <a:gd name="T16" fmla="*/ 0 w 193"/>
                <a:gd name="T17" fmla="*/ 0 h 178"/>
                <a:gd name="T18" fmla="*/ 0 w 193"/>
                <a:gd name="T19" fmla="*/ 0 h 178"/>
                <a:gd name="T20" fmla="*/ 0 w 193"/>
                <a:gd name="T21" fmla="*/ 0 h 178"/>
                <a:gd name="T22" fmla="*/ 0 w 193"/>
                <a:gd name="T23" fmla="*/ 0 h 178"/>
                <a:gd name="T24" fmla="*/ 0 w 193"/>
                <a:gd name="T25" fmla="*/ 0 h 178"/>
                <a:gd name="T26" fmla="*/ 0 w 193"/>
                <a:gd name="T27" fmla="*/ 0 h 178"/>
                <a:gd name="T28" fmla="*/ 0 w 193"/>
                <a:gd name="T29" fmla="*/ 0 h 178"/>
                <a:gd name="T30" fmla="*/ 0 w 193"/>
                <a:gd name="T31" fmla="*/ 0 h 178"/>
                <a:gd name="T32" fmla="*/ 0 w 193"/>
                <a:gd name="T33" fmla="*/ 0 h 178"/>
                <a:gd name="T34" fmla="*/ 0 w 193"/>
                <a:gd name="T35" fmla="*/ 0 h 178"/>
                <a:gd name="T36" fmla="*/ 0 w 193"/>
                <a:gd name="T37" fmla="*/ 0 h 178"/>
                <a:gd name="T38" fmla="*/ 0 w 193"/>
                <a:gd name="T39" fmla="*/ 0 h 178"/>
                <a:gd name="T40" fmla="*/ 0 w 193"/>
                <a:gd name="T41" fmla="*/ 0 h 178"/>
                <a:gd name="T42" fmla="*/ 0 w 193"/>
                <a:gd name="T43" fmla="*/ 0 h 178"/>
                <a:gd name="T44" fmla="*/ 0 w 193"/>
                <a:gd name="T45" fmla="*/ 0 h 178"/>
                <a:gd name="T46" fmla="*/ 0 w 193"/>
                <a:gd name="T47" fmla="*/ 0 h 17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93" h="178">
                  <a:moveTo>
                    <a:pt x="141" y="26"/>
                  </a:moveTo>
                  <a:lnTo>
                    <a:pt x="72" y="34"/>
                  </a:lnTo>
                  <a:lnTo>
                    <a:pt x="43" y="51"/>
                  </a:lnTo>
                  <a:lnTo>
                    <a:pt x="11" y="74"/>
                  </a:lnTo>
                  <a:lnTo>
                    <a:pt x="0" y="71"/>
                  </a:lnTo>
                  <a:lnTo>
                    <a:pt x="3" y="56"/>
                  </a:lnTo>
                  <a:lnTo>
                    <a:pt x="18" y="43"/>
                  </a:lnTo>
                  <a:lnTo>
                    <a:pt x="36" y="31"/>
                  </a:lnTo>
                  <a:lnTo>
                    <a:pt x="74" y="10"/>
                  </a:lnTo>
                  <a:lnTo>
                    <a:pt x="114" y="0"/>
                  </a:lnTo>
                  <a:lnTo>
                    <a:pt x="152" y="5"/>
                  </a:lnTo>
                  <a:lnTo>
                    <a:pt x="159" y="20"/>
                  </a:lnTo>
                  <a:lnTo>
                    <a:pt x="160" y="40"/>
                  </a:lnTo>
                  <a:lnTo>
                    <a:pt x="167" y="58"/>
                  </a:lnTo>
                  <a:lnTo>
                    <a:pt x="179" y="75"/>
                  </a:lnTo>
                  <a:lnTo>
                    <a:pt x="193" y="114"/>
                  </a:lnTo>
                  <a:lnTo>
                    <a:pt x="184" y="165"/>
                  </a:lnTo>
                  <a:lnTo>
                    <a:pt x="173" y="178"/>
                  </a:lnTo>
                  <a:lnTo>
                    <a:pt x="163" y="163"/>
                  </a:lnTo>
                  <a:lnTo>
                    <a:pt x="158" y="114"/>
                  </a:lnTo>
                  <a:lnTo>
                    <a:pt x="149" y="79"/>
                  </a:lnTo>
                  <a:lnTo>
                    <a:pt x="140" y="47"/>
                  </a:lnTo>
                  <a:lnTo>
                    <a:pt x="141" y="26"/>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76" name="Freeform 71"/>
            <p:cNvSpPr>
              <a:spLocks/>
            </p:cNvSpPr>
            <p:nvPr/>
          </p:nvSpPr>
          <p:spPr bwMode="auto">
            <a:xfrm>
              <a:off x="3670" y="2167"/>
              <a:ext cx="36" cy="21"/>
            </a:xfrm>
            <a:custGeom>
              <a:avLst/>
              <a:gdLst>
                <a:gd name="T0" fmla="*/ 0 w 90"/>
                <a:gd name="T1" fmla="*/ 0 h 53"/>
                <a:gd name="T2" fmla="*/ 0 w 90"/>
                <a:gd name="T3" fmla="*/ 0 h 53"/>
                <a:gd name="T4" fmla="*/ 0 w 90"/>
                <a:gd name="T5" fmla="*/ 0 h 53"/>
                <a:gd name="T6" fmla="*/ 0 w 90"/>
                <a:gd name="T7" fmla="*/ 0 h 53"/>
                <a:gd name="T8" fmla="*/ 0 w 90"/>
                <a:gd name="T9" fmla="*/ 0 h 53"/>
                <a:gd name="T10" fmla="*/ 0 w 90"/>
                <a:gd name="T11" fmla="*/ 0 h 53"/>
                <a:gd name="T12" fmla="*/ 0 w 90"/>
                <a:gd name="T13" fmla="*/ 0 h 53"/>
                <a:gd name="T14" fmla="*/ 0 w 90"/>
                <a:gd name="T15" fmla="*/ 0 h 53"/>
                <a:gd name="T16" fmla="*/ 0 w 90"/>
                <a:gd name="T17" fmla="*/ 0 h 53"/>
                <a:gd name="T18" fmla="*/ 0 w 90"/>
                <a:gd name="T19" fmla="*/ 0 h 53"/>
                <a:gd name="T20" fmla="*/ 0 w 90"/>
                <a:gd name="T21" fmla="*/ 0 h 53"/>
                <a:gd name="T22" fmla="*/ 0 w 90"/>
                <a:gd name="T23" fmla="*/ 0 h 53"/>
                <a:gd name="T24" fmla="*/ 0 w 90"/>
                <a:gd name="T25" fmla="*/ 0 h 53"/>
                <a:gd name="T26" fmla="*/ 0 w 90"/>
                <a:gd name="T27" fmla="*/ 0 h 53"/>
                <a:gd name="T28" fmla="*/ 0 w 90"/>
                <a:gd name="T29" fmla="*/ 0 h 5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0" h="53">
                  <a:moveTo>
                    <a:pt x="4" y="27"/>
                  </a:moveTo>
                  <a:lnTo>
                    <a:pt x="25" y="8"/>
                  </a:lnTo>
                  <a:lnTo>
                    <a:pt x="42" y="0"/>
                  </a:lnTo>
                  <a:lnTo>
                    <a:pt x="84" y="17"/>
                  </a:lnTo>
                  <a:lnTo>
                    <a:pt x="90" y="43"/>
                  </a:lnTo>
                  <a:lnTo>
                    <a:pt x="83" y="53"/>
                  </a:lnTo>
                  <a:lnTo>
                    <a:pt x="71" y="51"/>
                  </a:lnTo>
                  <a:lnTo>
                    <a:pt x="51" y="30"/>
                  </a:lnTo>
                  <a:lnTo>
                    <a:pt x="41" y="21"/>
                  </a:lnTo>
                  <a:lnTo>
                    <a:pt x="31" y="25"/>
                  </a:lnTo>
                  <a:lnTo>
                    <a:pt x="18" y="48"/>
                  </a:lnTo>
                  <a:lnTo>
                    <a:pt x="4" y="48"/>
                  </a:lnTo>
                  <a:lnTo>
                    <a:pt x="0" y="38"/>
                  </a:lnTo>
                  <a:lnTo>
                    <a:pt x="4" y="27"/>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77" name="Freeform 72"/>
            <p:cNvSpPr>
              <a:spLocks/>
            </p:cNvSpPr>
            <p:nvPr/>
          </p:nvSpPr>
          <p:spPr bwMode="auto">
            <a:xfrm>
              <a:off x="3697" y="2142"/>
              <a:ext cx="28" cy="66"/>
            </a:xfrm>
            <a:custGeom>
              <a:avLst/>
              <a:gdLst>
                <a:gd name="T0" fmla="*/ 0 w 71"/>
                <a:gd name="T1" fmla="*/ 0 h 165"/>
                <a:gd name="T2" fmla="*/ 0 w 71"/>
                <a:gd name="T3" fmla="*/ 0 h 165"/>
                <a:gd name="T4" fmla="*/ 0 w 71"/>
                <a:gd name="T5" fmla="*/ 0 h 165"/>
                <a:gd name="T6" fmla="*/ 0 w 71"/>
                <a:gd name="T7" fmla="*/ 0 h 165"/>
                <a:gd name="T8" fmla="*/ 0 w 71"/>
                <a:gd name="T9" fmla="*/ 0 h 165"/>
                <a:gd name="T10" fmla="*/ 0 w 71"/>
                <a:gd name="T11" fmla="*/ 0 h 165"/>
                <a:gd name="T12" fmla="*/ 0 w 71"/>
                <a:gd name="T13" fmla="*/ 0 h 165"/>
                <a:gd name="T14" fmla="*/ 0 w 71"/>
                <a:gd name="T15" fmla="*/ 0 h 165"/>
                <a:gd name="T16" fmla="*/ 0 w 71"/>
                <a:gd name="T17" fmla="*/ 0 h 165"/>
                <a:gd name="T18" fmla="*/ 0 w 71"/>
                <a:gd name="T19" fmla="*/ 0 h 165"/>
                <a:gd name="T20" fmla="*/ 0 w 71"/>
                <a:gd name="T21" fmla="*/ 0 h 165"/>
                <a:gd name="T22" fmla="*/ 0 w 71"/>
                <a:gd name="T23" fmla="*/ 0 h 165"/>
                <a:gd name="T24" fmla="*/ 0 w 71"/>
                <a:gd name="T25" fmla="*/ 0 h 165"/>
                <a:gd name="T26" fmla="*/ 0 w 71"/>
                <a:gd name="T27" fmla="*/ 0 h 16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1" h="165">
                  <a:moveTo>
                    <a:pt x="34" y="13"/>
                  </a:moveTo>
                  <a:lnTo>
                    <a:pt x="38" y="96"/>
                  </a:lnTo>
                  <a:lnTo>
                    <a:pt x="63" y="129"/>
                  </a:lnTo>
                  <a:lnTo>
                    <a:pt x="71" y="155"/>
                  </a:lnTo>
                  <a:lnTo>
                    <a:pt x="64" y="165"/>
                  </a:lnTo>
                  <a:lnTo>
                    <a:pt x="53" y="165"/>
                  </a:lnTo>
                  <a:lnTo>
                    <a:pt x="7" y="129"/>
                  </a:lnTo>
                  <a:lnTo>
                    <a:pt x="0" y="101"/>
                  </a:lnTo>
                  <a:lnTo>
                    <a:pt x="2" y="69"/>
                  </a:lnTo>
                  <a:lnTo>
                    <a:pt x="11" y="37"/>
                  </a:lnTo>
                  <a:lnTo>
                    <a:pt x="20" y="8"/>
                  </a:lnTo>
                  <a:lnTo>
                    <a:pt x="28" y="0"/>
                  </a:lnTo>
                  <a:lnTo>
                    <a:pt x="34" y="13"/>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78" name="Freeform 73"/>
            <p:cNvSpPr>
              <a:spLocks/>
            </p:cNvSpPr>
            <p:nvPr/>
          </p:nvSpPr>
          <p:spPr bwMode="auto">
            <a:xfrm>
              <a:off x="3722" y="2120"/>
              <a:ext cx="40" cy="70"/>
            </a:xfrm>
            <a:custGeom>
              <a:avLst/>
              <a:gdLst>
                <a:gd name="T0" fmla="*/ 0 w 99"/>
                <a:gd name="T1" fmla="*/ 0 h 174"/>
                <a:gd name="T2" fmla="*/ 0 w 99"/>
                <a:gd name="T3" fmla="*/ 0 h 174"/>
                <a:gd name="T4" fmla="*/ 0 w 99"/>
                <a:gd name="T5" fmla="*/ 0 h 174"/>
                <a:gd name="T6" fmla="*/ 0 w 99"/>
                <a:gd name="T7" fmla="*/ 0 h 174"/>
                <a:gd name="T8" fmla="*/ 0 w 99"/>
                <a:gd name="T9" fmla="*/ 0 h 174"/>
                <a:gd name="T10" fmla="*/ 0 w 99"/>
                <a:gd name="T11" fmla="*/ 0 h 174"/>
                <a:gd name="T12" fmla="*/ 0 w 99"/>
                <a:gd name="T13" fmla="*/ 0 h 174"/>
                <a:gd name="T14" fmla="*/ 0 w 99"/>
                <a:gd name="T15" fmla="*/ 0 h 174"/>
                <a:gd name="T16" fmla="*/ 0 w 99"/>
                <a:gd name="T17" fmla="*/ 0 h 174"/>
                <a:gd name="T18" fmla="*/ 0 w 99"/>
                <a:gd name="T19" fmla="*/ 0 h 174"/>
                <a:gd name="T20" fmla="*/ 0 w 99"/>
                <a:gd name="T21" fmla="*/ 0 h 174"/>
                <a:gd name="T22" fmla="*/ 0 w 99"/>
                <a:gd name="T23" fmla="*/ 0 h 174"/>
                <a:gd name="T24" fmla="*/ 0 w 99"/>
                <a:gd name="T25" fmla="*/ 0 h 174"/>
                <a:gd name="T26" fmla="*/ 0 w 99"/>
                <a:gd name="T27" fmla="*/ 0 h 174"/>
                <a:gd name="T28" fmla="*/ 0 w 99"/>
                <a:gd name="T29" fmla="*/ 0 h 174"/>
                <a:gd name="T30" fmla="*/ 0 w 99"/>
                <a:gd name="T31" fmla="*/ 0 h 174"/>
                <a:gd name="T32" fmla="*/ 0 w 99"/>
                <a:gd name="T33" fmla="*/ 0 h 174"/>
                <a:gd name="T34" fmla="*/ 0 w 99"/>
                <a:gd name="T35" fmla="*/ 0 h 174"/>
                <a:gd name="T36" fmla="*/ 0 w 99"/>
                <a:gd name="T37" fmla="*/ 0 h 174"/>
                <a:gd name="T38" fmla="*/ 0 w 99"/>
                <a:gd name="T39" fmla="*/ 0 h 174"/>
                <a:gd name="T40" fmla="*/ 0 w 99"/>
                <a:gd name="T41" fmla="*/ 0 h 174"/>
                <a:gd name="T42" fmla="*/ 0 w 99"/>
                <a:gd name="T43" fmla="*/ 0 h 174"/>
                <a:gd name="T44" fmla="*/ 0 w 99"/>
                <a:gd name="T45" fmla="*/ 0 h 174"/>
                <a:gd name="T46" fmla="*/ 0 w 99"/>
                <a:gd name="T47" fmla="*/ 0 h 17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99" h="174">
                  <a:moveTo>
                    <a:pt x="65" y="128"/>
                  </a:moveTo>
                  <a:lnTo>
                    <a:pt x="72" y="45"/>
                  </a:lnTo>
                  <a:lnTo>
                    <a:pt x="60" y="37"/>
                  </a:lnTo>
                  <a:lnTo>
                    <a:pt x="43" y="55"/>
                  </a:lnTo>
                  <a:lnTo>
                    <a:pt x="34" y="82"/>
                  </a:lnTo>
                  <a:lnTo>
                    <a:pt x="26" y="142"/>
                  </a:lnTo>
                  <a:lnTo>
                    <a:pt x="15" y="155"/>
                  </a:lnTo>
                  <a:lnTo>
                    <a:pt x="5" y="142"/>
                  </a:lnTo>
                  <a:lnTo>
                    <a:pt x="0" y="101"/>
                  </a:lnTo>
                  <a:lnTo>
                    <a:pt x="6" y="69"/>
                  </a:lnTo>
                  <a:lnTo>
                    <a:pt x="18" y="40"/>
                  </a:lnTo>
                  <a:lnTo>
                    <a:pt x="35" y="16"/>
                  </a:lnTo>
                  <a:lnTo>
                    <a:pt x="57" y="0"/>
                  </a:lnTo>
                  <a:lnTo>
                    <a:pt x="91" y="11"/>
                  </a:lnTo>
                  <a:lnTo>
                    <a:pt x="99" y="50"/>
                  </a:lnTo>
                  <a:lnTo>
                    <a:pt x="95" y="91"/>
                  </a:lnTo>
                  <a:lnTo>
                    <a:pt x="82" y="131"/>
                  </a:lnTo>
                  <a:lnTo>
                    <a:pt x="64" y="163"/>
                  </a:lnTo>
                  <a:lnTo>
                    <a:pt x="41" y="174"/>
                  </a:lnTo>
                  <a:lnTo>
                    <a:pt x="32" y="168"/>
                  </a:lnTo>
                  <a:lnTo>
                    <a:pt x="37" y="155"/>
                  </a:lnTo>
                  <a:lnTo>
                    <a:pt x="51" y="142"/>
                  </a:lnTo>
                  <a:lnTo>
                    <a:pt x="65" y="128"/>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79" name="Freeform 74"/>
            <p:cNvSpPr>
              <a:spLocks/>
            </p:cNvSpPr>
            <p:nvPr/>
          </p:nvSpPr>
          <p:spPr bwMode="auto">
            <a:xfrm>
              <a:off x="3711" y="2106"/>
              <a:ext cx="31" cy="22"/>
            </a:xfrm>
            <a:custGeom>
              <a:avLst/>
              <a:gdLst>
                <a:gd name="T0" fmla="*/ 0 w 79"/>
                <a:gd name="T1" fmla="*/ 0 h 55"/>
                <a:gd name="T2" fmla="*/ 0 w 79"/>
                <a:gd name="T3" fmla="*/ 0 h 55"/>
                <a:gd name="T4" fmla="*/ 0 w 79"/>
                <a:gd name="T5" fmla="*/ 0 h 55"/>
                <a:gd name="T6" fmla="*/ 0 w 79"/>
                <a:gd name="T7" fmla="*/ 0 h 55"/>
                <a:gd name="T8" fmla="*/ 0 w 79"/>
                <a:gd name="T9" fmla="*/ 0 h 55"/>
                <a:gd name="T10" fmla="*/ 0 w 79"/>
                <a:gd name="T11" fmla="*/ 0 h 55"/>
                <a:gd name="T12" fmla="*/ 0 w 79"/>
                <a:gd name="T13" fmla="*/ 0 h 55"/>
                <a:gd name="T14" fmla="*/ 0 w 79"/>
                <a:gd name="T15" fmla="*/ 0 h 55"/>
                <a:gd name="T16" fmla="*/ 0 w 79"/>
                <a:gd name="T17" fmla="*/ 0 h 55"/>
                <a:gd name="T18" fmla="*/ 0 w 79"/>
                <a:gd name="T19" fmla="*/ 0 h 55"/>
                <a:gd name="T20" fmla="*/ 0 w 79"/>
                <a:gd name="T21" fmla="*/ 0 h 55"/>
                <a:gd name="T22" fmla="*/ 0 w 79"/>
                <a:gd name="T23" fmla="*/ 0 h 55"/>
                <a:gd name="T24" fmla="*/ 0 w 79"/>
                <a:gd name="T25" fmla="*/ 0 h 5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 h="55">
                  <a:moveTo>
                    <a:pt x="0" y="36"/>
                  </a:moveTo>
                  <a:lnTo>
                    <a:pt x="10" y="28"/>
                  </a:lnTo>
                  <a:lnTo>
                    <a:pt x="22" y="12"/>
                  </a:lnTo>
                  <a:lnTo>
                    <a:pt x="35" y="0"/>
                  </a:lnTo>
                  <a:lnTo>
                    <a:pt x="54" y="6"/>
                  </a:lnTo>
                  <a:lnTo>
                    <a:pt x="74" y="17"/>
                  </a:lnTo>
                  <a:lnTo>
                    <a:pt x="79" y="28"/>
                  </a:lnTo>
                  <a:lnTo>
                    <a:pt x="70" y="36"/>
                  </a:lnTo>
                  <a:lnTo>
                    <a:pt x="19" y="43"/>
                  </a:lnTo>
                  <a:lnTo>
                    <a:pt x="15" y="55"/>
                  </a:lnTo>
                  <a:lnTo>
                    <a:pt x="0" y="55"/>
                  </a:lnTo>
                  <a:lnTo>
                    <a:pt x="0" y="36"/>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80" name="Freeform 75"/>
            <p:cNvSpPr>
              <a:spLocks/>
            </p:cNvSpPr>
            <p:nvPr/>
          </p:nvSpPr>
          <p:spPr bwMode="auto">
            <a:xfrm>
              <a:off x="3648" y="2148"/>
              <a:ext cx="33" cy="50"/>
            </a:xfrm>
            <a:custGeom>
              <a:avLst/>
              <a:gdLst>
                <a:gd name="T0" fmla="*/ 0 w 84"/>
                <a:gd name="T1" fmla="*/ 0 h 124"/>
                <a:gd name="T2" fmla="*/ 0 w 84"/>
                <a:gd name="T3" fmla="*/ 0 h 124"/>
                <a:gd name="T4" fmla="*/ 0 w 84"/>
                <a:gd name="T5" fmla="*/ 0 h 124"/>
                <a:gd name="T6" fmla="*/ 0 w 84"/>
                <a:gd name="T7" fmla="*/ 0 h 124"/>
                <a:gd name="T8" fmla="*/ 0 w 84"/>
                <a:gd name="T9" fmla="*/ 0 h 124"/>
                <a:gd name="T10" fmla="*/ 0 w 84"/>
                <a:gd name="T11" fmla="*/ 0 h 124"/>
                <a:gd name="T12" fmla="*/ 0 w 84"/>
                <a:gd name="T13" fmla="*/ 0 h 124"/>
                <a:gd name="T14" fmla="*/ 0 w 84"/>
                <a:gd name="T15" fmla="*/ 0 h 124"/>
                <a:gd name="T16" fmla="*/ 0 w 84"/>
                <a:gd name="T17" fmla="*/ 0 h 124"/>
                <a:gd name="T18" fmla="*/ 0 w 84"/>
                <a:gd name="T19" fmla="*/ 0 h 124"/>
                <a:gd name="T20" fmla="*/ 0 w 84"/>
                <a:gd name="T21" fmla="*/ 0 h 124"/>
                <a:gd name="T22" fmla="*/ 0 w 84"/>
                <a:gd name="T23" fmla="*/ 0 h 124"/>
                <a:gd name="T24" fmla="*/ 0 w 84"/>
                <a:gd name="T25" fmla="*/ 0 h 124"/>
                <a:gd name="T26" fmla="*/ 0 w 84"/>
                <a:gd name="T27" fmla="*/ 0 h 12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4" h="124">
                  <a:moveTo>
                    <a:pt x="19" y="12"/>
                  </a:moveTo>
                  <a:lnTo>
                    <a:pt x="24" y="47"/>
                  </a:lnTo>
                  <a:lnTo>
                    <a:pt x="45" y="73"/>
                  </a:lnTo>
                  <a:lnTo>
                    <a:pt x="59" y="91"/>
                  </a:lnTo>
                  <a:lnTo>
                    <a:pt x="77" y="102"/>
                  </a:lnTo>
                  <a:lnTo>
                    <a:pt x="84" y="111"/>
                  </a:lnTo>
                  <a:lnTo>
                    <a:pt x="75" y="121"/>
                  </a:lnTo>
                  <a:lnTo>
                    <a:pt x="46" y="124"/>
                  </a:lnTo>
                  <a:lnTo>
                    <a:pt x="17" y="119"/>
                  </a:lnTo>
                  <a:lnTo>
                    <a:pt x="0" y="67"/>
                  </a:lnTo>
                  <a:lnTo>
                    <a:pt x="4" y="7"/>
                  </a:lnTo>
                  <a:lnTo>
                    <a:pt x="13" y="0"/>
                  </a:lnTo>
                  <a:lnTo>
                    <a:pt x="19" y="12"/>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81" name="Freeform 76"/>
            <p:cNvSpPr>
              <a:spLocks/>
            </p:cNvSpPr>
            <p:nvPr/>
          </p:nvSpPr>
          <p:spPr bwMode="auto">
            <a:xfrm>
              <a:off x="3616" y="2142"/>
              <a:ext cx="69" cy="106"/>
            </a:xfrm>
            <a:custGeom>
              <a:avLst/>
              <a:gdLst>
                <a:gd name="T0" fmla="*/ 0 w 173"/>
                <a:gd name="T1" fmla="*/ 0 h 265"/>
                <a:gd name="T2" fmla="*/ 0 w 173"/>
                <a:gd name="T3" fmla="*/ 0 h 265"/>
                <a:gd name="T4" fmla="*/ 0 w 173"/>
                <a:gd name="T5" fmla="*/ 0 h 265"/>
                <a:gd name="T6" fmla="*/ 0 w 173"/>
                <a:gd name="T7" fmla="*/ 0 h 265"/>
                <a:gd name="T8" fmla="*/ 0 w 173"/>
                <a:gd name="T9" fmla="*/ 0 h 265"/>
                <a:gd name="T10" fmla="*/ 0 w 173"/>
                <a:gd name="T11" fmla="*/ 0 h 265"/>
                <a:gd name="T12" fmla="*/ 0 w 173"/>
                <a:gd name="T13" fmla="*/ 0 h 265"/>
                <a:gd name="T14" fmla="*/ 0 w 173"/>
                <a:gd name="T15" fmla="*/ 0 h 265"/>
                <a:gd name="T16" fmla="*/ 0 w 173"/>
                <a:gd name="T17" fmla="*/ 0 h 265"/>
                <a:gd name="T18" fmla="*/ 0 w 173"/>
                <a:gd name="T19" fmla="*/ 0 h 265"/>
                <a:gd name="T20" fmla="*/ 0 w 173"/>
                <a:gd name="T21" fmla="*/ 0 h 265"/>
                <a:gd name="T22" fmla="*/ 0 w 173"/>
                <a:gd name="T23" fmla="*/ 0 h 265"/>
                <a:gd name="T24" fmla="*/ 0 w 173"/>
                <a:gd name="T25" fmla="*/ 0 h 265"/>
                <a:gd name="T26" fmla="*/ 0 w 173"/>
                <a:gd name="T27" fmla="*/ 0 h 265"/>
                <a:gd name="T28" fmla="*/ 0 w 173"/>
                <a:gd name="T29" fmla="*/ 0 h 265"/>
                <a:gd name="T30" fmla="*/ 0 w 173"/>
                <a:gd name="T31" fmla="*/ 0 h 265"/>
                <a:gd name="T32" fmla="*/ 0 w 173"/>
                <a:gd name="T33" fmla="*/ 0 h 265"/>
                <a:gd name="T34" fmla="*/ 0 w 173"/>
                <a:gd name="T35" fmla="*/ 0 h 265"/>
                <a:gd name="T36" fmla="*/ 0 w 173"/>
                <a:gd name="T37" fmla="*/ 0 h 265"/>
                <a:gd name="T38" fmla="*/ 0 w 173"/>
                <a:gd name="T39" fmla="*/ 0 h 265"/>
                <a:gd name="T40" fmla="*/ 0 w 173"/>
                <a:gd name="T41" fmla="*/ 0 h 265"/>
                <a:gd name="T42" fmla="*/ 0 w 173"/>
                <a:gd name="T43" fmla="*/ 0 h 265"/>
                <a:gd name="T44" fmla="*/ 0 w 173"/>
                <a:gd name="T45" fmla="*/ 0 h 26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73" h="265">
                  <a:moveTo>
                    <a:pt x="141" y="265"/>
                  </a:moveTo>
                  <a:lnTo>
                    <a:pt x="87" y="265"/>
                  </a:lnTo>
                  <a:lnTo>
                    <a:pt x="36" y="237"/>
                  </a:lnTo>
                  <a:lnTo>
                    <a:pt x="3" y="174"/>
                  </a:lnTo>
                  <a:lnTo>
                    <a:pt x="0" y="103"/>
                  </a:lnTo>
                  <a:lnTo>
                    <a:pt x="10" y="70"/>
                  </a:lnTo>
                  <a:lnTo>
                    <a:pt x="25" y="39"/>
                  </a:lnTo>
                  <a:lnTo>
                    <a:pt x="47" y="16"/>
                  </a:lnTo>
                  <a:lnTo>
                    <a:pt x="75" y="0"/>
                  </a:lnTo>
                  <a:lnTo>
                    <a:pt x="85" y="4"/>
                  </a:lnTo>
                  <a:lnTo>
                    <a:pt x="81" y="17"/>
                  </a:lnTo>
                  <a:lnTo>
                    <a:pt x="51" y="55"/>
                  </a:lnTo>
                  <a:lnTo>
                    <a:pt x="42" y="110"/>
                  </a:lnTo>
                  <a:lnTo>
                    <a:pt x="45" y="154"/>
                  </a:lnTo>
                  <a:lnTo>
                    <a:pt x="51" y="175"/>
                  </a:lnTo>
                  <a:lnTo>
                    <a:pt x="63" y="191"/>
                  </a:lnTo>
                  <a:lnTo>
                    <a:pt x="82" y="204"/>
                  </a:lnTo>
                  <a:lnTo>
                    <a:pt x="106" y="209"/>
                  </a:lnTo>
                  <a:lnTo>
                    <a:pt x="152" y="207"/>
                  </a:lnTo>
                  <a:lnTo>
                    <a:pt x="173" y="215"/>
                  </a:lnTo>
                  <a:lnTo>
                    <a:pt x="166" y="233"/>
                  </a:lnTo>
                  <a:lnTo>
                    <a:pt x="141" y="265"/>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82" name="Freeform 77"/>
            <p:cNvSpPr>
              <a:spLocks/>
            </p:cNvSpPr>
            <p:nvPr/>
          </p:nvSpPr>
          <p:spPr bwMode="auto">
            <a:xfrm>
              <a:off x="3758" y="2151"/>
              <a:ext cx="72" cy="35"/>
            </a:xfrm>
            <a:custGeom>
              <a:avLst/>
              <a:gdLst>
                <a:gd name="T0" fmla="*/ 0 w 180"/>
                <a:gd name="T1" fmla="*/ 0 h 89"/>
                <a:gd name="T2" fmla="*/ 0 w 180"/>
                <a:gd name="T3" fmla="*/ 0 h 89"/>
                <a:gd name="T4" fmla="*/ 0 w 180"/>
                <a:gd name="T5" fmla="*/ 0 h 89"/>
                <a:gd name="T6" fmla="*/ 0 w 180"/>
                <a:gd name="T7" fmla="*/ 0 h 89"/>
                <a:gd name="T8" fmla="*/ 0 w 180"/>
                <a:gd name="T9" fmla="*/ 0 h 89"/>
                <a:gd name="T10" fmla="*/ 0 w 180"/>
                <a:gd name="T11" fmla="*/ 0 h 89"/>
                <a:gd name="T12" fmla="*/ 0 w 180"/>
                <a:gd name="T13" fmla="*/ 0 h 89"/>
                <a:gd name="T14" fmla="*/ 0 w 180"/>
                <a:gd name="T15" fmla="*/ 0 h 89"/>
                <a:gd name="T16" fmla="*/ 0 w 180"/>
                <a:gd name="T17" fmla="*/ 0 h 89"/>
                <a:gd name="T18" fmla="*/ 0 w 180"/>
                <a:gd name="T19" fmla="*/ 0 h 89"/>
                <a:gd name="T20" fmla="*/ 0 w 180"/>
                <a:gd name="T21" fmla="*/ 0 h 89"/>
                <a:gd name="T22" fmla="*/ 0 w 180"/>
                <a:gd name="T23" fmla="*/ 0 h 89"/>
                <a:gd name="T24" fmla="*/ 0 w 180"/>
                <a:gd name="T25" fmla="*/ 0 h 89"/>
                <a:gd name="T26" fmla="*/ 0 w 180"/>
                <a:gd name="T27" fmla="*/ 0 h 89"/>
                <a:gd name="T28" fmla="*/ 0 w 180"/>
                <a:gd name="T29" fmla="*/ 0 h 8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80" h="89">
                  <a:moveTo>
                    <a:pt x="11" y="0"/>
                  </a:moveTo>
                  <a:lnTo>
                    <a:pt x="91" y="1"/>
                  </a:lnTo>
                  <a:lnTo>
                    <a:pt x="168" y="37"/>
                  </a:lnTo>
                  <a:lnTo>
                    <a:pt x="180" y="54"/>
                  </a:lnTo>
                  <a:lnTo>
                    <a:pt x="179" y="75"/>
                  </a:lnTo>
                  <a:lnTo>
                    <a:pt x="168" y="89"/>
                  </a:lnTo>
                  <a:lnTo>
                    <a:pt x="150" y="89"/>
                  </a:lnTo>
                  <a:lnTo>
                    <a:pt x="123" y="72"/>
                  </a:lnTo>
                  <a:lnTo>
                    <a:pt x="97" y="53"/>
                  </a:lnTo>
                  <a:lnTo>
                    <a:pt x="70" y="37"/>
                  </a:lnTo>
                  <a:lnTo>
                    <a:pt x="40" y="27"/>
                  </a:lnTo>
                  <a:lnTo>
                    <a:pt x="12" y="29"/>
                  </a:lnTo>
                  <a:lnTo>
                    <a:pt x="0" y="16"/>
                  </a:lnTo>
                  <a:lnTo>
                    <a:pt x="11"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83" name="Freeform 78"/>
            <p:cNvSpPr>
              <a:spLocks/>
            </p:cNvSpPr>
            <p:nvPr/>
          </p:nvSpPr>
          <p:spPr bwMode="auto">
            <a:xfrm>
              <a:off x="3852" y="2184"/>
              <a:ext cx="54" cy="51"/>
            </a:xfrm>
            <a:custGeom>
              <a:avLst/>
              <a:gdLst>
                <a:gd name="T0" fmla="*/ 0 w 137"/>
                <a:gd name="T1" fmla="*/ 0 h 128"/>
                <a:gd name="T2" fmla="*/ 0 w 137"/>
                <a:gd name="T3" fmla="*/ 0 h 128"/>
                <a:gd name="T4" fmla="*/ 0 w 137"/>
                <a:gd name="T5" fmla="*/ 0 h 128"/>
                <a:gd name="T6" fmla="*/ 0 w 137"/>
                <a:gd name="T7" fmla="*/ 0 h 128"/>
                <a:gd name="T8" fmla="*/ 0 w 137"/>
                <a:gd name="T9" fmla="*/ 0 h 128"/>
                <a:gd name="T10" fmla="*/ 0 w 137"/>
                <a:gd name="T11" fmla="*/ 0 h 128"/>
                <a:gd name="T12" fmla="*/ 0 w 137"/>
                <a:gd name="T13" fmla="*/ 0 h 128"/>
                <a:gd name="T14" fmla="*/ 0 w 137"/>
                <a:gd name="T15" fmla="*/ 0 h 128"/>
                <a:gd name="T16" fmla="*/ 0 w 137"/>
                <a:gd name="T17" fmla="*/ 0 h 128"/>
                <a:gd name="T18" fmla="*/ 0 w 137"/>
                <a:gd name="T19" fmla="*/ 0 h 128"/>
                <a:gd name="T20" fmla="*/ 0 w 137"/>
                <a:gd name="T21" fmla="*/ 0 h 128"/>
                <a:gd name="T22" fmla="*/ 0 w 137"/>
                <a:gd name="T23" fmla="*/ 0 h 128"/>
                <a:gd name="T24" fmla="*/ 0 w 137"/>
                <a:gd name="T25" fmla="*/ 0 h 12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7" h="128">
                  <a:moveTo>
                    <a:pt x="11" y="0"/>
                  </a:moveTo>
                  <a:lnTo>
                    <a:pt x="34" y="11"/>
                  </a:lnTo>
                  <a:lnTo>
                    <a:pt x="89" y="43"/>
                  </a:lnTo>
                  <a:lnTo>
                    <a:pt x="134" y="97"/>
                  </a:lnTo>
                  <a:lnTo>
                    <a:pt x="137" y="115"/>
                  </a:lnTo>
                  <a:lnTo>
                    <a:pt x="132" y="128"/>
                  </a:lnTo>
                  <a:lnTo>
                    <a:pt x="109" y="123"/>
                  </a:lnTo>
                  <a:lnTo>
                    <a:pt x="80" y="81"/>
                  </a:lnTo>
                  <a:lnTo>
                    <a:pt x="47" y="46"/>
                  </a:lnTo>
                  <a:lnTo>
                    <a:pt x="5" y="17"/>
                  </a:lnTo>
                  <a:lnTo>
                    <a:pt x="0" y="5"/>
                  </a:lnTo>
                  <a:lnTo>
                    <a:pt x="11"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84" name="Freeform 79"/>
            <p:cNvSpPr>
              <a:spLocks/>
            </p:cNvSpPr>
            <p:nvPr/>
          </p:nvSpPr>
          <p:spPr bwMode="auto">
            <a:xfrm>
              <a:off x="4038" y="1951"/>
              <a:ext cx="24" cy="87"/>
            </a:xfrm>
            <a:custGeom>
              <a:avLst/>
              <a:gdLst>
                <a:gd name="T0" fmla="*/ 0 w 62"/>
                <a:gd name="T1" fmla="*/ 0 h 217"/>
                <a:gd name="T2" fmla="*/ 0 w 62"/>
                <a:gd name="T3" fmla="*/ 0 h 217"/>
                <a:gd name="T4" fmla="*/ 0 w 62"/>
                <a:gd name="T5" fmla="*/ 0 h 217"/>
                <a:gd name="T6" fmla="*/ 0 w 62"/>
                <a:gd name="T7" fmla="*/ 0 h 217"/>
                <a:gd name="T8" fmla="*/ 0 w 62"/>
                <a:gd name="T9" fmla="*/ 0 h 217"/>
                <a:gd name="T10" fmla="*/ 0 w 62"/>
                <a:gd name="T11" fmla="*/ 0 h 217"/>
                <a:gd name="T12" fmla="*/ 0 w 62"/>
                <a:gd name="T13" fmla="*/ 0 h 217"/>
                <a:gd name="T14" fmla="*/ 0 w 62"/>
                <a:gd name="T15" fmla="*/ 0 h 217"/>
                <a:gd name="T16" fmla="*/ 0 w 62"/>
                <a:gd name="T17" fmla="*/ 0 h 217"/>
                <a:gd name="T18" fmla="*/ 0 w 62"/>
                <a:gd name="T19" fmla="*/ 0 h 217"/>
                <a:gd name="T20" fmla="*/ 0 w 62"/>
                <a:gd name="T21" fmla="*/ 0 h 217"/>
                <a:gd name="T22" fmla="*/ 0 w 62"/>
                <a:gd name="T23" fmla="*/ 0 h 217"/>
                <a:gd name="T24" fmla="*/ 0 w 62"/>
                <a:gd name="T25" fmla="*/ 0 h 217"/>
                <a:gd name="T26" fmla="*/ 0 w 62"/>
                <a:gd name="T27" fmla="*/ 0 h 217"/>
                <a:gd name="T28" fmla="*/ 0 w 62"/>
                <a:gd name="T29" fmla="*/ 0 h 217"/>
                <a:gd name="T30" fmla="*/ 0 w 62"/>
                <a:gd name="T31" fmla="*/ 0 h 217"/>
                <a:gd name="T32" fmla="*/ 0 w 62"/>
                <a:gd name="T33" fmla="*/ 0 h 21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62" h="217">
                  <a:moveTo>
                    <a:pt x="28" y="5"/>
                  </a:moveTo>
                  <a:lnTo>
                    <a:pt x="52" y="75"/>
                  </a:lnTo>
                  <a:lnTo>
                    <a:pt x="62" y="153"/>
                  </a:lnTo>
                  <a:lnTo>
                    <a:pt x="56" y="208"/>
                  </a:lnTo>
                  <a:lnTo>
                    <a:pt x="48" y="217"/>
                  </a:lnTo>
                  <a:lnTo>
                    <a:pt x="41" y="206"/>
                  </a:lnTo>
                  <a:lnTo>
                    <a:pt x="41" y="182"/>
                  </a:lnTo>
                  <a:lnTo>
                    <a:pt x="41" y="171"/>
                  </a:lnTo>
                  <a:lnTo>
                    <a:pt x="41" y="158"/>
                  </a:lnTo>
                  <a:lnTo>
                    <a:pt x="41" y="110"/>
                  </a:lnTo>
                  <a:lnTo>
                    <a:pt x="37" y="88"/>
                  </a:lnTo>
                  <a:lnTo>
                    <a:pt x="26" y="67"/>
                  </a:lnTo>
                  <a:lnTo>
                    <a:pt x="2" y="30"/>
                  </a:lnTo>
                  <a:lnTo>
                    <a:pt x="0" y="13"/>
                  </a:lnTo>
                  <a:lnTo>
                    <a:pt x="6" y="0"/>
                  </a:lnTo>
                  <a:lnTo>
                    <a:pt x="28" y="5"/>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85" name="Freeform 80"/>
            <p:cNvSpPr>
              <a:spLocks/>
            </p:cNvSpPr>
            <p:nvPr/>
          </p:nvSpPr>
          <p:spPr bwMode="auto">
            <a:xfrm>
              <a:off x="3922" y="2024"/>
              <a:ext cx="139" cy="90"/>
            </a:xfrm>
            <a:custGeom>
              <a:avLst/>
              <a:gdLst>
                <a:gd name="T0" fmla="*/ 0 w 348"/>
                <a:gd name="T1" fmla="*/ 0 h 223"/>
                <a:gd name="T2" fmla="*/ 0 w 348"/>
                <a:gd name="T3" fmla="*/ 0 h 223"/>
                <a:gd name="T4" fmla="*/ 0 w 348"/>
                <a:gd name="T5" fmla="*/ 0 h 223"/>
                <a:gd name="T6" fmla="*/ 0 w 348"/>
                <a:gd name="T7" fmla="*/ 0 h 223"/>
                <a:gd name="T8" fmla="*/ 0 w 348"/>
                <a:gd name="T9" fmla="*/ 0 h 223"/>
                <a:gd name="T10" fmla="*/ 0 w 348"/>
                <a:gd name="T11" fmla="*/ 0 h 223"/>
                <a:gd name="T12" fmla="*/ 0 w 348"/>
                <a:gd name="T13" fmla="*/ 0 h 223"/>
                <a:gd name="T14" fmla="*/ 0 w 348"/>
                <a:gd name="T15" fmla="*/ 0 h 223"/>
                <a:gd name="T16" fmla="*/ 0 w 348"/>
                <a:gd name="T17" fmla="*/ 0 h 223"/>
                <a:gd name="T18" fmla="*/ 0 w 348"/>
                <a:gd name="T19" fmla="*/ 0 h 223"/>
                <a:gd name="T20" fmla="*/ 0 w 348"/>
                <a:gd name="T21" fmla="*/ 0 h 223"/>
                <a:gd name="T22" fmla="*/ 0 w 348"/>
                <a:gd name="T23" fmla="*/ 0 h 223"/>
                <a:gd name="T24" fmla="*/ 0 w 348"/>
                <a:gd name="T25" fmla="*/ 0 h 223"/>
                <a:gd name="T26" fmla="*/ 0 w 348"/>
                <a:gd name="T27" fmla="*/ 0 h 223"/>
                <a:gd name="T28" fmla="*/ 0 w 348"/>
                <a:gd name="T29" fmla="*/ 0 h 223"/>
                <a:gd name="T30" fmla="*/ 0 w 348"/>
                <a:gd name="T31" fmla="*/ 0 h 223"/>
                <a:gd name="T32" fmla="*/ 0 w 348"/>
                <a:gd name="T33" fmla="*/ 0 h 223"/>
                <a:gd name="T34" fmla="*/ 0 w 348"/>
                <a:gd name="T35" fmla="*/ 0 h 223"/>
                <a:gd name="T36" fmla="*/ 0 w 348"/>
                <a:gd name="T37" fmla="*/ 0 h 223"/>
                <a:gd name="T38" fmla="*/ 0 w 348"/>
                <a:gd name="T39" fmla="*/ 0 h 223"/>
                <a:gd name="T40" fmla="*/ 0 w 348"/>
                <a:gd name="T41" fmla="*/ 0 h 223"/>
                <a:gd name="T42" fmla="*/ 0 w 348"/>
                <a:gd name="T43" fmla="*/ 0 h 223"/>
                <a:gd name="T44" fmla="*/ 0 w 348"/>
                <a:gd name="T45" fmla="*/ 0 h 223"/>
                <a:gd name="T46" fmla="*/ 0 w 348"/>
                <a:gd name="T47" fmla="*/ 0 h 223"/>
                <a:gd name="T48" fmla="*/ 0 w 348"/>
                <a:gd name="T49" fmla="*/ 0 h 223"/>
                <a:gd name="T50" fmla="*/ 0 w 348"/>
                <a:gd name="T51" fmla="*/ 0 h 223"/>
                <a:gd name="T52" fmla="*/ 0 w 348"/>
                <a:gd name="T53" fmla="*/ 0 h 223"/>
                <a:gd name="T54" fmla="*/ 0 w 348"/>
                <a:gd name="T55" fmla="*/ 0 h 223"/>
                <a:gd name="T56" fmla="*/ 0 w 348"/>
                <a:gd name="T57" fmla="*/ 0 h 223"/>
                <a:gd name="T58" fmla="*/ 0 w 348"/>
                <a:gd name="T59" fmla="*/ 0 h 22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48" h="223">
                  <a:moveTo>
                    <a:pt x="206" y="70"/>
                  </a:moveTo>
                  <a:lnTo>
                    <a:pt x="221" y="33"/>
                  </a:lnTo>
                  <a:lnTo>
                    <a:pt x="231" y="17"/>
                  </a:lnTo>
                  <a:lnTo>
                    <a:pt x="245" y="5"/>
                  </a:lnTo>
                  <a:lnTo>
                    <a:pt x="284" y="0"/>
                  </a:lnTo>
                  <a:lnTo>
                    <a:pt x="324" y="13"/>
                  </a:lnTo>
                  <a:lnTo>
                    <a:pt x="348" y="32"/>
                  </a:lnTo>
                  <a:lnTo>
                    <a:pt x="340" y="41"/>
                  </a:lnTo>
                  <a:lnTo>
                    <a:pt x="298" y="38"/>
                  </a:lnTo>
                  <a:lnTo>
                    <a:pt x="257" y="49"/>
                  </a:lnTo>
                  <a:lnTo>
                    <a:pt x="246" y="67"/>
                  </a:lnTo>
                  <a:lnTo>
                    <a:pt x="245" y="91"/>
                  </a:lnTo>
                  <a:lnTo>
                    <a:pt x="242" y="115"/>
                  </a:lnTo>
                  <a:lnTo>
                    <a:pt x="225" y="134"/>
                  </a:lnTo>
                  <a:lnTo>
                    <a:pt x="195" y="147"/>
                  </a:lnTo>
                  <a:lnTo>
                    <a:pt x="162" y="155"/>
                  </a:lnTo>
                  <a:lnTo>
                    <a:pt x="98" y="171"/>
                  </a:lnTo>
                  <a:lnTo>
                    <a:pt x="53" y="198"/>
                  </a:lnTo>
                  <a:lnTo>
                    <a:pt x="32" y="212"/>
                  </a:lnTo>
                  <a:lnTo>
                    <a:pt x="10" y="223"/>
                  </a:lnTo>
                  <a:lnTo>
                    <a:pt x="0" y="219"/>
                  </a:lnTo>
                  <a:lnTo>
                    <a:pt x="2" y="206"/>
                  </a:lnTo>
                  <a:lnTo>
                    <a:pt x="19" y="187"/>
                  </a:lnTo>
                  <a:lnTo>
                    <a:pt x="42" y="167"/>
                  </a:lnTo>
                  <a:lnTo>
                    <a:pt x="69" y="147"/>
                  </a:lnTo>
                  <a:lnTo>
                    <a:pt x="99" y="126"/>
                  </a:lnTo>
                  <a:lnTo>
                    <a:pt x="130" y="107"/>
                  </a:lnTo>
                  <a:lnTo>
                    <a:pt x="158" y="91"/>
                  </a:lnTo>
                  <a:lnTo>
                    <a:pt x="206" y="7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86" name="Freeform 81"/>
            <p:cNvSpPr>
              <a:spLocks/>
            </p:cNvSpPr>
            <p:nvPr/>
          </p:nvSpPr>
          <p:spPr bwMode="auto">
            <a:xfrm>
              <a:off x="4134" y="1582"/>
              <a:ext cx="50" cy="64"/>
            </a:xfrm>
            <a:custGeom>
              <a:avLst/>
              <a:gdLst>
                <a:gd name="T0" fmla="*/ 0 w 124"/>
                <a:gd name="T1" fmla="*/ 0 h 161"/>
                <a:gd name="T2" fmla="*/ 0 w 124"/>
                <a:gd name="T3" fmla="*/ 0 h 161"/>
                <a:gd name="T4" fmla="*/ 0 w 124"/>
                <a:gd name="T5" fmla="*/ 0 h 161"/>
                <a:gd name="T6" fmla="*/ 0 w 124"/>
                <a:gd name="T7" fmla="*/ 0 h 161"/>
                <a:gd name="T8" fmla="*/ 0 w 124"/>
                <a:gd name="T9" fmla="*/ 0 h 161"/>
                <a:gd name="T10" fmla="*/ 0 w 124"/>
                <a:gd name="T11" fmla="*/ 0 h 161"/>
                <a:gd name="T12" fmla="*/ 0 w 124"/>
                <a:gd name="T13" fmla="*/ 0 h 161"/>
                <a:gd name="T14" fmla="*/ 0 w 124"/>
                <a:gd name="T15" fmla="*/ 0 h 161"/>
                <a:gd name="T16" fmla="*/ 0 w 124"/>
                <a:gd name="T17" fmla="*/ 0 h 161"/>
                <a:gd name="T18" fmla="*/ 0 w 124"/>
                <a:gd name="T19" fmla="*/ 0 h 161"/>
                <a:gd name="T20" fmla="*/ 0 w 124"/>
                <a:gd name="T21" fmla="*/ 0 h 161"/>
                <a:gd name="T22" fmla="*/ 0 w 124"/>
                <a:gd name="T23" fmla="*/ 0 h 161"/>
                <a:gd name="T24" fmla="*/ 0 w 124"/>
                <a:gd name="T25" fmla="*/ 0 h 161"/>
                <a:gd name="T26" fmla="*/ 0 w 124"/>
                <a:gd name="T27" fmla="*/ 0 h 161"/>
                <a:gd name="T28" fmla="*/ 0 w 124"/>
                <a:gd name="T29" fmla="*/ 0 h 161"/>
                <a:gd name="T30" fmla="*/ 0 w 124"/>
                <a:gd name="T31" fmla="*/ 0 h 16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4" h="161">
                  <a:moveTo>
                    <a:pt x="0" y="147"/>
                  </a:moveTo>
                  <a:lnTo>
                    <a:pt x="16" y="115"/>
                  </a:lnTo>
                  <a:lnTo>
                    <a:pt x="41" y="72"/>
                  </a:lnTo>
                  <a:lnTo>
                    <a:pt x="68" y="32"/>
                  </a:lnTo>
                  <a:lnTo>
                    <a:pt x="90" y="7"/>
                  </a:lnTo>
                  <a:lnTo>
                    <a:pt x="107" y="0"/>
                  </a:lnTo>
                  <a:lnTo>
                    <a:pt x="121" y="11"/>
                  </a:lnTo>
                  <a:lnTo>
                    <a:pt x="124" y="31"/>
                  </a:lnTo>
                  <a:lnTo>
                    <a:pt x="116" y="53"/>
                  </a:lnTo>
                  <a:lnTo>
                    <a:pt x="100" y="69"/>
                  </a:lnTo>
                  <a:lnTo>
                    <a:pt x="83" y="83"/>
                  </a:lnTo>
                  <a:lnTo>
                    <a:pt x="49" y="114"/>
                  </a:lnTo>
                  <a:lnTo>
                    <a:pt x="11" y="160"/>
                  </a:lnTo>
                  <a:lnTo>
                    <a:pt x="1" y="161"/>
                  </a:lnTo>
                  <a:lnTo>
                    <a:pt x="0" y="147"/>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87" name="Freeform 82"/>
            <p:cNvSpPr>
              <a:spLocks/>
            </p:cNvSpPr>
            <p:nvPr/>
          </p:nvSpPr>
          <p:spPr bwMode="auto">
            <a:xfrm>
              <a:off x="4169" y="1698"/>
              <a:ext cx="68" cy="26"/>
            </a:xfrm>
            <a:custGeom>
              <a:avLst/>
              <a:gdLst>
                <a:gd name="T0" fmla="*/ 0 w 170"/>
                <a:gd name="T1" fmla="*/ 0 h 64"/>
                <a:gd name="T2" fmla="*/ 0 w 170"/>
                <a:gd name="T3" fmla="*/ 0 h 64"/>
                <a:gd name="T4" fmla="*/ 0 w 170"/>
                <a:gd name="T5" fmla="*/ 0 h 64"/>
                <a:gd name="T6" fmla="*/ 0 w 170"/>
                <a:gd name="T7" fmla="*/ 0 h 64"/>
                <a:gd name="T8" fmla="*/ 0 w 170"/>
                <a:gd name="T9" fmla="*/ 0 h 64"/>
                <a:gd name="T10" fmla="*/ 0 w 170"/>
                <a:gd name="T11" fmla="*/ 0 h 64"/>
                <a:gd name="T12" fmla="*/ 0 w 170"/>
                <a:gd name="T13" fmla="*/ 0 h 64"/>
                <a:gd name="T14" fmla="*/ 0 w 170"/>
                <a:gd name="T15" fmla="*/ 0 h 64"/>
                <a:gd name="T16" fmla="*/ 0 w 170"/>
                <a:gd name="T17" fmla="*/ 0 h 64"/>
                <a:gd name="T18" fmla="*/ 0 w 170"/>
                <a:gd name="T19" fmla="*/ 0 h 64"/>
                <a:gd name="T20" fmla="*/ 0 w 170"/>
                <a:gd name="T21" fmla="*/ 0 h 64"/>
                <a:gd name="T22" fmla="*/ 0 w 170"/>
                <a:gd name="T23" fmla="*/ 0 h 64"/>
                <a:gd name="T24" fmla="*/ 0 w 170"/>
                <a:gd name="T25" fmla="*/ 0 h 6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70" h="64">
                  <a:moveTo>
                    <a:pt x="8" y="13"/>
                  </a:moveTo>
                  <a:lnTo>
                    <a:pt x="65" y="3"/>
                  </a:lnTo>
                  <a:lnTo>
                    <a:pt x="125" y="0"/>
                  </a:lnTo>
                  <a:lnTo>
                    <a:pt x="154" y="5"/>
                  </a:lnTo>
                  <a:lnTo>
                    <a:pt x="168" y="21"/>
                  </a:lnTo>
                  <a:lnTo>
                    <a:pt x="170" y="45"/>
                  </a:lnTo>
                  <a:lnTo>
                    <a:pt x="159" y="62"/>
                  </a:lnTo>
                  <a:lnTo>
                    <a:pt x="140" y="64"/>
                  </a:lnTo>
                  <a:lnTo>
                    <a:pt x="75" y="43"/>
                  </a:lnTo>
                  <a:lnTo>
                    <a:pt x="8" y="33"/>
                  </a:lnTo>
                  <a:lnTo>
                    <a:pt x="0" y="22"/>
                  </a:lnTo>
                  <a:lnTo>
                    <a:pt x="8" y="13"/>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88" name="Freeform 83"/>
            <p:cNvSpPr>
              <a:spLocks/>
            </p:cNvSpPr>
            <p:nvPr/>
          </p:nvSpPr>
          <p:spPr bwMode="auto">
            <a:xfrm>
              <a:off x="4161" y="1774"/>
              <a:ext cx="56" cy="43"/>
            </a:xfrm>
            <a:custGeom>
              <a:avLst/>
              <a:gdLst>
                <a:gd name="T0" fmla="*/ 0 w 140"/>
                <a:gd name="T1" fmla="*/ 0 h 107"/>
                <a:gd name="T2" fmla="*/ 0 w 140"/>
                <a:gd name="T3" fmla="*/ 0 h 107"/>
                <a:gd name="T4" fmla="*/ 0 w 140"/>
                <a:gd name="T5" fmla="*/ 0 h 107"/>
                <a:gd name="T6" fmla="*/ 0 w 140"/>
                <a:gd name="T7" fmla="*/ 0 h 107"/>
                <a:gd name="T8" fmla="*/ 0 w 140"/>
                <a:gd name="T9" fmla="*/ 0 h 107"/>
                <a:gd name="T10" fmla="*/ 0 w 140"/>
                <a:gd name="T11" fmla="*/ 0 h 107"/>
                <a:gd name="T12" fmla="*/ 0 w 140"/>
                <a:gd name="T13" fmla="*/ 0 h 107"/>
                <a:gd name="T14" fmla="*/ 0 w 140"/>
                <a:gd name="T15" fmla="*/ 0 h 107"/>
                <a:gd name="T16" fmla="*/ 0 w 140"/>
                <a:gd name="T17" fmla="*/ 0 h 107"/>
                <a:gd name="T18" fmla="*/ 0 w 140"/>
                <a:gd name="T19" fmla="*/ 0 h 107"/>
                <a:gd name="T20" fmla="*/ 0 w 140"/>
                <a:gd name="T21" fmla="*/ 0 h 107"/>
                <a:gd name="T22" fmla="*/ 0 w 140"/>
                <a:gd name="T23" fmla="*/ 0 h 107"/>
                <a:gd name="T24" fmla="*/ 0 w 140"/>
                <a:gd name="T25" fmla="*/ 0 h 107"/>
                <a:gd name="T26" fmla="*/ 0 w 140"/>
                <a:gd name="T27" fmla="*/ 0 h 107"/>
                <a:gd name="T28" fmla="*/ 0 w 140"/>
                <a:gd name="T29" fmla="*/ 0 h 10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40" h="107">
                  <a:moveTo>
                    <a:pt x="9" y="0"/>
                  </a:moveTo>
                  <a:lnTo>
                    <a:pt x="33" y="4"/>
                  </a:lnTo>
                  <a:lnTo>
                    <a:pt x="83" y="7"/>
                  </a:lnTo>
                  <a:lnTo>
                    <a:pt x="127" y="36"/>
                  </a:lnTo>
                  <a:lnTo>
                    <a:pt x="140" y="67"/>
                  </a:lnTo>
                  <a:lnTo>
                    <a:pt x="135" y="95"/>
                  </a:lnTo>
                  <a:lnTo>
                    <a:pt x="120" y="107"/>
                  </a:lnTo>
                  <a:lnTo>
                    <a:pt x="96" y="95"/>
                  </a:lnTo>
                  <a:lnTo>
                    <a:pt x="64" y="58"/>
                  </a:lnTo>
                  <a:lnTo>
                    <a:pt x="47" y="40"/>
                  </a:lnTo>
                  <a:lnTo>
                    <a:pt x="28" y="28"/>
                  </a:lnTo>
                  <a:lnTo>
                    <a:pt x="7" y="20"/>
                  </a:lnTo>
                  <a:lnTo>
                    <a:pt x="0" y="8"/>
                  </a:lnTo>
                  <a:lnTo>
                    <a:pt x="9"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89" name="Freeform 84"/>
            <p:cNvSpPr>
              <a:spLocks/>
            </p:cNvSpPr>
            <p:nvPr/>
          </p:nvSpPr>
          <p:spPr bwMode="auto">
            <a:xfrm>
              <a:off x="3530" y="2217"/>
              <a:ext cx="93" cy="125"/>
            </a:xfrm>
            <a:custGeom>
              <a:avLst/>
              <a:gdLst>
                <a:gd name="T0" fmla="*/ 0 w 234"/>
                <a:gd name="T1" fmla="*/ 0 h 311"/>
                <a:gd name="T2" fmla="*/ 0 w 234"/>
                <a:gd name="T3" fmla="*/ 0 h 311"/>
                <a:gd name="T4" fmla="*/ 0 w 234"/>
                <a:gd name="T5" fmla="*/ 0 h 311"/>
                <a:gd name="T6" fmla="*/ 0 w 234"/>
                <a:gd name="T7" fmla="*/ 0 h 311"/>
                <a:gd name="T8" fmla="*/ 0 w 234"/>
                <a:gd name="T9" fmla="*/ 0 h 311"/>
                <a:gd name="T10" fmla="*/ 0 w 234"/>
                <a:gd name="T11" fmla="*/ 0 h 311"/>
                <a:gd name="T12" fmla="*/ 0 w 234"/>
                <a:gd name="T13" fmla="*/ 0 h 311"/>
                <a:gd name="T14" fmla="*/ 0 w 234"/>
                <a:gd name="T15" fmla="*/ 0 h 311"/>
                <a:gd name="T16" fmla="*/ 0 w 234"/>
                <a:gd name="T17" fmla="*/ 0 h 311"/>
                <a:gd name="T18" fmla="*/ 0 w 234"/>
                <a:gd name="T19" fmla="*/ 0 h 311"/>
                <a:gd name="T20" fmla="*/ 0 w 234"/>
                <a:gd name="T21" fmla="*/ 0 h 311"/>
                <a:gd name="T22" fmla="*/ 0 w 234"/>
                <a:gd name="T23" fmla="*/ 0 h 311"/>
                <a:gd name="T24" fmla="*/ 0 w 234"/>
                <a:gd name="T25" fmla="*/ 0 h 311"/>
                <a:gd name="T26" fmla="*/ 0 w 234"/>
                <a:gd name="T27" fmla="*/ 0 h 311"/>
                <a:gd name="T28" fmla="*/ 0 w 234"/>
                <a:gd name="T29" fmla="*/ 0 h 311"/>
                <a:gd name="T30" fmla="*/ 0 w 234"/>
                <a:gd name="T31" fmla="*/ 0 h 311"/>
                <a:gd name="T32" fmla="*/ 0 w 234"/>
                <a:gd name="T33" fmla="*/ 0 h 311"/>
                <a:gd name="T34" fmla="*/ 0 w 234"/>
                <a:gd name="T35" fmla="*/ 0 h 311"/>
                <a:gd name="T36" fmla="*/ 0 w 234"/>
                <a:gd name="T37" fmla="*/ 0 h 311"/>
                <a:gd name="T38" fmla="*/ 0 w 234"/>
                <a:gd name="T39" fmla="*/ 0 h 311"/>
                <a:gd name="T40" fmla="*/ 0 w 234"/>
                <a:gd name="T41" fmla="*/ 0 h 311"/>
                <a:gd name="T42" fmla="*/ 0 w 234"/>
                <a:gd name="T43" fmla="*/ 0 h 311"/>
                <a:gd name="T44" fmla="*/ 0 w 234"/>
                <a:gd name="T45" fmla="*/ 0 h 311"/>
                <a:gd name="T46" fmla="*/ 0 w 234"/>
                <a:gd name="T47" fmla="*/ 0 h 311"/>
                <a:gd name="T48" fmla="*/ 0 w 234"/>
                <a:gd name="T49" fmla="*/ 0 h 311"/>
                <a:gd name="T50" fmla="*/ 0 w 234"/>
                <a:gd name="T51" fmla="*/ 0 h 311"/>
                <a:gd name="T52" fmla="*/ 0 w 234"/>
                <a:gd name="T53" fmla="*/ 0 h 311"/>
                <a:gd name="T54" fmla="*/ 0 w 234"/>
                <a:gd name="T55" fmla="*/ 0 h 311"/>
                <a:gd name="T56" fmla="*/ 0 w 234"/>
                <a:gd name="T57" fmla="*/ 0 h 31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34" h="311">
                  <a:moveTo>
                    <a:pt x="234" y="11"/>
                  </a:moveTo>
                  <a:lnTo>
                    <a:pt x="231" y="29"/>
                  </a:lnTo>
                  <a:lnTo>
                    <a:pt x="220" y="54"/>
                  </a:lnTo>
                  <a:lnTo>
                    <a:pt x="202" y="88"/>
                  </a:lnTo>
                  <a:lnTo>
                    <a:pt x="183" y="121"/>
                  </a:lnTo>
                  <a:lnTo>
                    <a:pt x="162" y="156"/>
                  </a:lnTo>
                  <a:lnTo>
                    <a:pt x="142" y="187"/>
                  </a:lnTo>
                  <a:lnTo>
                    <a:pt x="124" y="212"/>
                  </a:lnTo>
                  <a:lnTo>
                    <a:pt x="112" y="227"/>
                  </a:lnTo>
                  <a:lnTo>
                    <a:pt x="90" y="252"/>
                  </a:lnTo>
                  <a:lnTo>
                    <a:pt x="64" y="276"/>
                  </a:lnTo>
                  <a:lnTo>
                    <a:pt x="37" y="297"/>
                  </a:lnTo>
                  <a:lnTo>
                    <a:pt x="10" y="311"/>
                  </a:lnTo>
                  <a:lnTo>
                    <a:pt x="0" y="308"/>
                  </a:lnTo>
                  <a:lnTo>
                    <a:pt x="3" y="292"/>
                  </a:lnTo>
                  <a:lnTo>
                    <a:pt x="13" y="271"/>
                  </a:lnTo>
                  <a:lnTo>
                    <a:pt x="20" y="260"/>
                  </a:lnTo>
                  <a:lnTo>
                    <a:pt x="30" y="247"/>
                  </a:lnTo>
                  <a:lnTo>
                    <a:pt x="53" y="225"/>
                  </a:lnTo>
                  <a:lnTo>
                    <a:pt x="77" y="203"/>
                  </a:lnTo>
                  <a:lnTo>
                    <a:pt x="91" y="188"/>
                  </a:lnTo>
                  <a:lnTo>
                    <a:pt x="116" y="161"/>
                  </a:lnTo>
                  <a:lnTo>
                    <a:pt x="139" y="131"/>
                  </a:lnTo>
                  <a:lnTo>
                    <a:pt x="163" y="101"/>
                  </a:lnTo>
                  <a:lnTo>
                    <a:pt x="187" y="69"/>
                  </a:lnTo>
                  <a:lnTo>
                    <a:pt x="220" y="10"/>
                  </a:lnTo>
                  <a:lnTo>
                    <a:pt x="228" y="0"/>
                  </a:lnTo>
                  <a:lnTo>
                    <a:pt x="234" y="11"/>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90" name="Freeform 85"/>
            <p:cNvSpPr>
              <a:spLocks/>
            </p:cNvSpPr>
            <p:nvPr/>
          </p:nvSpPr>
          <p:spPr bwMode="auto">
            <a:xfrm>
              <a:off x="3530" y="2330"/>
              <a:ext cx="46" cy="53"/>
            </a:xfrm>
            <a:custGeom>
              <a:avLst/>
              <a:gdLst>
                <a:gd name="T0" fmla="*/ 0 w 115"/>
                <a:gd name="T1" fmla="*/ 0 h 132"/>
                <a:gd name="T2" fmla="*/ 0 w 115"/>
                <a:gd name="T3" fmla="*/ 0 h 132"/>
                <a:gd name="T4" fmla="*/ 0 w 115"/>
                <a:gd name="T5" fmla="*/ 0 h 132"/>
                <a:gd name="T6" fmla="*/ 0 w 115"/>
                <a:gd name="T7" fmla="*/ 0 h 132"/>
                <a:gd name="T8" fmla="*/ 0 w 115"/>
                <a:gd name="T9" fmla="*/ 0 h 132"/>
                <a:gd name="T10" fmla="*/ 0 w 115"/>
                <a:gd name="T11" fmla="*/ 0 h 132"/>
                <a:gd name="T12" fmla="*/ 0 w 115"/>
                <a:gd name="T13" fmla="*/ 0 h 132"/>
                <a:gd name="T14" fmla="*/ 0 w 115"/>
                <a:gd name="T15" fmla="*/ 0 h 132"/>
                <a:gd name="T16" fmla="*/ 0 w 115"/>
                <a:gd name="T17" fmla="*/ 0 h 132"/>
                <a:gd name="T18" fmla="*/ 0 w 115"/>
                <a:gd name="T19" fmla="*/ 0 h 132"/>
                <a:gd name="T20" fmla="*/ 0 w 115"/>
                <a:gd name="T21" fmla="*/ 0 h 132"/>
                <a:gd name="T22" fmla="*/ 0 w 115"/>
                <a:gd name="T23" fmla="*/ 0 h 132"/>
                <a:gd name="T24" fmla="*/ 0 w 115"/>
                <a:gd name="T25" fmla="*/ 0 h 132"/>
                <a:gd name="T26" fmla="*/ 0 w 115"/>
                <a:gd name="T27" fmla="*/ 0 h 132"/>
                <a:gd name="T28" fmla="*/ 0 w 115"/>
                <a:gd name="T29" fmla="*/ 0 h 132"/>
                <a:gd name="T30" fmla="*/ 0 w 115"/>
                <a:gd name="T31" fmla="*/ 0 h 1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15" h="132">
                  <a:moveTo>
                    <a:pt x="33" y="3"/>
                  </a:moveTo>
                  <a:lnTo>
                    <a:pt x="52" y="65"/>
                  </a:lnTo>
                  <a:lnTo>
                    <a:pt x="66" y="92"/>
                  </a:lnTo>
                  <a:lnTo>
                    <a:pt x="90" y="110"/>
                  </a:lnTo>
                  <a:lnTo>
                    <a:pt x="106" y="113"/>
                  </a:lnTo>
                  <a:lnTo>
                    <a:pt x="115" y="123"/>
                  </a:lnTo>
                  <a:lnTo>
                    <a:pt x="106" y="132"/>
                  </a:lnTo>
                  <a:lnTo>
                    <a:pt x="74" y="129"/>
                  </a:lnTo>
                  <a:lnTo>
                    <a:pt x="41" y="110"/>
                  </a:lnTo>
                  <a:lnTo>
                    <a:pt x="13" y="76"/>
                  </a:lnTo>
                  <a:lnTo>
                    <a:pt x="0" y="36"/>
                  </a:lnTo>
                  <a:lnTo>
                    <a:pt x="3" y="24"/>
                  </a:lnTo>
                  <a:lnTo>
                    <a:pt x="14" y="9"/>
                  </a:lnTo>
                  <a:lnTo>
                    <a:pt x="26" y="0"/>
                  </a:lnTo>
                  <a:lnTo>
                    <a:pt x="33" y="3"/>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91" name="Freeform 86"/>
            <p:cNvSpPr>
              <a:spLocks/>
            </p:cNvSpPr>
            <p:nvPr/>
          </p:nvSpPr>
          <p:spPr bwMode="auto">
            <a:xfrm>
              <a:off x="3581" y="2237"/>
              <a:ext cx="68" cy="149"/>
            </a:xfrm>
            <a:custGeom>
              <a:avLst/>
              <a:gdLst>
                <a:gd name="T0" fmla="*/ 0 w 171"/>
                <a:gd name="T1" fmla="*/ 0 h 374"/>
                <a:gd name="T2" fmla="*/ 0 w 171"/>
                <a:gd name="T3" fmla="*/ 0 h 374"/>
                <a:gd name="T4" fmla="*/ 0 w 171"/>
                <a:gd name="T5" fmla="*/ 0 h 374"/>
                <a:gd name="T6" fmla="*/ 0 w 171"/>
                <a:gd name="T7" fmla="*/ 0 h 374"/>
                <a:gd name="T8" fmla="*/ 0 w 171"/>
                <a:gd name="T9" fmla="*/ 0 h 374"/>
                <a:gd name="T10" fmla="*/ 0 w 171"/>
                <a:gd name="T11" fmla="*/ 0 h 374"/>
                <a:gd name="T12" fmla="*/ 0 w 171"/>
                <a:gd name="T13" fmla="*/ 0 h 374"/>
                <a:gd name="T14" fmla="*/ 0 w 171"/>
                <a:gd name="T15" fmla="*/ 0 h 374"/>
                <a:gd name="T16" fmla="*/ 0 w 171"/>
                <a:gd name="T17" fmla="*/ 0 h 374"/>
                <a:gd name="T18" fmla="*/ 0 w 171"/>
                <a:gd name="T19" fmla="*/ 0 h 374"/>
                <a:gd name="T20" fmla="*/ 0 w 171"/>
                <a:gd name="T21" fmla="*/ 0 h 374"/>
                <a:gd name="T22" fmla="*/ 0 w 171"/>
                <a:gd name="T23" fmla="*/ 0 h 374"/>
                <a:gd name="T24" fmla="*/ 0 w 171"/>
                <a:gd name="T25" fmla="*/ 0 h 374"/>
                <a:gd name="T26" fmla="*/ 0 w 171"/>
                <a:gd name="T27" fmla="*/ 0 h 374"/>
                <a:gd name="T28" fmla="*/ 0 w 171"/>
                <a:gd name="T29" fmla="*/ 0 h 374"/>
                <a:gd name="T30" fmla="*/ 0 w 171"/>
                <a:gd name="T31" fmla="*/ 0 h 374"/>
                <a:gd name="T32" fmla="*/ 0 w 171"/>
                <a:gd name="T33" fmla="*/ 0 h 374"/>
                <a:gd name="T34" fmla="*/ 0 w 171"/>
                <a:gd name="T35" fmla="*/ 0 h 374"/>
                <a:gd name="T36" fmla="*/ 0 w 171"/>
                <a:gd name="T37" fmla="*/ 0 h 374"/>
                <a:gd name="T38" fmla="*/ 0 w 171"/>
                <a:gd name="T39" fmla="*/ 0 h 374"/>
                <a:gd name="T40" fmla="*/ 0 w 171"/>
                <a:gd name="T41" fmla="*/ 0 h 374"/>
                <a:gd name="T42" fmla="*/ 0 w 171"/>
                <a:gd name="T43" fmla="*/ 0 h 374"/>
                <a:gd name="T44" fmla="*/ 0 w 171"/>
                <a:gd name="T45" fmla="*/ 0 h 374"/>
                <a:gd name="T46" fmla="*/ 0 w 171"/>
                <a:gd name="T47" fmla="*/ 0 h 37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71" h="374">
                  <a:moveTo>
                    <a:pt x="169" y="16"/>
                  </a:moveTo>
                  <a:lnTo>
                    <a:pt x="136" y="60"/>
                  </a:lnTo>
                  <a:lnTo>
                    <a:pt x="116" y="96"/>
                  </a:lnTo>
                  <a:lnTo>
                    <a:pt x="96" y="144"/>
                  </a:lnTo>
                  <a:lnTo>
                    <a:pt x="78" y="192"/>
                  </a:lnTo>
                  <a:lnTo>
                    <a:pt x="62" y="235"/>
                  </a:lnTo>
                  <a:lnTo>
                    <a:pt x="40" y="312"/>
                  </a:lnTo>
                  <a:lnTo>
                    <a:pt x="28" y="342"/>
                  </a:lnTo>
                  <a:lnTo>
                    <a:pt x="13" y="369"/>
                  </a:lnTo>
                  <a:lnTo>
                    <a:pt x="3" y="374"/>
                  </a:lnTo>
                  <a:lnTo>
                    <a:pt x="0" y="361"/>
                  </a:lnTo>
                  <a:lnTo>
                    <a:pt x="9" y="321"/>
                  </a:lnTo>
                  <a:lnTo>
                    <a:pt x="23" y="273"/>
                  </a:lnTo>
                  <a:lnTo>
                    <a:pt x="40" y="219"/>
                  </a:lnTo>
                  <a:lnTo>
                    <a:pt x="61" y="165"/>
                  </a:lnTo>
                  <a:lnTo>
                    <a:pt x="84" y="111"/>
                  </a:lnTo>
                  <a:lnTo>
                    <a:pt x="96" y="87"/>
                  </a:lnTo>
                  <a:lnTo>
                    <a:pt x="109" y="64"/>
                  </a:lnTo>
                  <a:lnTo>
                    <a:pt x="135" y="26"/>
                  </a:lnTo>
                  <a:lnTo>
                    <a:pt x="148" y="12"/>
                  </a:lnTo>
                  <a:lnTo>
                    <a:pt x="161" y="0"/>
                  </a:lnTo>
                  <a:lnTo>
                    <a:pt x="171" y="2"/>
                  </a:lnTo>
                  <a:lnTo>
                    <a:pt x="169" y="16"/>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92" name="Freeform 87"/>
            <p:cNvSpPr>
              <a:spLocks/>
            </p:cNvSpPr>
            <p:nvPr/>
          </p:nvSpPr>
          <p:spPr bwMode="auto">
            <a:xfrm>
              <a:off x="3735" y="2202"/>
              <a:ext cx="134" cy="78"/>
            </a:xfrm>
            <a:custGeom>
              <a:avLst/>
              <a:gdLst>
                <a:gd name="T0" fmla="*/ 0 w 335"/>
                <a:gd name="T1" fmla="*/ 0 h 195"/>
                <a:gd name="T2" fmla="*/ 0 w 335"/>
                <a:gd name="T3" fmla="*/ 0 h 195"/>
                <a:gd name="T4" fmla="*/ 0 w 335"/>
                <a:gd name="T5" fmla="*/ 0 h 195"/>
                <a:gd name="T6" fmla="*/ 0 w 335"/>
                <a:gd name="T7" fmla="*/ 0 h 195"/>
                <a:gd name="T8" fmla="*/ 0 w 335"/>
                <a:gd name="T9" fmla="*/ 0 h 195"/>
                <a:gd name="T10" fmla="*/ 0 w 335"/>
                <a:gd name="T11" fmla="*/ 0 h 195"/>
                <a:gd name="T12" fmla="*/ 0 w 335"/>
                <a:gd name="T13" fmla="*/ 0 h 195"/>
                <a:gd name="T14" fmla="*/ 0 w 335"/>
                <a:gd name="T15" fmla="*/ 0 h 195"/>
                <a:gd name="T16" fmla="*/ 0 w 335"/>
                <a:gd name="T17" fmla="*/ 0 h 195"/>
                <a:gd name="T18" fmla="*/ 0 w 335"/>
                <a:gd name="T19" fmla="*/ 0 h 195"/>
                <a:gd name="T20" fmla="*/ 0 w 335"/>
                <a:gd name="T21" fmla="*/ 0 h 195"/>
                <a:gd name="T22" fmla="*/ 0 w 335"/>
                <a:gd name="T23" fmla="*/ 0 h 195"/>
                <a:gd name="T24" fmla="*/ 0 w 335"/>
                <a:gd name="T25" fmla="*/ 0 h 195"/>
                <a:gd name="T26" fmla="*/ 0 w 335"/>
                <a:gd name="T27" fmla="*/ 0 h 195"/>
                <a:gd name="T28" fmla="*/ 0 w 335"/>
                <a:gd name="T29" fmla="*/ 0 h 195"/>
                <a:gd name="T30" fmla="*/ 0 w 335"/>
                <a:gd name="T31" fmla="*/ 0 h 195"/>
                <a:gd name="T32" fmla="*/ 0 w 335"/>
                <a:gd name="T33" fmla="*/ 0 h 195"/>
                <a:gd name="T34" fmla="*/ 0 w 335"/>
                <a:gd name="T35" fmla="*/ 0 h 195"/>
                <a:gd name="T36" fmla="*/ 0 w 335"/>
                <a:gd name="T37" fmla="*/ 0 h 195"/>
                <a:gd name="T38" fmla="*/ 0 w 335"/>
                <a:gd name="T39" fmla="*/ 0 h 195"/>
                <a:gd name="T40" fmla="*/ 0 w 335"/>
                <a:gd name="T41" fmla="*/ 0 h 195"/>
                <a:gd name="T42" fmla="*/ 0 w 335"/>
                <a:gd name="T43" fmla="*/ 0 h 195"/>
                <a:gd name="T44" fmla="*/ 0 w 335"/>
                <a:gd name="T45" fmla="*/ 0 h 19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335" h="195">
                  <a:moveTo>
                    <a:pt x="10" y="0"/>
                  </a:moveTo>
                  <a:lnTo>
                    <a:pt x="28" y="19"/>
                  </a:lnTo>
                  <a:lnTo>
                    <a:pt x="46" y="40"/>
                  </a:lnTo>
                  <a:lnTo>
                    <a:pt x="73" y="66"/>
                  </a:lnTo>
                  <a:lnTo>
                    <a:pt x="103" y="88"/>
                  </a:lnTo>
                  <a:lnTo>
                    <a:pt x="134" y="109"/>
                  </a:lnTo>
                  <a:lnTo>
                    <a:pt x="164" y="126"/>
                  </a:lnTo>
                  <a:lnTo>
                    <a:pt x="202" y="134"/>
                  </a:lnTo>
                  <a:lnTo>
                    <a:pt x="269" y="150"/>
                  </a:lnTo>
                  <a:lnTo>
                    <a:pt x="324" y="168"/>
                  </a:lnTo>
                  <a:lnTo>
                    <a:pt x="335" y="177"/>
                  </a:lnTo>
                  <a:lnTo>
                    <a:pt x="329" y="185"/>
                  </a:lnTo>
                  <a:lnTo>
                    <a:pt x="289" y="195"/>
                  </a:lnTo>
                  <a:lnTo>
                    <a:pt x="241" y="193"/>
                  </a:lnTo>
                  <a:lnTo>
                    <a:pt x="153" y="166"/>
                  </a:lnTo>
                  <a:lnTo>
                    <a:pt x="117" y="141"/>
                  </a:lnTo>
                  <a:lnTo>
                    <a:pt x="94" y="122"/>
                  </a:lnTo>
                  <a:lnTo>
                    <a:pt x="71" y="99"/>
                  </a:lnTo>
                  <a:lnTo>
                    <a:pt x="28" y="53"/>
                  </a:lnTo>
                  <a:lnTo>
                    <a:pt x="1" y="15"/>
                  </a:lnTo>
                  <a:lnTo>
                    <a:pt x="0" y="0"/>
                  </a:lnTo>
                  <a:lnTo>
                    <a:pt x="10"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93" name="Freeform 88"/>
            <p:cNvSpPr>
              <a:spLocks/>
            </p:cNvSpPr>
            <p:nvPr/>
          </p:nvSpPr>
          <p:spPr bwMode="auto">
            <a:xfrm>
              <a:off x="3683" y="2185"/>
              <a:ext cx="32" cy="57"/>
            </a:xfrm>
            <a:custGeom>
              <a:avLst/>
              <a:gdLst>
                <a:gd name="T0" fmla="*/ 0 w 81"/>
                <a:gd name="T1" fmla="*/ 0 h 142"/>
                <a:gd name="T2" fmla="*/ 0 w 81"/>
                <a:gd name="T3" fmla="*/ 0 h 142"/>
                <a:gd name="T4" fmla="*/ 0 w 81"/>
                <a:gd name="T5" fmla="*/ 0 h 142"/>
                <a:gd name="T6" fmla="*/ 0 w 81"/>
                <a:gd name="T7" fmla="*/ 0 h 142"/>
                <a:gd name="T8" fmla="*/ 0 w 81"/>
                <a:gd name="T9" fmla="*/ 0 h 142"/>
                <a:gd name="T10" fmla="*/ 0 w 81"/>
                <a:gd name="T11" fmla="*/ 0 h 142"/>
                <a:gd name="T12" fmla="*/ 0 w 81"/>
                <a:gd name="T13" fmla="*/ 0 h 142"/>
                <a:gd name="T14" fmla="*/ 0 w 81"/>
                <a:gd name="T15" fmla="*/ 0 h 142"/>
                <a:gd name="T16" fmla="*/ 0 w 81"/>
                <a:gd name="T17" fmla="*/ 0 h 142"/>
                <a:gd name="T18" fmla="*/ 0 w 81"/>
                <a:gd name="T19" fmla="*/ 0 h 142"/>
                <a:gd name="T20" fmla="*/ 0 w 81"/>
                <a:gd name="T21" fmla="*/ 0 h 142"/>
                <a:gd name="T22" fmla="*/ 0 w 81"/>
                <a:gd name="T23" fmla="*/ 0 h 142"/>
                <a:gd name="T24" fmla="*/ 0 w 81"/>
                <a:gd name="T25" fmla="*/ 0 h 14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1" h="142">
                  <a:moveTo>
                    <a:pt x="12" y="2"/>
                  </a:moveTo>
                  <a:lnTo>
                    <a:pt x="27" y="24"/>
                  </a:lnTo>
                  <a:lnTo>
                    <a:pt x="48" y="56"/>
                  </a:lnTo>
                  <a:lnTo>
                    <a:pt x="67" y="88"/>
                  </a:lnTo>
                  <a:lnTo>
                    <a:pt x="79" y="112"/>
                  </a:lnTo>
                  <a:lnTo>
                    <a:pt x="81" y="129"/>
                  </a:lnTo>
                  <a:lnTo>
                    <a:pt x="75" y="142"/>
                  </a:lnTo>
                  <a:lnTo>
                    <a:pt x="53" y="136"/>
                  </a:lnTo>
                  <a:lnTo>
                    <a:pt x="18" y="51"/>
                  </a:lnTo>
                  <a:lnTo>
                    <a:pt x="0" y="14"/>
                  </a:lnTo>
                  <a:lnTo>
                    <a:pt x="2" y="0"/>
                  </a:lnTo>
                  <a:lnTo>
                    <a:pt x="12" y="2"/>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94" name="Freeform 89"/>
            <p:cNvSpPr>
              <a:spLocks/>
            </p:cNvSpPr>
            <p:nvPr/>
          </p:nvSpPr>
          <p:spPr bwMode="auto">
            <a:xfrm>
              <a:off x="3684" y="2228"/>
              <a:ext cx="35" cy="73"/>
            </a:xfrm>
            <a:custGeom>
              <a:avLst/>
              <a:gdLst>
                <a:gd name="T0" fmla="*/ 0 w 88"/>
                <a:gd name="T1" fmla="*/ 0 h 183"/>
                <a:gd name="T2" fmla="*/ 0 w 88"/>
                <a:gd name="T3" fmla="*/ 0 h 183"/>
                <a:gd name="T4" fmla="*/ 0 w 88"/>
                <a:gd name="T5" fmla="*/ 0 h 183"/>
                <a:gd name="T6" fmla="*/ 0 w 88"/>
                <a:gd name="T7" fmla="*/ 0 h 183"/>
                <a:gd name="T8" fmla="*/ 0 w 88"/>
                <a:gd name="T9" fmla="*/ 0 h 183"/>
                <a:gd name="T10" fmla="*/ 0 w 88"/>
                <a:gd name="T11" fmla="*/ 0 h 183"/>
                <a:gd name="T12" fmla="*/ 0 w 88"/>
                <a:gd name="T13" fmla="*/ 0 h 183"/>
                <a:gd name="T14" fmla="*/ 0 w 88"/>
                <a:gd name="T15" fmla="*/ 0 h 183"/>
                <a:gd name="T16" fmla="*/ 0 w 88"/>
                <a:gd name="T17" fmla="*/ 0 h 183"/>
                <a:gd name="T18" fmla="*/ 0 w 88"/>
                <a:gd name="T19" fmla="*/ 0 h 183"/>
                <a:gd name="T20" fmla="*/ 0 w 88"/>
                <a:gd name="T21" fmla="*/ 0 h 183"/>
                <a:gd name="T22" fmla="*/ 0 w 88"/>
                <a:gd name="T23" fmla="*/ 0 h 183"/>
                <a:gd name="T24" fmla="*/ 0 w 88"/>
                <a:gd name="T25" fmla="*/ 0 h 183"/>
                <a:gd name="T26" fmla="*/ 0 w 88"/>
                <a:gd name="T27" fmla="*/ 0 h 183"/>
                <a:gd name="T28" fmla="*/ 0 w 88"/>
                <a:gd name="T29" fmla="*/ 0 h 183"/>
                <a:gd name="T30" fmla="*/ 0 w 88"/>
                <a:gd name="T31" fmla="*/ 0 h 18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88" h="183">
                  <a:moveTo>
                    <a:pt x="63" y="44"/>
                  </a:moveTo>
                  <a:lnTo>
                    <a:pt x="44" y="105"/>
                  </a:lnTo>
                  <a:lnTo>
                    <a:pt x="31" y="170"/>
                  </a:lnTo>
                  <a:lnTo>
                    <a:pt x="24" y="180"/>
                  </a:lnTo>
                  <a:lnTo>
                    <a:pt x="13" y="183"/>
                  </a:lnTo>
                  <a:lnTo>
                    <a:pt x="0" y="167"/>
                  </a:lnTo>
                  <a:lnTo>
                    <a:pt x="9" y="119"/>
                  </a:lnTo>
                  <a:lnTo>
                    <a:pt x="25" y="83"/>
                  </a:lnTo>
                  <a:lnTo>
                    <a:pt x="43" y="47"/>
                  </a:lnTo>
                  <a:lnTo>
                    <a:pt x="60" y="6"/>
                  </a:lnTo>
                  <a:lnTo>
                    <a:pt x="70" y="0"/>
                  </a:lnTo>
                  <a:lnTo>
                    <a:pt x="82" y="11"/>
                  </a:lnTo>
                  <a:lnTo>
                    <a:pt x="88" y="28"/>
                  </a:lnTo>
                  <a:lnTo>
                    <a:pt x="80" y="39"/>
                  </a:lnTo>
                  <a:lnTo>
                    <a:pt x="63" y="44"/>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95" name="Freeform 90"/>
            <p:cNvSpPr>
              <a:spLocks/>
            </p:cNvSpPr>
            <p:nvPr/>
          </p:nvSpPr>
          <p:spPr bwMode="auto">
            <a:xfrm>
              <a:off x="3679" y="2284"/>
              <a:ext cx="171" cy="136"/>
            </a:xfrm>
            <a:custGeom>
              <a:avLst/>
              <a:gdLst>
                <a:gd name="T0" fmla="*/ 0 w 428"/>
                <a:gd name="T1" fmla="*/ 0 h 340"/>
                <a:gd name="T2" fmla="*/ 0 w 428"/>
                <a:gd name="T3" fmla="*/ 0 h 340"/>
                <a:gd name="T4" fmla="*/ 0 w 428"/>
                <a:gd name="T5" fmla="*/ 0 h 340"/>
                <a:gd name="T6" fmla="*/ 0 w 428"/>
                <a:gd name="T7" fmla="*/ 0 h 340"/>
                <a:gd name="T8" fmla="*/ 0 w 428"/>
                <a:gd name="T9" fmla="*/ 0 h 340"/>
                <a:gd name="T10" fmla="*/ 0 w 428"/>
                <a:gd name="T11" fmla="*/ 0 h 340"/>
                <a:gd name="T12" fmla="*/ 0 w 428"/>
                <a:gd name="T13" fmla="*/ 0 h 340"/>
                <a:gd name="T14" fmla="*/ 0 w 428"/>
                <a:gd name="T15" fmla="*/ 0 h 340"/>
                <a:gd name="T16" fmla="*/ 0 w 428"/>
                <a:gd name="T17" fmla="*/ 0 h 340"/>
                <a:gd name="T18" fmla="*/ 0 w 428"/>
                <a:gd name="T19" fmla="*/ 0 h 340"/>
                <a:gd name="T20" fmla="*/ 0 w 428"/>
                <a:gd name="T21" fmla="*/ 0 h 340"/>
                <a:gd name="T22" fmla="*/ 0 w 428"/>
                <a:gd name="T23" fmla="*/ 0 h 340"/>
                <a:gd name="T24" fmla="*/ 0 w 428"/>
                <a:gd name="T25" fmla="*/ 0 h 340"/>
                <a:gd name="T26" fmla="*/ 0 w 428"/>
                <a:gd name="T27" fmla="*/ 0 h 340"/>
                <a:gd name="T28" fmla="*/ 0 w 428"/>
                <a:gd name="T29" fmla="*/ 0 h 340"/>
                <a:gd name="T30" fmla="*/ 0 w 428"/>
                <a:gd name="T31" fmla="*/ 0 h 340"/>
                <a:gd name="T32" fmla="*/ 0 w 428"/>
                <a:gd name="T33" fmla="*/ 0 h 340"/>
                <a:gd name="T34" fmla="*/ 0 w 428"/>
                <a:gd name="T35" fmla="*/ 0 h 340"/>
                <a:gd name="T36" fmla="*/ 0 w 428"/>
                <a:gd name="T37" fmla="*/ 0 h 340"/>
                <a:gd name="T38" fmla="*/ 0 w 428"/>
                <a:gd name="T39" fmla="*/ 0 h 340"/>
                <a:gd name="T40" fmla="*/ 0 w 428"/>
                <a:gd name="T41" fmla="*/ 0 h 340"/>
                <a:gd name="T42" fmla="*/ 0 w 428"/>
                <a:gd name="T43" fmla="*/ 0 h 340"/>
                <a:gd name="T44" fmla="*/ 0 w 428"/>
                <a:gd name="T45" fmla="*/ 0 h 340"/>
                <a:gd name="T46" fmla="*/ 0 w 428"/>
                <a:gd name="T47" fmla="*/ 0 h 340"/>
                <a:gd name="T48" fmla="*/ 0 w 428"/>
                <a:gd name="T49" fmla="*/ 0 h 340"/>
                <a:gd name="T50" fmla="*/ 0 w 428"/>
                <a:gd name="T51" fmla="*/ 0 h 340"/>
                <a:gd name="T52" fmla="*/ 0 w 428"/>
                <a:gd name="T53" fmla="*/ 0 h 340"/>
                <a:gd name="T54" fmla="*/ 0 w 428"/>
                <a:gd name="T55" fmla="*/ 0 h 340"/>
                <a:gd name="T56" fmla="*/ 0 w 428"/>
                <a:gd name="T57" fmla="*/ 0 h 340"/>
                <a:gd name="T58" fmla="*/ 0 w 428"/>
                <a:gd name="T59" fmla="*/ 0 h 340"/>
                <a:gd name="T60" fmla="*/ 0 w 428"/>
                <a:gd name="T61" fmla="*/ 0 h 34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428" h="340">
                  <a:moveTo>
                    <a:pt x="3" y="41"/>
                  </a:moveTo>
                  <a:lnTo>
                    <a:pt x="31" y="22"/>
                  </a:lnTo>
                  <a:lnTo>
                    <a:pt x="61" y="9"/>
                  </a:lnTo>
                  <a:lnTo>
                    <a:pt x="130" y="0"/>
                  </a:lnTo>
                  <a:lnTo>
                    <a:pt x="202" y="12"/>
                  </a:lnTo>
                  <a:lnTo>
                    <a:pt x="274" y="44"/>
                  </a:lnTo>
                  <a:lnTo>
                    <a:pt x="307" y="68"/>
                  </a:lnTo>
                  <a:lnTo>
                    <a:pt x="338" y="95"/>
                  </a:lnTo>
                  <a:lnTo>
                    <a:pt x="365" y="126"/>
                  </a:lnTo>
                  <a:lnTo>
                    <a:pt x="389" y="161"/>
                  </a:lnTo>
                  <a:lnTo>
                    <a:pt x="421" y="239"/>
                  </a:lnTo>
                  <a:lnTo>
                    <a:pt x="428" y="329"/>
                  </a:lnTo>
                  <a:lnTo>
                    <a:pt x="421" y="340"/>
                  </a:lnTo>
                  <a:lnTo>
                    <a:pt x="413" y="330"/>
                  </a:lnTo>
                  <a:lnTo>
                    <a:pt x="393" y="241"/>
                  </a:lnTo>
                  <a:lnTo>
                    <a:pt x="384" y="209"/>
                  </a:lnTo>
                  <a:lnTo>
                    <a:pt x="373" y="180"/>
                  </a:lnTo>
                  <a:lnTo>
                    <a:pt x="358" y="158"/>
                  </a:lnTo>
                  <a:lnTo>
                    <a:pt x="336" y="135"/>
                  </a:lnTo>
                  <a:lnTo>
                    <a:pt x="308" y="115"/>
                  </a:lnTo>
                  <a:lnTo>
                    <a:pt x="270" y="92"/>
                  </a:lnTo>
                  <a:lnTo>
                    <a:pt x="244" y="78"/>
                  </a:lnTo>
                  <a:lnTo>
                    <a:pt x="218" y="65"/>
                  </a:lnTo>
                  <a:lnTo>
                    <a:pt x="167" y="41"/>
                  </a:lnTo>
                  <a:lnTo>
                    <a:pt x="115" y="32"/>
                  </a:lnTo>
                  <a:lnTo>
                    <a:pt x="58" y="38"/>
                  </a:lnTo>
                  <a:lnTo>
                    <a:pt x="33" y="49"/>
                  </a:lnTo>
                  <a:lnTo>
                    <a:pt x="9" y="60"/>
                  </a:lnTo>
                  <a:lnTo>
                    <a:pt x="0" y="56"/>
                  </a:lnTo>
                  <a:lnTo>
                    <a:pt x="3" y="41"/>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96" name="Freeform 91"/>
            <p:cNvSpPr>
              <a:spLocks/>
            </p:cNvSpPr>
            <p:nvPr/>
          </p:nvSpPr>
          <p:spPr bwMode="auto">
            <a:xfrm>
              <a:off x="3752" y="2430"/>
              <a:ext cx="93" cy="170"/>
            </a:xfrm>
            <a:custGeom>
              <a:avLst/>
              <a:gdLst>
                <a:gd name="T0" fmla="*/ 0 w 233"/>
                <a:gd name="T1" fmla="*/ 0 h 426"/>
                <a:gd name="T2" fmla="*/ 0 w 233"/>
                <a:gd name="T3" fmla="*/ 0 h 426"/>
                <a:gd name="T4" fmla="*/ 0 w 233"/>
                <a:gd name="T5" fmla="*/ 0 h 426"/>
                <a:gd name="T6" fmla="*/ 0 w 233"/>
                <a:gd name="T7" fmla="*/ 0 h 426"/>
                <a:gd name="T8" fmla="*/ 0 w 233"/>
                <a:gd name="T9" fmla="*/ 0 h 426"/>
                <a:gd name="T10" fmla="*/ 0 w 233"/>
                <a:gd name="T11" fmla="*/ 0 h 426"/>
                <a:gd name="T12" fmla="*/ 0 w 233"/>
                <a:gd name="T13" fmla="*/ 0 h 426"/>
                <a:gd name="T14" fmla="*/ 0 w 233"/>
                <a:gd name="T15" fmla="*/ 0 h 426"/>
                <a:gd name="T16" fmla="*/ 0 w 233"/>
                <a:gd name="T17" fmla="*/ 0 h 426"/>
                <a:gd name="T18" fmla="*/ 0 w 233"/>
                <a:gd name="T19" fmla="*/ 0 h 426"/>
                <a:gd name="T20" fmla="*/ 0 w 233"/>
                <a:gd name="T21" fmla="*/ 0 h 426"/>
                <a:gd name="T22" fmla="*/ 0 w 233"/>
                <a:gd name="T23" fmla="*/ 0 h 426"/>
                <a:gd name="T24" fmla="*/ 0 w 233"/>
                <a:gd name="T25" fmla="*/ 0 h 426"/>
                <a:gd name="T26" fmla="*/ 0 w 233"/>
                <a:gd name="T27" fmla="*/ 0 h 426"/>
                <a:gd name="T28" fmla="*/ 0 w 233"/>
                <a:gd name="T29" fmla="*/ 0 h 426"/>
                <a:gd name="T30" fmla="*/ 0 w 233"/>
                <a:gd name="T31" fmla="*/ 0 h 426"/>
                <a:gd name="T32" fmla="*/ 0 w 233"/>
                <a:gd name="T33" fmla="*/ 0 h 426"/>
                <a:gd name="T34" fmla="*/ 0 w 233"/>
                <a:gd name="T35" fmla="*/ 0 h 426"/>
                <a:gd name="T36" fmla="*/ 0 w 233"/>
                <a:gd name="T37" fmla="*/ 0 h 426"/>
                <a:gd name="T38" fmla="*/ 0 w 233"/>
                <a:gd name="T39" fmla="*/ 0 h 426"/>
                <a:gd name="T40" fmla="*/ 0 w 233"/>
                <a:gd name="T41" fmla="*/ 0 h 426"/>
                <a:gd name="T42" fmla="*/ 0 w 233"/>
                <a:gd name="T43" fmla="*/ 0 h 426"/>
                <a:gd name="T44" fmla="*/ 0 w 233"/>
                <a:gd name="T45" fmla="*/ 0 h 426"/>
                <a:gd name="T46" fmla="*/ 0 w 233"/>
                <a:gd name="T47" fmla="*/ 0 h 426"/>
                <a:gd name="T48" fmla="*/ 0 w 233"/>
                <a:gd name="T49" fmla="*/ 0 h 426"/>
                <a:gd name="T50" fmla="*/ 0 w 233"/>
                <a:gd name="T51" fmla="*/ 0 h 426"/>
                <a:gd name="T52" fmla="*/ 0 w 233"/>
                <a:gd name="T53" fmla="*/ 0 h 426"/>
                <a:gd name="T54" fmla="*/ 0 w 233"/>
                <a:gd name="T55" fmla="*/ 0 h 426"/>
                <a:gd name="T56" fmla="*/ 0 w 233"/>
                <a:gd name="T57" fmla="*/ 0 h 426"/>
                <a:gd name="T58" fmla="*/ 0 w 233"/>
                <a:gd name="T59" fmla="*/ 0 h 426"/>
                <a:gd name="T60" fmla="*/ 0 w 233"/>
                <a:gd name="T61" fmla="*/ 0 h 426"/>
                <a:gd name="T62" fmla="*/ 0 w 233"/>
                <a:gd name="T63" fmla="*/ 0 h 426"/>
                <a:gd name="T64" fmla="*/ 0 w 233"/>
                <a:gd name="T65" fmla="*/ 0 h 426"/>
                <a:gd name="T66" fmla="*/ 0 w 233"/>
                <a:gd name="T67" fmla="*/ 0 h 42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33" h="426">
                  <a:moveTo>
                    <a:pt x="57" y="277"/>
                  </a:moveTo>
                  <a:lnTo>
                    <a:pt x="77" y="311"/>
                  </a:lnTo>
                  <a:lnTo>
                    <a:pt x="67" y="349"/>
                  </a:lnTo>
                  <a:lnTo>
                    <a:pt x="45" y="384"/>
                  </a:lnTo>
                  <a:lnTo>
                    <a:pt x="28" y="415"/>
                  </a:lnTo>
                  <a:lnTo>
                    <a:pt x="23" y="426"/>
                  </a:lnTo>
                  <a:lnTo>
                    <a:pt x="18" y="424"/>
                  </a:lnTo>
                  <a:lnTo>
                    <a:pt x="16" y="396"/>
                  </a:lnTo>
                  <a:lnTo>
                    <a:pt x="22" y="353"/>
                  </a:lnTo>
                  <a:lnTo>
                    <a:pt x="35" y="321"/>
                  </a:lnTo>
                  <a:lnTo>
                    <a:pt x="4" y="300"/>
                  </a:lnTo>
                  <a:lnTo>
                    <a:pt x="0" y="287"/>
                  </a:lnTo>
                  <a:lnTo>
                    <a:pt x="4" y="271"/>
                  </a:lnTo>
                  <a:lnTo>
                    <a:pt x="13" y="254"/>
                  </a:lnTo>
                  <a:lnTo>
                    <a:pt x="28" y="236"/>
                  </a:lnTo>
                  <a:lnTo>
                    <a:pt x="65" y="194"/>
                  </a:lnTo>
                  <a:lnTo>
                    <a:pt x="89" y="174"/>
                  </a:lnTo>
                  <a:lnTo>
                    <a:pt x="112" y="153"/>
                  </a:lnTo>
                  <a:lnTo>
                    <a:pt x="135" y="131"/>
                  </a:lnTo>
                  <a:lnTo>
                    <a:pt x="158" y="110"/>
                  </a:lnTo>
                  <a:lnTo>
                    <a:pt x="196" y="70"/>
                  </a:lnTo>
                  <a:lnTo>
                    <a:pt x="218" y="33"/>
                  </a:lnTo>
                  <a:lnTo>
                    <a:pt x="216" y="8"/>
                  </a:lnTo>
                  <a:lnTo>
                    <a:pt x="225" y="0"/>
                  </a:lnTo>
                  <a:lnTo>
                    <a:pt x="233" y="38"/>
                  </a:lnTo>
                  <a:lnTo>
                    <a:pt x="221" y="67"/>
                  </a:lnTo>
                  <a:lnTo>
                    <a:pt x="204" y="87"/>
                  </a:lnTo>
                  <a:lnTo>
                    <a:pt x="186" y="105"/>
                  </a:lnTo>
                  <a:lnTo>
                    <a:pt x="167" y="124"/>
                  </a:lnTo>
                  <a:lnTo>
                    <a:pt x="139" y="159"/>
                  </a:lnTo>
                  <a:lnTo>
                    <a:pt x="113" y="199"/>
                  </a:lnTo>
                  <a:lnTo>
                    <a:pt x="87" y="239"/>
                  </a:lnTo>
                  <a:lnTo>
                    <a:pt x="57" y="277"/>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97" name="Freeform 92"/>
            <p:cNvSpPr>
              <a:spLocks/>
            </p:cNvSpPr>
            <p:nvPr/>
          </p:nvSpPr>
          <p:spPr bwMode="auto">
            <a:xfrm>
              <a:off x="3663" y="2510"/>
              <a:ext cx="59" cy="34"/>
            </a:xfrm>
            <a:custGeom>
              <a:avLst/>
              <a:gdLst>
                <a:gd name="T0" fmla="*/ 0 w 149"/>
                <a:gd name="T1" fmla="*/ 0 h 83"/>
                <a:gd name="T2" fmla="*/ 0 w 149"/>
                <a:gd name="T3" fmla="*/ 0 h 83"/>
                <a:gd name="T4" fmla="*/ 0 w 149"/>
                <a:gd name="T5" fmla="*/ 0 h 83"/>
                <a:gd name="T6" fmla="*/ 0 w 149"/>
                <a:gd name="T7" fmla="*/ 0 h 83"/>
                <a:gd name="T8" fmla="*/ 0 w 149"/>
                <a:gd name="T9" fmla="*/ 0 h 83"/>
                <a:gd name="T10" fmla="*/ 0 w 149"/>
                <a:gd name="T11" fmla="*/ 0 h 83"/>
                <a:gd name="T12" fmla="*/ 0 w 149"/>
                <a:gd name="T13" fmla="*/ 0 h 83"/>
                <a:gd name="T14" fmla="*/ 0 w 149"/>
                <a:gd name="T15" fmla="*/ 0 h 83"/>
                <a:gd name="T16" fmla="*/ 0 w 149"/>
                <a:gd name="T17" fmla="*/ 0 h 83"/>
                <a:gd name="T18" fmla="*/ 0 w 149"/>
                <a:gd name="T19" fmla="*/ 0 h 83"/>
                <a:gd name="T20" fmla="*/ 0 w 149"/>
                <a:gd name="T21" fmla="*/ 0 h 83"/>
                <a:gd name="T22" fmla="*/ 0 w 149"/>
                <a:gd name="T23" fmla="*/ 0 h 83"/>
                <a:gd name="T24" fmla="*/ 0 w 149"/>
                <a:gd name="T25" fmla="*/ 0 h 8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49" h="83">
                  <a:moveTo>
                    <a:pt x="10" y="0"/>
                  </a:moveTo>
                  <a:lnTo>
                    <a:pt x="43" y="22"/>
                  </a:lnTo>
                  <a:lnTo>
                    <a:pt x="67" y="38"/>
                  </a:lnTo>
                  <a:lnTo>
                    <a:pt x="96" y="51"/>
                  </a:lnTo>
                  <a:lnTo>
                    <a:pt x="143" y="62"/>
                  </a:lnTo>
                  <a:lnTo>
                    <a:pt x="149" y="75"/>
                  </a:lnTo>
                  <a:lnTo>
                    <a:pt x="141" y="83"/>
                  </a:lnTo>
                  <a:lnTo>
                    <a:pt x="85" y="78"/>
                  </a:lnTo>
                  <a:lnTo>
                    <a:pt x="30" y="61"/>
                  </a:lnTo>
                  <a:lnTo>
                    <a:pt x="3" y="16"/>
                  </a:lnTo>
                  <a:lnTo>
                    <a:pt x="0" y="3"/>
                  </a:lnTo>
                  <a:lnTo>
                    <a:pt x="10"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98" name="Freeform 93"/>
            <p:cNvSpPr>
              <a:spLocks/>
            </p:cNvSpPr>
            <p:nvPr/>
          </p:nvSpPr>
          <p:spPr bwMode="auto">
            <a:xfrm>
              <a:off x="3635" y="2530"/>
              <a:ext cx="87" cy="71"/>
            </a:xfrm>
            <a:custGeom>
              <a:avLst/>
              <a:gdLst>
                <a:gd name="T0" fmla="*/ 0 w 218"/>
                <a:gd name="T1" fmla="*/ 0 h 178"/>
                <a:gd name="T2" fmla="*/ 0 w 218"/>
                <a:gd name="T3" fmla="*/ 0 h 178"/>
                <a:gd name="T4" fmla="*/ 0 w 218"/>
                <a:gd name="T5" fmla="*/ 0 h 178"/>
                <a:gd name="T6" fmla="*/ 0 w 218"/>
                <a:gd name="T7" fmla="*/ 0 h 178"/>
                <a:gd name="T8" fmla="*/ 0 w 218"/>
                <a:gd name="T9" fmla="*/ 0 h 178"/>
                <a:gd name="T10" fmla="*/ 0 w 218"/>
                <a:gd name="T11" fmla="*/ 0 h 178"/>
                <a:gd name="T12" fmla="*/ 0 w 218"/>
                <a:gd name="T13" fmla="*/ 0 h 178"/>
                <a:gd name="T14" fmla="*/ 0 w 218"/>
                <a:gd name="T15" fmla="*/ 0 h 178"/>
                <a:gd name="T16" fmla="*/ 0 w 218"/>
                <a:gd name="T17" fmla="*/ 0 h 178"/>
                <a:gd name="T18" fmla="*/ 0 w 218"/>
                <a:gd name="T19" fmla="*/ 0 h 178"/>
                <a:gd name="T20" fmla="*/ 0 w 218"/>
                <a:gd name="T21" fmla="*/ 0 h 178"/>
                <a:gd name="T22" fmla="*/ 0 w 218"/>
                <a:gd name="T23" fmla="*/ 0 h 178"/>
                <a:gd name="T24" fmla="*/ 0 w 218"/>
                <a:gd name="T25" fmla="*/ 0 h 178"/>
                <a:gd name="T26" fmla="*/ 0 w 218"/>
                <a:gd name="T27" fmla="*/ 0 h 178"/>
                <a:gd name="T28" fmla="*/ 0 w 218"/>
                <a:gd name="T29" fmla="*/ 0 h 178"/>
                <a:gd name="T30" fmla="*/ 0 w 218"/>
                <a:gd name="T31" fmla="*/ 0 h 178"/>
                <a:gd name="T32" fmla="*/ 0 w 218"/>
                <a:gd name="T33" fmla="*/ 0 h 17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18" h="178">
                  <a:moveTo>
                    <a:pt x="20" y="4"/>
                  </a:moveTo>
                  <a:lnTo>
                    <a:pt x="45" y="39"/>
                  </a:lnTo>
                  <a:lnTo>
                    <a:pt x="72" y="67"/>
                  </a:lnTo>
                  <a:lnTo>
                    <a:pt x="100" y="91"/>
                  </a:lnTo>
                  <a:lnTo>
                    <a:pt x="134" y="114"/>
                  </a:lnTo>
                  <a:lnTo>
                    <a:pt x="171" y="138"/>
                  </a:lnTo>
                  <a:lnTo>
                    <a:pt x="211" y="158"/>
                  </a:lnTo>
                  <a:lnTo>
                    <a:pt x="218" y="170"/>
                  </a:lnTo>
                  <a:lnTo>
                    <a:pt x="209" y="178"/>
                  </a:lnTo>
                  <a:lnTo>
                    <a:pt x="113" y="176"/>
                  </a:lnTo>
                  <a:lnTo>
                    <a:pt x="83" y="150"/>
                  </a:lnTo>
                  <a:lnTo>
                    <a:pt x="49" y="111"/>
                  </a:lnTo>
                  <a:lnTo>
                    <a:pt x="21" y="64"/>
                  </a:lnTo>
                  <a:lnTo>
                    <a:pt x="0" y="23"/>
                  </a:lnTo>
                  <a:lnTo>
                    <a:pt x="2" y="0"/>
                  </a:lnTo>
                  <a:lnTo>
                    <a:pt x="20" y="4"/>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799" name="Freeform 94"/>
            <p:cNvSpPr>
              <a:spLocks/>
            </p:cNvSpPr>
            <p:nvPr/>
          </p:nvSpPr>
          <p:spPr bwMode="auto">
            <a:xfrm>
              <a:off x="3667" y="2397"/>
              <a:ext cx="51" cy="121"/>
            </a:xfrm>
            <a:custGeom>
              <a:avLst/>
              <a:gdLst>
                <a:gd name="T0" fmla="*/ 0 w 127"/>
                <a:gd name="T1" fmla="*/ 0 h 302"/>
                <a:gd name="T2" fmla="*/ 0 w 127"/>
                <a:gd name="T3" fmla="*/ 0 h 302"/>
                <a:gd name="T4" fmla="*/ 0 w 127"/>
                <a:gd name="T5" fmla="*/ 0 h 302"/>
                <a:gd name="T6" fmla="*/ 0 w 127"/>
                <a:gd name="T7" fmla="*/ 0 h 302"/>
                <a:gd name="T8" fmla="*/ 0 w 127"/>
                <a:gd name="T9" fmla="*/ 0 h 302"/>
                <a:gd name="T10" fmla="*/ 0 w 127"/>
                <a:gd name="T11" fmla="*/ 0 h 302"/>
                <a:gd name="T12" fmla="*/ 0 w 127"/>
                <a:gd name="T13" fmla="*/ 0 h 302"/>
                <a:gd name="T14" fmla="*/ 0 w 127"/>
                <a:gd name="T15" fmla="*/ 0 h 302"/>
                <a:gd name="T16" fmla="*/ 0 w 127"/>
                <a:gd name="T17" fmla="*/ 0 h 302"/>
                <a:gd name="T18" fmla="*/ 0 w 127"/>
                <a:gd name="T19" fmla="*/ 0 h 302"/>
                <a:gd name="T20" fmla="*/ 0 w 127"/>
                <a:gd name="T21" fmla="*/ 0 h 302"/>
                <a:gd name="T22" fmla="*/ 0 w 127"/>
                <a:gd name="T23" fmla="*/ 0 h 302"/>
                <a:gd name="T24" fmla="*/ 0 w 127"/>
                <a:gd name="T25" fmla="*/ 0 h 302"/>
                <a:gd name="T26" fmla="*/ 0 w 127"/>
                <a:gd name="T27" fmla="*/ 0 h 302"/>
                <a:gd name="T28" fmla="*/ 0 w 127"/>
                <a:gd name="T29" fmla="*/ 0 h 302"/>
                <a:gd name="T30" fmla="*/ 0 w 127"/>
                <a:gd name="T31" fmla="*/ 0 h 302"/>
                <a:gd name="T32" fmla="*/ 0 w 127"/>
                <a:gd name="T33" fmla="*/ 0 h 302"/>
                <a:gd name="T34" fmla="*/ 0 w 127"/>
                <a:gd name="T35" fmla="*/ 0 h 302"/>
                <a:gd name="T36" fmla="*/ 0 w 127"/>
                <a:gd name="T37" fmla="*/ 0 h 302"/>
                <a:gd name="T38" fmla="*/ 0 w 127"/>
                <a:gd name="T39" fmla="*/ 0 h 302"/>
                <a:gd name="T40" fmla="*/ 0 w 127"/>
                <a:gd name="T41" fmla="*/ 0 h 302"/>
                <a:gd name="T42" fmla="*/ 0 w 127"/>
                <a:gd name="T43" fmla="*/ 0 h 302"/>
                <a:gd name="T44" fmla="*/ 0 w 127"/>
                <a:gd name="T45" fmla="*/ 0 h 302"/>
                <a:gd name="T46" fmla="*/ 0 w 127"/>
                <a:gd name="T47" fmla="*/ 0 h 302"/>
                <a:gd name="T48" fmla="*/ 0 w 127"/>
                <a:gd name="T49" fmla="*/ 0 h 30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7" h="302">
                  <a:moveTo>
                    <a:pt x="90" y="142"/>
                  </a:moveTo>
                  <a:lnTo>
                    <a:pt x="50" y="88"/>
                  </a:lnTo>
                  <a:lnTo>
                    <a:pt x="56" y="61"/>
                  </a:lnTo>
                  <a:lnTo>
                    <a:pt x="69" y="39"/>
                  </a:lnTo>
                  <a:lnTo>
                    <a:pt x="86" y="18"/>
                  </a:lnTo>
                  <a:lnTo>
                    <a:pt x="101" y="0"/>
                  </a:lnTo>
                  <a:lnTo>
                    <a:pt x="113" y="0"/>
                  </a:lnTo>
                  <a:lnTo>
                    <a:pt x="113" y="16"/>
                  </a:lnTo>
                  <a:lnTo>
                    <a:pt x="80" y="77"/>
                  </a:lnTo>
                  <a:lnTo>
                    <a:pt x="94" y="94"/>
                  </a:lnTo>
                  <a:lnTo>
                    <a:pt x="113" y="115"/>
                  </a:lnTo>
                  <a:lnTo>
                    <a:pt x="127" y="136"/>
                  </a:lnTo>
                  <a:lnTo>
                    <a:pt x="124" y="158"/>
                  </a:lnTo>
                  <a:lnTo>
                    <a:pt x="106" y="182"/>
                  </a:lnTo>
                  <a:lnTo>
                    <a:pt x="87" y="203"/>
                  </a:lnTo>
                  <a:lnTo>
                    <a:pt x="49" y="245"/>
                  </a:lnTo>
                  <a:lnTo>
                    <a:pt x="30" y="272"/>
                  </a:lnTo>
                  <a:lnTo>
                    <a:pt x="12" y="299"/>
                  </a:lnTo>
                  <a:lnTo>
                    <a:pt x="2" y="302"/>
                  </a:lnTo>
                  <a:lnTo>
                    <a:pt x="0" y="288"/>
                  </a:lnTo>
                  <a:lnTo>
                    <a:pt x="18" y="249"/>
                  </a:lnTo>
                  <a:lnTo>
                    <a:pt x="42" y="211"/>
                  </a:lnTo>
                  <a:lnTo>
                    <a:pt x="67" y="174"/>
                  </a:lnTo>
                  <a:lnTo>
                    <a:pt x="90" y="142"/>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800" name="Freeform 95"/>
            <p:cNvSpPr>
              <a:spLocks/>
            </p:cNvSpPr>
            <p:nvPr/>
          </p:nvSpPr>
          <p:spPr bwMode="auto">
            <a:xfrm>
              <a:off x="3590" y="2356"/>
              <a:ext cx="107" cy="89"/>
            </a:xfrm>
            <a:custGeom>
              <a:avLst/>
              <a:gdLst>
                <a:gd name="T0" fmla="*/ 0 w 267"/>
                <a:gd name="T1" fmla="*/ 0 h 224"/>
                <a:gd name="T2" fmla="*/ 0 w 267"/>
                <a:gd name="T3" fmla="*/ 0 h 224"/>
                <a:gd name="T4" fmla="*/ 0 w 267"/>
                <a:gd name="T5" fmla="*/ 0 h 224"/>
                <a:gd name="T6" fmla="*/ 0 w 267"/>
                <a:gd name="T7" fmla="*/ 0 h 224"/>
                <a:gd name="T8" fmla="*/ 0 w 267"/>
                <a:gd name="T9" fmla="*/ 0 h 224"/>
                <a:gd name="T10" fmla="*/ 0 w 267"/>
                <a:gd name="T11" fmla="*/ 0 h 224"/>
                <a:gd name="T12" fmla="*/ 0 w 267"/>
                <a:gd name="T13" fmla="*/ 0 h 224"/>
                <a:gd name="T14" fmla="*/ 0 w 267"/>
                <a:gd name="T15" fmla="*/ 0 h 224"/>
                <a:gd name="T16" fmla="*/ 0 w 267"/>
                <a:gd name="T17" fmla="*/ 0 h 224"/>
                <a:gd name="T18" fmla="*/ 0 w 267"/>
                <a:gd name="T19" fmla="*/ 0 h 224"/>
                <a:gd name="T20" fmla="*/ 0 w 267"/>
                <a:gd name="T21" fmla="*/ 0 h 224"/>
                <a:gd name="T22" fmla="*/ 0 w 267"/>
                <a:gd name="T23" fmla="*/ 0 h 224"/>
                <a:gd name="T24" fmla="*/ 0 w 267"/>
                <a:gd name="T25" fmla="*/ 0 h 224"/>
                <a:gd name="T26" fmla="*/ 0 w 267"/>
                <a:gd name="T27" fmla="*/ 0 h 224"/>
                <a:gd name="T28" fmla="*/ 0 w 267"/>
                <a:gd name="T29" fmla="*/ 0 h 224"/>
                <a:gd name="T30" fmla="*/ 0 w 267"/>
                <a:gd name="T31" fmla="*/ 0 h 224"/>
                <a:gd name="T32" fmla="*/ 0 w 267"/>
                <a:gd name="T33" fmla="*/ 0 h 224"/>
                <a:gd name="T34" fmla="*/ 0 w 267"/>
                <a:gd name="T35" fmla="*/ 0 h 224"/>
                <a:gd name="T36" fmla="*/ 0 w 267"/>
                <a:gd name="T37" fmla="*/ 0 h 224"/>
                <a:gd name="T38" fmla="*/ 0 w 267"/>
                <a:gd name="T39" fmla="*/ 0 h 224"/>
                <a:gd name="T40" fmla="*/ 0 w 267"/>
                <a:gd name="T41" fmla="*/ 0 h 224"/>
                <a:gd name="T42" fmla="*/ 0 w 267"/>
                <a:gd name="T43" fmla="*/ 0 h 224"/>
                <a:gd name="T44" fmla="*/ 0 w 267"/>
                <a:gd name="T45" fmla="*/ 0 h 22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67" h="224">
                  <a:moveTo>
                    <a:pt x="17" y="15"/>
                  </a:moveTo>
                  <a:lnTo>
                    <a:pt x="16" y="37"/>
                  </a:lnTo>
                  <a:lnTo>
                    <a:pt x="17" y="61"/>
                  </a:lnTo>
                  <a:lnTo>
                    <a:pt x="24" y="79"/>
                  </a:lnTo>
                  <a:lnTo>
                    <a:pt x="35" y="96"/>
                  </a:lnTo>
                  <a:lnTo>
                    <a:pt x="64" y="128"/>
                  </a:lnTo>
                  <a:lnTo>
                    <a:pt x="82" y="141"/>
                  </a:lnTo>
                  <a:lnTo>
                    <a:pt x="99" y="154"/>
                  </a:lnTo>
                  <a:lnTo>
                    <a:pt x="129" y="168"/>
                  </a:lnTo>
                  <a:lnTo>
                    <a:pt x="177" y="181"/>
                  </a:lnTo>
                  <a:lnTo>
                    <a:pt x="224" y="187"/>
                  </a:lnTo>
                  <a:lnTo>
                    <a:pt x="259" y="186"/>
                  </a:lnTo>
                  <a:lnTo>
                    <a:pt x="267" y="195"/>
                  </a:lnTo>
                  <a:lnTo>
                    <a:pt x="260" y="206"/>
                  </a:lnTo>
                  <a:lnTo>
                    <a:pt x="189" y="221"/>
                  </a:lnTo>
                  <a:lnTo>
                    <a:pt x="118" y="224"/>
                  </a:lnTo>
                  <a:lnTo>
                    <a:pt x="74" y="194"/>
                  </a:lnTo>
                  <a:lnTo>
                    <a:pt x="29" y="141"/>
                  </a:lnTo>
                  <a:lnTo>
                    <a:pt x="0" y="74"/>
                  </a:lnTo>
                  <a:lnTo>
                    <a:pt x="3" y="8"/>
                  </a:lnTo>
                  <a:lnTo>
                    <a:pt x="12" y="0"/>
                  </a:lnTo>
                  <a:lnTo>
                    <a:pt x="17" y="15"/>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801" name="Freeform 96"/>
            <p:cNvSpPr>
              <a:spLocks/>
            </p:cNvSpPr>
            <p:nvPr/>
          </p:nvSpPr>
          <p:spPr bwMode="auto">
            <a:xfrm>
              <a:off x="3846" y="2400"/>
              <a:ext cx="62" cy="114"/>
            </a:xfrm>
            <a:custGeom>
              <a:avLst/>
              <a:gdLst>
                <a:gd name="T0" fmla="*/ 0 w 155"/>
                <a:gd name="T1" fmla="*/ 0 h 284"/>
                <a:gd name="T2" fmla="*/ 0 w 155"/>
                <a:gd name="T3" fmla="*/ 0 h 284"/>
                <a:gd name="T4" fmla="*/ 0 w 155"/>
                <a:gd name="T5" fmla="*/ 0 h 284"/>
                <a:gd name="T6" fmla="*/ 0 w 155"/>
                <a:gd name="T7" fmla="*/ 0 h 284"/>
                <a:gd name="T8" fmla="*/ 0 w 155"/>
                <a:gd name="T9" fmla="*/ 0 h 284"/>
                <a:gd name="T10" fmla="*/ 0 w 155"/>
                <a:gd name="T11" fmla="*/ 0 h 284"/>
                <a:gd name="T12" fmla="*/ 0 w 155"/>
                <a:gd name="T13" fmla="*/ 0 h 284"/>
                <a:gd name="T14" fmla="*/ 0 w 155"/>
                <a:gd name="T15" fmla="*/ 0 h 284"/>
                <a:gd name="T16" fmla="*/ 0 w 155"/>
                <a:gd name="T17" fmla="*/ 0 h 284"/>
                <a:gd name="T18" fmla="*/ 0 w 155"/>
                <a:gd name="T19" fmla="*/ 0 h 284"/>
                <a:gd name="T20" fmla="*/ 0 w 155"/>
                <a:gd name="T21" fmla="*/ 0 h 284"/>
                <a:gd name="T22" fmla="*/ 0 w 155"/>
                <a:gd name="T23" fmla="*/ 0 h 284"/>
                <a:gd name="T24" fmla="*/ 0 w 155"/>
                <a:gd name="T25" fmla="*/ 0 h 284"/>
                <a:gd name="T26" fmla="*/ 0 w 155"/>
                <a:gd name="T27" fmla="*/ 0 h 284"/>
                <a:gd name="T28" fmla="*/ 0 w 155"/>
                <a:gd name="T29" fmla="*/ 0 h 284"/>
                <a:gd name="T30" fmla="*/ 0 w 155"/>
                <a:gd name="T31" fmla="*/ 0 h 284"/>
                <a:gd name="T32" fmla="*/ 0 w 155"/>
                <a:gd name="T33" fmla="*/ 0 h 284"/>
                <a:gd name="T34" fmla="*/ 0 w 155"/>
                <a:gd name="T35" fmla="*/ 0 h 284"/>
                <a:gd name="T36" fmla="*/ 0 w 155"/>
                <a:gd name="T37" fmla="*/ 0 h 284"/>
                <a:gd name="T38" fmla="*/ 0 w 155"/>
                <a:gd name="T39" fmla="*/ 0 h 284"/>
                <a:gd name="T40" fmla="*/ 0 w 155"/>
                <a:gd name="T41" fmla="*/ 0 h 284"/>
                <a:gd name="T42" fmla="*/ 0 w 155"/>
                <a:gd name="T43" fmla="*/ 0 h 284"/>
                <a:gd name="T44" fmla="*/ 0 w 155"/>
                <a:gd name="T45" fmla="*/ 0 h 284"/>
                <a:gd name="T46" fmla="*/ 0 w 155"/>
                <a:gd name="T47" fmla="*/ 0 h 284"/>
                <a:gd name="T48" fmla="*/ 0 w 155"/>
                <a:gd name="T49" fmla="*/ 0 h 284"/>
                <a:gd name="T50" fmla="*/ 0 w 155"/>
                <a:gd name="T51" fmla="*/ 0 h 284"/>
                <a:gd name="T52" fmla="*/ 0 w 155"/>
                <a:gd name="T53" fmla="*/ 0 h 28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55" h="284">
                  <a:moveTo>
                    <a:pt x="122" y="117"/>
                  </a:moveTo>
                  <a:lnTo>
                    <a:pt x="152" y="155"/>
                  </a:lnTo>
                  <a:lnTo>
                    <a:pt x="141" y="214"/>
                  </a:lnTo>
                  <a:lnTo>
                    <a:pt x="120" y="268"/>
                  </a:lnTo>
                  <a:lnTo>
                    <a:pt x="104" y="284"/>
                  </a:lnTo>
                  <a:lnTo>
                    <a:pt x="88" y="281"/>
                  </a:lnTo>
                  <a:lnTo>
                    <a:pt x="77" y="264"/>
                  </a:lnTo>
                  <a:lnTo>
                    <a:pt x="78" y="238"/>
                  </a:lnTo>
                  <a:lnTo>
                    <a:pt x="90" y="217"/>
                  </a:lnTo>
                  <a:lnTo>
                    <a:pt x="103" y="198"/>
                  </a:lnTo>
                  <a:lnTo>
                    <a:pt x="121" y="152"/>
                  </a:lnTo>
                  <a:lnTo>
                    <a:pt x="111" y="141"/>
                  </a:lnTo>
                  <a:lnTo>
                    <a:pt x="94" y="134"/>
                  </a:lnTo>
                  <a:lnTo>
                    <a:pt x="82" y="123"/>
                  </a:lnTo>
                  <a:lnTo>
                    <a:pt x="88" y="101"/>
                  </a:lnTo>
                  <a:lnTo>
                    <a:pt x="135" y="42"/>
                  </a:lnTo>
                  <a:lnTo>
                    <a:pt x="76" y="32"/>
                  </a:lnTo>
                  <a:lnTo>
                    <a:pt x="17" y="42"/>
                  </a:lnTo>
                  <a:lnTo>
                    <a:pt x="1" y="27"/>
                  </a:lnTo>
                  <a:lnTo>
                    <a:pt x="0" y="7"/>
                  </a:lnTo>
                  <a:lnTo>
                    <a:pt x="75" y="0"/>
                  </a:lnTo>
                  <a:lnTo>
                    <a:pt x="148" y="23"/>
                  </a:lnTo>
                  <a:lnTo>
                    <a:pt x="155" y="40"/>
                  </a:lnTo>
                  <a:lnTo>
                    <a:pt x="147" y="69"/>
                  </a:lnTo>
                  <a:lnTo>
                    <a:pt x="133" y="98"/>
                  </a:lnTo>
                  <a:lnTo>
                    <a:pt x="122" y="117"/>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802" name="Freeform 97"/>
            <p:cNvSpPr>
              <a:spLocks/>
            </p:cNvSpPr>
            <p:nvPr/>
          </p:nvSpPr>
          <p:spPr bwMode="auto">
            <a:xfrm>
              <a:off x="3911" y="2250"/>
              <a:ext cx="98" cy="292"/>
            </a:xfrm>
            <a:custGeom>
              <a:avLst/>
              <a:gdLst>
                <a:gd name="T0" fmla="*/ 0 w 245"/>
                <a:gd name="T1" fmla="*/ 0 h 732"/>
                <a:gd name="T2" fmla="*/ 0 w 245"/>
                <a:gd name="T3" fmla="*/ 0 h 732"/>
                <a:gd name="T4" fmla="*/ 0 w 245"/>
                <a:gd name="T5" fmla="*/ 0 h 732"/>
                <a:gd name="T6" fmla="*/ 0 w 245"/>
                <a:gd name="T7" fmla="*/ 0 h 732"/>
                <a:gd name="T8" fmla="*/ 0 w 245"/>
                <a:gd name="T9" fmla="*/ 0 h 732"/>
                <a:gd name="T10" fmla="*/ 0 w 245"/>
                <a:gd name="T11" fmla="*/ 0 h 732"/>
                <a:gd name="T12" fmla="*/ 0 w 245"/>
                <a:gd name="T13" fmla="*/ 0 h 732"/>
                <a:gd name="T14" fmla="*/ 0 w 245"/>
                <a:gd name="T15" fmla="*/ 0 h 732"/>
                <a:gd name="T16" fmla="*/ 0 w 245"/>
                <a:gd name="T17" fmla="*/ 0 h 732"/>
                <a:gd name="T18" fmla="*/ 0 w 245"/>
                <a:gd name="T19" fmla="*/ 0 h 732"/>
                <a:gd name="T20" fmla="*/ 0 w 245"/>
                <a:gd name="T21" fmla="*/ 0 h 732"/>
                <a:gd name="T22" fmla="*/ 0 w 245"/>
                <a:gd name="T23" fmla="*/ 0 h 732"/>
                <a:gd name="T24" fmla="*/ 0 w 245"/>
                <a:gd name="T25" fmla="*/ 0 h 732"/>
                <a:gd name="T26" fmla="*/ 0 w 245"/>
                <a:gd name="T27" fmla="*/ 0 h 732"/>
                <a:gd name="T28" fmla="*/ 0 w 245"/>
                <a:gd name="T29" fmla="*/ 0 h 732"/>
                <a:gd name="T30" fmla="*/ 0 w 245"/>
                <a:gd name="T31" fmla="*/ 0 h 732"/>
                <a:gd name="T32" fmla="*/ 0 w 245"/>
                <a:gd name="T33" fmla="*/ 0 h 732"/>
                <a:gd name="T34" fmla="*/ 0 w 245"/>
                <a:gd name="T35" fmla="*/ 0 h 732"/>
                <a:gd name="T36" fmla="*/ 0 w 245"/>
                <a:gd name="T37" fmla="*/ 0 h 732"/>
                <a:gd name="T38" fmla="*/ 0 w 245"/>
                <a:gd name="T39" fmla="*/ 0 h 732"/>
                <a:gd name="T40" fmla="*/ 0 w 245"/>
                <a:gd name="T41" fmla="*/ 0 h 732"/>
                <a:gd name="T42" fmla="*/ 0 w 245"/>
                <a:gd name="T43" fmla="*/ 0 h 732"/>
                <a:gd name="T44" fmla="*/ 0 w 245"/>
                <a:gd name="T45" fmla="*/ 0 h 732"/>
                <a:gd name="T46" fmla="*/ 0 w 245"/>
                <a:gd name="T47" fmla="*/ 0 h 732"/>
                <a:gd name="T48" fmla="*/ 0 w 245"/>
                <a:gd name="T49" fmla="*/ 0 h 732"/>
                <a:gd name="T50" fmla="*/ 0 w 245"/>
                <a:gd name="T51" fmla="*/ 0 h 732"/>
                <a:gd name="T52" fmla="*/ 0 w 245"/>
                <a:gd name="T53" fmla="*/ 0 h 732"/>
                <a:gd name="T54" fmla="*/ 0 w 245"/>
                <a:gd name="T55" fmla="*/ 0 h 732"/>
                <a:gd name="T56" fmla="*/ 0 w 245"/>
                <a:gd name="T57" fmla="*/ 0 h 732"/>
                <a:gd name="T58" fmla="*/ 0 w 245"/>
                <a:gd name="T59" fmla="*/ 0 h 732"/>
                <a:gd name="T60" fmla="*/ 0 w 245"/>
                <a:gd name="T61" fmla="*/ 0 h 732"/>
                <a:gd name="T62" fmla="*/ 0 w 245"/>
                <a:gd name="T63" fmla="*/ 0 h 732"/>
                <a:gd name="T64" fmla="*/ 0 w 245"/>
                <a:gd name="T65" fmla="*/ 0 h 732"/>
                <a:gd name="T66" fmla="*/ 0 w 245"/>
                <a:gd name="T67" fmla="*/ 0 h 732"/>
                <a:gd name="T68" fmla="*/ 0 w 245"/>
                <a:gd name="T69" fmla="*/ 0 h 732"/>
                <a:gd name="T70" fmla="*/ 0 w 245"/>
                <a:gd name="T71" fmla="*/ 0 h 732"/>
                <a:gd name="T72" fmla="*/ 0 w 245"/>
                <a:gd name="T73" fmla="*/ 0 h 732"/>
                <a:gd name="T74" fmla="*/ 0 w 245"/>
                <a:gd name="T75" fmla="*/ 0 h 732"/>
                <a:gd name="T76" fmla="*/ 0 w 245"/>
                <a:gd name="T77" fmla="*/ 0 h 73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45" h="732">
                  <a:moveTo>
                    <a:pt x="9" y="0"/>
                  </a:moveTo>
                  <a:lnTo>
                    <a:pt x="70" y="7"/>
                  </a:lnTo>
                  <a:lnTo>
                    <a:pt x="134" y="42"/>
                  </a:lnTo>
                  <a:lnTo>
                    <a:pt x="163" y="67"/>
                  </a:lnTo>
                  <a:lnTo>
                    <a:pt x="190" y="96"/>
                  </a:lnTo>
                  <a:lnTo>
                    <a:pt x="229" y="158"/>
                  </a:lnTo>
                  <a:lnTo>
                    <a:pt x="243" y="210"/>
                  </a:lnTo>
                  <a:lnTo>
                    <a:pt x="245" y="265"/>
                  </a:lnTo>
                  <a:lnTo>
                    <a:pt x="236" y="325"/>
                  </a:lnTo>
                  <a:lnTo>
                    <a:pt x="222" y="382"/>
                  </a:lnTo>
                  <a:lnTo>
                    <a:pt x="205" y="433"/>
                  </a:lnTo>
                  <a:lnTo>
                    <a:pt x="189" y="478"/>
                  </a:lnTo>
                  <a:lnTo>
                    <a:pt x="172" y="527"/>
                  </a:lnTo>
                  <a:lnTo>
                    <a:pt x="183" y="551"/>
                  </a:lnTo>
                  <a:lnTo>
                    <a:pt x="198" y="570"/>
                  </a:lnTo>
                  <a:lnTo>
                    <a:pt x="204" y="630"/>
                  </a:lnTo>
                  <a:lnTo>
                    <a:pt x="194" y="693"/>
                  </a:lnTo>
                  <a:lnTo>
                    <a:pt x="177" y="732"/>
                  </a:lnTo>
                  <a:lnTo>
                    <a:pt x="163" y="711"/>
                  </a:lnTo>
                  <a:lnTo>
                    <a:pt x="163" y="681"/>
                  </a:lnTo>
                  <a:lnTo>
                    <a:pt x="169" y="649"/>
                  </a:lnTo>
                  <a:lnTo>
                    <a:pt x="170" y="591"/>
                  </a:lnTo>
                  <a:lnTo>
                    <a:pt x="140" y="527"/>
                  </a:lnTo>
                  <a:lnTo>
                    <a:pt x="146" y="502"/>
                  </a:lnTo>
                  <a:lnTo>
                    <a:pt x="158" y="465"/>
                  </a:lnTo>
                  <a:lnTo>
                    <a:pt x="176" y="420"/>
                  </a:lnTo>
                  <a:lnTo>
                    <a:pt x="195" y="371"/>
                  </a:lnTo>
                  <a:lnTo>
                    <a:pt x="221" y="267"/>
                  </a:lnTo>
                  <a:lnTo>
                    <a:pt x="223" y="218"/>
                  </a:lnTo>
                  <a:lnTo>
                    <a:pt x="211" y="174"/>
                  </a:lnTo>
                  <a:lnTo>
                    <a:pt x="200" y="147"/>
                  </a:lnTo>
                  <a:lnTo>
                    <a:pt x="188" y="127"/>
                  </a:lnTo>
                  <a:lnTo>
                    <a:pt x="164" y="93"/>
                  </a:lnTo>
                  <a:lnTo>
                    <a:pt x="142" y="71"/>
                  </a:lnTo>
                  <a:lnTo>
                    <a:pt x="117" y="56"/>
                  </a:lnTo>
                  <a:lnTo>
                    <a:pt x="8" y="21"/>
                  </a:lnTo>
                  <a:lnTo>
                    <a:pt x="0" y="10"/>
                  </a:lnTo>
                  <a:lnTo>
                    <a:pt x="9"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803" name="Freeform 98"/>
            <p:cNvSpPr>
              <a:spLocks/>
            </p:cNvSpPr>
            <p:nvPr/>
          </p:nvSpPr>
          <p:spPr bwMode="auto">
            <a:xfrm>
              <a:off x="3872" y="2515"/>
              <a:ext cx="76" cy="28"/>
            </a:xfrm>
            <a:custGeom>
              <a:avLst/>
              <a:gdLst>
                <a:gd name="T0" fmla="*/ 0 w 189"/>
                <a:gd name="T1" fmla="*/ 0 h 70"/>
                <a:gd name="T2" fmla="*/ 0 w 189"/>
                <a:gd name="T3" fmla="*/ 0 h 70"/>
                <a:gd name="T4" fmla="*/ 0 w 189"/>
                <a:gd name="T5" fmla="*/ 0 h 70"/>
                <a:gd name="T6" fmla="*/ 0 w 189"/>
                <a:gd name="T7" fmla="*/ 0 h 70"/>
                <a:gd name="T8" fmla="*/ 0 w 189"/>
                <a:gd name="T9" fmla="*/ 0 h 70"/>
                <a:gd name="T10" fmla="*/ 0 w 189"/>
                <a:gd name="T11" fmla="*/ 0 h 70"/>
                <a:gd name="T12" fmla="*/ 0 w 189"/>
                <a:gd name="T13" fmla="*/ 0 h 70"/>
                <a:gd name="T14" fmla="*/ 0 w 189"/>
                <a:gd name="T15" fmla="*/ 0 h 70"/>
                <a:gd name="T16" fmla="*/ 0 w 189"/>
                <a:gd name="T17" fmla="*/ 0 h 70"/>
                <a:gd name="T18" fmla="*/ 0 w 189"/>
                <a:gd name="T19" fmla="*/ 0 h 70"/>
                <a:gd name="T20" fmla="*/ 0 w 189"/>
                <a:gd name="T21" fmla="*/ 0 h 70"/>
                <a:gd name="T22" fmla="*/ 0 w 189"/>
                <a:gd name="T23" fmla="*/ 0 h 70"/>
                <a:gd name="T24" fmla="*/ 0 w 189"/>
                <a:gd name="T25" fmla="*/ 0 h 70"/>
                <a:gd name="T26" fmla="*/ 0 w 189"/>
                <a:gd name="T27" fmla="*/ 0 h 7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89" h="70">
                  <a:moveTo>
                    <a:pt x="10" y="0"/>
                  </a:moveTo>
                  <a:lnTo>
                    <a:pt x="41" y="16"/>
                  </a:lnTo>
                  <a:lnTo>
                    <a:pt x="65" y="24"/>
                  </a:lnTo>
                  <a:lnTo>
                    <a:pt x="122" y="27"/>
                  </a:lnTo>
                  <a:lnTo>
                    <a:pt x="180" y="35"/>
                  </a:lnTo>
                  <a:lnTo>
                    <a:pt x="189" y="45"/>
                  </a:lnTo>
                  <a:lnTo>
                    <a:pt x="182" y="56"/>
                  </a:lnTo>
                  <a:lnTo>
                    <a:pt x="152" y="65"/>
                  </a:lnTo>
                  <a:lnTo>
                    <a:pt x="121" y="70"/>
                  </a:lnTo>
                  <a:lnTo>
                    <a:pt x="58" y="54"/>
                  </a:lnTo>
                  <a:lnTo>
                    <a:pt x="1" y="16"/>
                  </a:lnTo>
                  <a:lnTo>
                    <a:pt x="0" y="2"/>
                  </a:lnTo>
                  <a:lnTo>
                    <a:pt x="10"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804" name="Freeform 99"/>
            <p:cNvSpPr>
              <a:spLocks/>
            </p:cNvSpPr>
            <p:nvPr/>
          </p:nvSpPr>
          <p:spPr bwMode="auto">
            <a:xfrm>
              <a:off x="3880" y="2556"/>
              <a:ext cx="109" cy="32"/>
            </a:xfrm>
            <a:custGeom>
              <a:avLst/>
              <a:gdLst>
                <a:gd name="T0" fmla="*/ 0 w 274"/>
                <a:gd name="T1" fmla="*/ 0 h 78"/>
                <a:gd name="T2" fmla="*/ 0 w 274"/>
                <a:gd name="T3" fmla="*/ 0 h 78"/>
                <a:gd name="T4" fmla="*/ 0 w 274"/>
                <a:gd name="T5" fmla="*/ 0 h 78"/>
                <a:gd name="T6" fmla="*/ 0 w 274"/>
                <a:gd name="T7" fmla="*/ 0 h 78"/>
                <a:gd name="T8" fmla="*/ 0 w 274"/>
                <a:gd name="T9" fmla="*/ 0 h 78"/>
                <a:gd name="T10" fmla="*/ 0 w 274"/>
                <a:gd name="T11" fmla="*/ 0 h 78"/>
                <a:gd name="T12" fmla="*/ 0 w 274"/>
                <a:gd name="T13" fmla="*/ 0 h 78"/>
                <a:gd name="T14" fmla="*/ 0 w 274"/>
                <a:gd name="T15" fmla="*/ 0 h 78"/>
                <a:gd name="T16" fmla="*/ 0 w 274"/>
                <a:gd name="T17" fmla="*/ 0 h 78"/>
                <a:gd name="T18" fmla="*/ 0 w 274"/>
                <a:gd name="T19" fmla="*/ 0 h 78"/>
                <a:gd name="T20" fmla="*/ 0 w 274"/>
                <a:gd name="T21" fmla="*/ 0 h 78"/>
                <a:gd name="T22" fmla="*/ 0 w 274"/>
                <a:gd name="T23" fmla="*/ 0 h 78"/>
                <a:gd name="T24" fmla="*/ 0 w 274"/>
                <a:gd name="T25" fmla="*/ 0 h 78"/>
                <a:gd name="T26" fmla="*/ 0 w 274"/>
                <a:gd name="T27" fmla="*/ 0 h 78"/>
                <a:gd name="T28" fmla="*/ 0 w 274"/>
                <a:gd name="T29" fmla="*/ 0 h 78"/>
                <a:gd name="T30" fmla="*/ 0 w 274"/>
                <a:gd name="T31" fmla="*/ 0 h 78"/>
                <a:gd name="T32" fmla="*/ 0 w 274"/>
                <a:gd name="T33" fmla="*/ 0 h 78"/>
                <a:gd name="T34" fmla="*/ 0 w 274"/>
                <a:gd name="T35" fmla="*/ 0 h 78"/>
                <a:gd name="T36" fmla="*/ 0 w 274"/>
                <a:gd name="T37" fmla="*/ 0 h 7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74" h="78">
                  <a:moveTo>
                    <a:pt x="11" y="11"/>
                  </a:moveTo>
                  <a:lnTo>
                    <a:pt x="29" y="24"/>
                  </a:lnTo>
                  <a:lnTo>
                    <a:pt x="46" y="35"/>
                  </a:lnTo>
                  <a:lnTo>
                    <a:pt x="100" y="46"/>
                  </a:lnTo>
                  <a:lnTo>
                    <a:pt x="151" y="38"/>
                  </a:lnTo>
                  <a:lnTo>
                    <a:pt x="199" y="19"/>
                  </a:lnTo>
                  <a:lnTo>
                    <a:pt x="249" y="0"/>
                  </a:lnTo>
                  <a:lnTo>
                    <a:pt x="267" y="1"/>
                  </a:lnTo>
                  <a:lnTo>
                    <a:pt x="274" y="13"/>
                  </a:lnTo>
                  <a:lnTo>
                    <a:pt x="270" y="29"/>
                  </a:lnTo>
                  <a:lnTo>
                    <a:pt x="256" y="43"/>
                  </a:lnTo>
                  <a:lnTo>
                    <a:pt x="229" y="57"/>
                  </a:lnTo>
                  <a:lnTo>
                    <a:pt x="198" y="68"/>
                  </a:lnTo>
                  <a:lnTo>
                    <a:pt x="126" y="78"/>
                  </a:lnTo>
                  <a:lnTo>
                    <a:pt x="56" y="67"/>
                  </a:lnTo>
                  <a:lnTo>
                    <a:pt x="3" y="27"/>
                  </a:lnTo>
                  <a:lnTo>
                    <a:pt x="0" y="13"/>
                  </a:lnTo>
                  <a:lnTo>
                    <a:pt x="11" y="11"/>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805" name="Freeform 100"/>
            <p:cNvSpPr>
              <a:spLocks/>
            </p:cNvSpPr>
            <p:nvPr/>
          </p:nvSpPr>
          <p:spPr bwMode="auto">
            <a:xfrm>
              <a:off x="3913" y="2583"/>
              <a:ext cx="47" cy="35"/>
            </a:xfrm>
            <a:custGeom>
              <a:avLst/>
              <a:gdLst>
                <a:gd name="T0" fmla="*/ 0 w 118"/>
                <a:gd name="T1" fmla="*/ 0 h 86"/>
                <a:gd name="T2" fmla="*/ 0 w 118"/>
                <a:gd name="T3" fmla="*/ 0 h 86"/>
                <a:gd name="T4" fmla="*/ 0 w 118"/>
                <a:gd name="T5" fmla="*/ 0 h 86"/>
                <a:gd name="T6" fmla="*/ 0 w 118"/>
                <a:gd name="T7" fmla="*/ 0 h 86"/>
                <a:gd name="T8" fmla="*/ 0 w 118"/>
                <a:gd name="T9" fmla="*/ 0 h 86"/>
                <a:gd name="T10" fmla="*/ 0 w 118"/>
                <a:gd name="T11" fmla="*/ 0 h 86"/>
                <a:gd name="T12" fmla="*/ 0 w 118"/>
                <a:gd name="T13" fmla="*/ 0 h 86"/>
                <a:gd name="T14" fmla="*/ 0 w 118"/>
                <a:gd name="T15" fmla="*/ 0 h 86"/>
                <a:gd name="T16" fmla="*/ 0 w 118"/>
                <a:gd name="T17" fmla="*/ 0 h 86"/>
                <a:gd name="T18" fmla="*/ 0 w 118"/>
                <a:gd name="T19" fmla="*/ 0 h 86"/>
                <a:gd name="T20" fmla="*/ 0 w 118"/>
                <a:gd name="T21" fmla="*/ 0 h 86"/>
                <a:gd name="T22" fmla="*/ 0 w 118"/>
                <a:gd name="T23" fmla="*/ 0 h 86"/>
                <a:gd name="T24" fmla="*/ 0 w 118"/>
                <a:gd name="T25" fmla="*/ 0 h 86"/>
                <a:gd name="T26" fmla="*/ 0 w 118"/>
                <a:gd name="T27" fmla="*/ 0 h 86"/>
                <a:gd name="T28" fmla="*/ 0 w 118"/>
                <a:gd name="T29" fmla="*/ 0 h 86"/>
                <a:gd name="T30" fmla="*/ 0 w 118"/>
                <a:gd name="T31" fmla="*/ 0 h 8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18" h="86">
                  <a:moveTo>
                    <a:pt x="19" y="6"/>
                  </a:moveTo>
                  <a:lnTo>
                    <a:pt x="24" y="29"/>
                  </a:lnTo>
                  <a:lnTo>
                    <a:pt x="34" y="40"/>
                  </a:lnTo>
                  <a:lnTo>
                    <a:pt x="49" y="46"/>
                  </a:lnTo>
                  <a:lnTo>
                    <a:pt x="80" y="49"/>
                  </a:lnTo>
                  <a:lnTo>
                    <a:pt x="108" y="38"/>
                  </a:lnTo>
                  <a:lnTo>
                    <a:pt x="118" y="43"/>
                  </a:lnTo>
                  <a:lnTo>
                    <a:pt x="114" y="56"/>
                  </a:lnTo>
                  <a:lnTo>
                    <a:pt x="99" y="72"/>
                  </a:lnTo>
                  <a:lnTo>
                    <a:pt x="83" y="86"/>
                  </a:lnTo>
                  <a:lnTo>
                    <a:pt x="44" y="70"/>
                  </a:lnTo>
                  <a:lnTo>
                    <a:pt x="11" y="38"/>
                  </a:lnTo>
                  <a:lnTo>
                    <a:pt x="0" y="19"/>
                  </a:lnTo>
                  <a:lnTo>
                    <a:pt x="5" y="0"/>
                  </a:lnTo>
                  <a:lnTo>
                    <a:pt x="19" y="6"/>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806" name="Freeform 101"/>
            <p:cNvSpPr>
              <a:spLocks/>
            </p:cNvSpPr>
            <p:nvPr/>
          </p:nvSpPr>
          <p:spPr bwMode="auto">
            <a:xfrm>
              <a:off x="3885" y="2577"/>
              <a:ext cx="15" cy="64"/>
            </a:xfrm>
            <a:custGeom>
              <a:avLst/>
              <a:gdLst>
                <a:gd name="T0" fmla="*/ 0 w 37"/>
                <a:gd name="T1" fmla="*/ 0 h 161"/>
                <a:gd name="T2" fmla="*/ 0 w 37"/>
                <a:gd name="T3" fmla="*/ 0 h 161"/>
                <a:gd name="T4" fmla="*/ 0 w 37"/>
                <a:gd name="T5" fmla="*/ 0 h 161"/>
                <a:gd name="T6" fmla="*/ 0 w 37"/>
                <a:gd name="T7" fmla="*/ 0 h 161"/>
                <a:gd name="T8" fmla="*/ 0 w 37"/>
                <a:gd name="T9" fmla="*/ 0 h 161"/>
                <a:gd name="T10" fmla="*/ 0 w 37"/>
                <a:gd name="T11" fmla="*/ 0 h 161"/>
                <a:gd name="T12" fmla="*/ 0 w 37"/>
                <a:gd name="T13" fmla="*/ 0 h 161"/>
                <a:gd name="T14" fmla="*/ 0 w 37"/>
                <a:gd name="T15" fmla="*/ 0 h 161"/>
                <a:gd name="T16" fmla="*/ 0 w 37"/>
                <a:gd name="T17" fmla="*/ 0 h 161"/>
                <a:gd name="T18" fmla="*/ 0 w 37"/>
                <a:gd name="T19" fmla="*/ 0 h 161"/>
                <a:gd name="T20" fmla="*/ 0 w 37"/>
                <a:gd name="T21" fmla="*/ 0 h 161"/>
                <a:gd name="T22" fmla="*/ 0 w 37"/>
                <a:gd name="T23" fmla="*/ 0 h 16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7" h="161">
                  <a:moveTo>
                    <a:pt x="37" y="16"/>
                  </a:moveTo>
                  <a:lnTo>
                    <a:pt x="30" y="40"/>
                  </a:lnTo>
                  <a:lnTo>
                    <a:pt x="19" y="93"/>
                  </a:lnTo>
                  <a:lnTo>
                    <a:pt x="28" y="145"/>
                  </a:lnTo>
                  <a:lnTo>
                    <a:pt x="24" y="161"/>
                  </a:lnTo>
                  <a:lnTo>
                    <a:pt x="12" y="156"/>
                  </a:lnTo>
                  <a:lnTo>
                    <a:pt x="0" y="78"/>
                  </a:lnTo>
                  <a:lnTo>
                    <a:pt x="6" y="35"/>
                  </a:lnTo>
                  <a:lnTo>
                    <a:pt x="17" y="2"/>
                  </a:lnTo>
                  <a:lnTo>
                    <a:pt x="30" y="0"/>
                  </a:lnTo>
                  <a:lnTo>
                    <a:pt x="37" y="16"/>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807" name="Freeform 102"/>
            <p:cNvSpPr>
              <a:spLocks/>
            </p:cNvSpPr>
            <p:nvPr/>
          </p:nvSpPr>
          <p:spPr bwMode="auto">
            <a:xfrm>
              <a:off x="3912" y="2608"/>
              <a:ext cx="166" cy="66"/>
            </a:xfrm>
            <a:custGeom>
              <a:avLst/>
              <a:gdLst>
                <a:gd name="T0" fmla="*/ 0 w 416"/>
                <a:gd name="T1" fmla="*/ 0 h 166"/>
                <a:gd name="T2" fmla="*/ 0 w 416"/>
                <a:gd name="T3" fmla="*/ 0 h 166"/>
                <a:gd name="T4" fmla="*/ 0 w 416"/>
                <a:gd name="T5" fmla="*/ 0 h 166"/>
                <a:gd name="T6" fmla="*/ 0 w 416"/>
                <a:gd name="T7" fmla="*/ 0 h 166"/>
                <a:gd name="T8" fmla="*/ 0 w 416"/>
                <a:gd name="T9" fmla="*/ 0 h 166"/>
                <a:gd name="T10" fmla="*/ 0 w 416"/>
                <a:gd name="T11" fmla="*/ 0 h 166"/>
                <a:gd name="T12" fmla="*/ 0 w 416"/>
                <a:gd name="T13" fmla="*/ 0 h 166"/>
                <a:gd name="T14" fmla="*/ 0 w 416"/>
                <a:gd name="T15" fmla="*/ 0 h 166"/>
                <a:gd name="T16" fmla="*/ 0 w 416"/>
                <a:gd name="T17" fmla="*/ 0 h 166"/>
                <a:gd name="T18" fmla="*/ 0 w 416"/>
                <a:gd name="T19" fmla="*/ 0 h 166"/>
                <a:gd name="T20" fmla="*/ 0 w 416"/>
                <a:gd name="T21" fmla="*/ 0 h 166"/>
                <a:gd name="T22" fmla="*/ 0 w 416"/>
                <a:gd name="T23" fmla="*/ 0 h 166"/>
                <a:gd name="T24" fmla="*/ 0 w 416"/>
                <a:gd name="T25" fmla="*/ 0 h 166"/>
                <a:gd name="T26" fmla="*/ 0 w 416"/>
                <a:gd name="T27" fmla="*/ 0 h 166"/>
                <a:gd name="T28" fmla="*/ 0 w 416"/>
                <a:gd name="T29" fmla="*/ 0 h 166"/>
                <a:gd name="T30" fmla="*/ 0 w 416"/>
                <a:gd name="T31" fmla="*/ 0 h 166"/>
                <a:gd name="T32" fmla="*/ 0 w 416"/>
                <a:gd name="T33" fmla="*/ 0 h 166"/>
                <a:gd name="T34" fmla="*/ 0 w 416"/>
                <a:gd name="T35" fmla="*/ 0 h 166"/>
                <a:gd name="T36" fmla="*/ 0 w 416"/>
                <a:gd name="T37" fmla="*/ 0 h 166"/>
                <a:gd name="T38" fmla="*/ 0 w 416"/>
                <a:gd name="T39" fmla="*/ 0 h 166"/>
                <a:gd name="T40" fmla="*/ 0 w 416"/>
                <a:gd name="T41" fmla="*/ 0 h 166"/>
                <a:gd name="T42" fmla="*/ 0 w 416"/>
                <a:gd name="T43" fmla="*/ 0 h 166"/>
                <a:gd name="T44" fmla="*/ 0 w 416"/>
                <a:gd name="T45" fmla="*/ 0 h 166"/>
                <a:gd name="T46" fmla="*/ 0 w 416"/>
                <a:gd name="T47" fmla="*/ 0 h 166"/>
                <a:gd name="T48" fmla="*/ 0 w 416"/>
                <a:gd name="T49" fmla="*/ 0 h 166"/>
                <a:gd name="T50" fmla="*/ 0 w 416"/>
                <a:gd name="T51" fmla="*/ 0 h 166"/>
                <a:gd name="T52" fmla="*/ 0 w 416"/>
                <a:gd name="T53" fmla="*/ 0 h 166"/>
                <a:gd name="T54" fmla="*/ 0 w 416"/>
                <a:gd name="T55" fmla="*/ 0 h 166"/>
                <a:gd name="T56" fmla="*/ 0 w 416"/>
                <a:gd name="T57" fmla="*/ 0 h 166"/>
                <a:gd name="T58" fmla="*/ 0 w 416"/>
                <a:gd name="T59" fmla="*/ 0 h 166"/>
                <a:gd name="T60" fmla="*/ 0 w 416"/>
                <a:gd name="T61" fmla="*/ 0 h 166"/>
                <a:gd name="T62" fmla="*/ 0 w 416"/>
                <a:gd name="T63" fmla="*/ 0 h 166"/>
                <a:gd name="T64" fmla="*/ 0 w 416"/>
                <a:gd name="T65" fmla="*/ 0 h 166"/>
                <a:gd name="T66" fmla="*/ 0 w 416"/>
                <a:gd name="T67" fmla="*/ 0 h 16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416" h="166">
                  <a:moveTo>
                    <a:pt x="5" y="76"/>
                  </a:moveTo>
                  <a:lnTo>
                    <a:pt x="58" y="59"/>
                  </a:lnTo>
                  <a:lnTo>
                    <a:pt x="95" y="55"/>
                  </a:lnTo>
                  <a:lnTo>
                    <a:pt x="142" y="83"/>
                  </a:lnTo>
                  <a:lnTo>
                    <a:pt x="161" y="100"/>
                  </a:lnTo>
                  <a:lnTo>
                    <a:pt x="182" y="116"/>
                  </a:lnTo>
                  <a:lnTo>
                    <a:pt x="212" y="124"/>
                  </a:lnTo>
                  <a:lnTo>
                    <a:pt x="255" y="119"/>
                  </a:lnTo>
                  <a:lnTo>
                    <a:pt x="288" y="102"/>
                  </a:lnTo>
                  <a:lnTo>
                    <a:pt x="309" y="87"/>
                  </a:lnTo>
                  <a:lnTo>
                    <a:pt x="332" y="70"/>
                  </a:lnTo>
                  <a:lnTo>
                    <a:pt x="354" y="51"/>
                  </a:lnTo>
                  <a:lnTo>
                    <a:pt x="374" y="33"/>
                  </a:lnTo>
                  <a:lnTo>
                    <a:pt x="403" y="3"/>
                  </a:lnTo>
                  <a:lnTo>
                    <a:pt x="413" y="0"/>
                  </a:lnTo>
                  <a:lnTo>
                    <a:pt x="416" y="14"/>
                  </a:lnTo>
                  <a:lnTo>
                    <a:pt x="397" y="57"/>
                  </a:lnTo>
                  <a:lnTo>
                    <a:pt x="384" y="78"/>
                  </a:lnTo>
                  <a:lnTo>
                    <a:pt x="368" y="97"/>
                  </a:lnTo>
                  <a:lnTo>
                    <a:pt x="351" y="113"/>
                  </a:lnTo>
                  <a:lnTo>
                    <a:pt x="330" y="127"/>
                  </a:lnTo>
                  <a:lnTo>
                    <a:pt x="310" y="140"/>
                  </a:lnTo>
                  <a:lnTo>
                    <a:pt x="289" y="151"/>
                  </a:lnTo>
                  <a:lnTo>
                    <a:pt x="244" y="164"/>
                  </a:lnTo>
                  <a:lnTo>
                    <a:pt x="201" y="166"/>
                  </a:lnTo>
                  <a:lnTo>
                    <a:pt x="162" y="153"/>
                  </a:lnTo>
                  <a:lnTo>
                    <a:pt x="129" y="126"/>
                  </a:lnTo>
                  <a:lnTo>
                    <a:pt x="112" y="92"/>
                  </a:lnTo>
                  <a:lnTo>
                    <a:pt x="104" y="76"/>
                  </a:lnTo>
                  <a:lnTo>
                    <a:pt x="92" y="71"/>
                  </a:lnTo>
                  <a:lnTo>
                    <a:pt x="11" y="99"/>
                  </a:lnTo>
                  <a:lnTo>
                    <a:pt x="0" y="92"/>
                  </a:lnTo>
                  <a:lnTo>
                    <a:pt x="5" y="76"/>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808" name="Freeform 103"/>
            <p:cNvSpPr>
              <a:spLocks/>
            </p:cNvSpPr>
            <p:nvPr/>
          </p:nvSpPr>
          <p:spPr bwMode="auto">
            <a:xfrm>
              <a:off x="3981" y="2570"/>
              <a:ext cx="98" cy="31"/>
            </a:xfrm>
            <a:custGeom>
              <a:avLst/>
              <a:gdLst>
                <a:gd name="T0" fmla="*/ 0 w 245"/>
                <a:gd name="T1" fmla="*/ 0 h 79"/>
                <a:gd name="T2" fmla="*/ 0 w 245"/>
                <a:gd name="T3" fmla="*/ 0 h 79"/>
                <a:gd name="T4" fmla="*/ 0 w 245"/>
                <a:gd name="T5" fmla="*/ 0 h 79"/>
                <a:gd name="T6" fmla="*/ 0 w 245"/>
                <a:gd name="T7" fmla="*/ 0 h 79"/>
                <a:gd name="T8" fmla="*/ 0 w 245"/>
                <a:gd name="T9" fmla="*/ 0 h 79"/>
                <a:gd name="T10" fmla="*/ 0 w 245"/>
                <a:gd name="T11" fmla="*/ 0 h 79"/>
                <a:gd name="T12" fmla="*/ 0 w 245"/>
                <a:gd name="T13" fmla="*/ 0 h 79"/>
                <a:gd name="T14" fmla="*/ 0 w 245"/>
                <a:gd name="T15" fmla="*/ 0 h 79"/>
                <a:gd name="T16" fmla="*/ 0 w 245"/>
                <a:gd name="T17" fmla="*/ 0 h 79"/>
                <a:gd name="T18" fmla="*/ 0 w 245"/>
                <a:gd name="T19" fmla="*/ 0 h 79"/>
                <a:gd name="T20" fmla="*/ 0 w 245"/>
                <a:gd name="T21" fmla="*/ 0 h 79"/>
                <a:gd name="T22" fmla="*/ 0 w 245"/>
                <a:gd name="T23" fmla="*/ 0 h 79"/>
                <a:gd name="T24" fmla="*/ 0 w 245"/>
                <a:gd name="T25" fmla="*/ 0 h 79"/>
                <a:gd name="T26" fmla="*/ 0 w 245"/>
                <a:gd name="T27" fmla="*/ 0 h 79"/>
                <a:gd name="T28" fmla="*/ 0 w 245"/>
                <a:gd name="T29" fmla="*/ 0 h 79"/>
                <a:gd name="T30" fmla="*/ 0 w 245"/>
                <a:gd name="T31" fmla="*/ 0 h 79"/>
                <a:gd name="T32" fmla="*/ 0 w 245"/>
                <a:gd name="T33" fmla="*/ 0 h 79"/>
                <a:gd name="T34" fmla="*/ 0 w 245"/>
                <a:gd name="T35" fmla="*/ 0 h 79"/>
                <a:gd name="T36" fmla="*/ 0 w 245"/>
                <a:gd name="T37" fmla="*/ 0 h 7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45" h="79">
                  <a:moveTo>
                    <a:pt x="6" y="43"/>
                  </a:moveTo>
                  <a:lnTo>
                    <a:pt x="34" y="29"/>
                  </a:lnTo>
                  <a:lnTo>
                    <a:pt x="73" y="15"/>
                  </a:lnTo>
                  <a:lnTo>
                    <a:pt x="112" y="4"/>
                  </a:lnTo>
                  <a:lnTo>
                    <a:pt x="142" y="0"/>
                  </a:lnTo>
                  <a:lnTo>
                    <a:pt x="197" y="20"/>
                  </a:lnTo>
                  <a:lnTo>
                    <a:pt x="244" y="58"/>
                  </a:lnTo>
                  <a:lnTo>
                    <a:pt x="245" y="79"/>
                  </a:lnTo>
                  <a:lnTo>
                    <a:pt x="230" y="79"/>
                  </a:lnTo>
                  <a:lnTo>
                    <a:pt x="204" y="51"/>
                  </a:lnTo>
                  <a:lnTo>
                    <a:pt x="189" y="40"/>
                  </a:lnTo>
                  <a:lnTo>
                    <a:pt x="173" y="35"/>
                  </a:lnTo>
                  <a:lnTo>
                    <a:pt x="137" y="32"/>
                  </a:lnTo>
                  <a:lnTo>
                    <a:pt x="77" y="45"/>
                  </a:lnTo>
                  <a:lnTo>
                    <a:pt x="44" y="55"/>
                  </a:lnTo>
                  <a:lnTo>
                    <a:pt x="9" y="63"/>
                  </a:lnTo>
                  <a:lnTo>
                    <a:pt x="0" y="56"/>
                  </a:lnTo>
                  <a:lnTo>
                    <a:pt x="6" y="43"/>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809" name="Freeform 104"/>
            <p:cNvSpPr>
              <a:spLocks/>
            </p:cNvSpPr>
            <p:nvPr/>
          </p:nvSpPr>
          <p:spPr bwMode="auto">
            <a:xfrm>
              <a:off x="3999" y="2602"/>
              <a:ext cx="19" cy="60"/>
            </a:xfrm>
            <a:custGeom>
              <a:avLst/>
              <a:gdLst>
                <a:gd name="T0" fmla="*/ 0 w 49"/>
                <a:gd name="T1" fmla="*/ 0 h 150"/>
                <a:gd name="T2" fmla="*/ 0 w 49"/>
                <a:gd name="T3" fmla="*/ 0 h 150"/>
                <a:gd name="T4" fmla="*/ 0 w 49"/>
                <a:gd name="T5" fmla="*/ 0 h 150"/>
                <a:gd name="T6" fmla="*/ 0 w 49"/>
                <a:gd name="T7" fmla="*/ 0 h 150"/>
                <a:gd name="T8" fmla="*/ 0 w 49"/>
                <a:gd name="T9" fmla="*/ 0 h 150"/>
                <a:gd name="T10" fmla="*/ 0 w 49"/>
                <a:gd name="T11" fmla="*/ 0 h 150"/>
                <a:gd name="T12" fmla="*/ 0 w 49"/>
                <a:gd name="T13" fmla="*/ 0 h 150"/>
                <a:gd name="T14" fmla="*/ 0 w 49"/>
                <a:gd name="T15" fmla="*/ 0 h 150"/>
                <a:gd name="T16" fmla="*/ 0 w 49"/>
                <a:gd name="T17" fmla="*/ 0 h 150"/>
                <a:gd name="T18" fmla="*/ 0 w 49"/>
                <a:gd name="T19" fmla="*/ 0 h 150"/>
                <a:gd name="T20" fmla="*/ 0 w 49"/>
                <a:gd name="T21" fmla="*/ 0 h 150"/>
                <a:gd name="T22" fmla="*/ 0 w 49"/>
                <a:gd name="T23" fmla="*/ 0 h 15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9" h="150">
                  <a:moveTo>
                    <a:pt x="49" y="14"/>
                  </a:moveTo>
                  <a:lnTo>
                    <a:pt x="36" y="73"/>
                  </a:lnTo>
                  <a:lnTo>
                    <a:pt x="35" y="128"/>
                  </a:lnTo>
                  <a:lnTo>
                    <a:pt x="28" y="145"/>
                  </a:lnTo>
                  <a:lnTo>
                    <a:pt x="15" y="150"/>
                  </a:lnTo>
                  <a:lnTo>
                    <a:pt x="0" y="123"/>
                  </a:lnTo>
                  <a:lnTo>
                    <a:pt x="12" y="59"/>
                  </a:lnTo>
                  <a:lnTo>
                    <a:pt x="23" y="27"/>
                  </a:lnTo>
                  <a:lnTo>
                    <a:pt x="38" y="1"/>
                  </a:lnTo>
                  <a:lnTo>
                    <a:pt x="48" y="0"/>
                  </a:lnTo>
                  <a:lnTo>
                    <a:pt x="49" y="14"/>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810" name="Freeform 105"/>
            <p:cNvSpPr>
              <a:spLocks/>
            </p:cNvSpPr>
            <p:nvPr/>
          </p:nvSpPr>
          <p:spPr bwMode="auto">
            <a:xfrm>
              <a:off x="3892" y="2650"/>
              <a:ext cx="54" cy="18"/>
            </a:xfrm>
            <a:custGeom>
              <a:avLst/>
              <a:gdLst>
                <a:gd name="T0" fmla="*/ 0 w 136"/>
                <a:gd name="T1" fmla="*/ 0 h 45"/>
                <a:gd name="T2" fmla="*/ 0 w 136"/>
                <a:gd name="T3" fmla="*/ 0 h 45"/>
                <a:gd name="T4" fmla="*/ 0 w 136"/>
                <a:gd name="T5" fmla="*/ 0 h 45"/>
                <a:gd name="T6" fmla="*/ 0 w 136"/>
                <a:gd name="T7" fmla="*/ 0 h 45"/>
                <a:gd name="T8" fmla="*/ 0 w 136"/>
                <a:gd name="T9" fmla="*/ 0 h 45"/>
                <a:gd name="T10" fmla="*/ 0 w 136"/>
                <a:gd name="T11" fmla="*/ 0 h 45"/>
                <a:gd name="T12" fmla="*/ 0 w 136"/>
                <a:gd name="T13" fmla="*/ 0 h 45"/>
                <a:gd name="T14" fmla="*/ 0 w 136"/>
                <a:gd name="T15" fmla="*/ 0 h 45"/>
                <a:gd name="T16" fmla="*/ 0 w 136"/>
                <a:gd name="T17" fmla="*/ 0 h 45"/>
                <a:gd name="T18" fmla="*/ 0 w 136"/>
                <a:gd name="T19" fmla="*/ 0 h 45"/>
                <a:gd name="T20" fmla="*/ 0 w 136"/>
                <a:gd name="T21" fmla="*/ 0 h 45"/>
                <a:gd name="T22" fmla="*/ 0 w 136"/>
                <a:gd name="T23" fmla="*/ 0 h 45"/>
                <a:gd name="T24" fmla="*/ 0 w 136"/>
                <a:gd name="T25" fmla="*/ 0 h 4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6" h="45">
                  <a:moveTo>
                    <a:pt x="9" y="5"/>
                  </a:moveTo>
                  <a:lnTo>
                    <a:pt x="30" y="14"/>
                  </a:lnTo>
                  <a:lnTo>
                    <a:pt x="75" y="13"/>
                  </a:lnTo>
                  <a:lnTo>
                    <a:pt x="120" y="0"/>
                  </a:lnTo>
                  <a:lnTo>
                    <a:pt x="131" y="3"/>
                  </a:lnTo>
                  <a:lnTo>
                    <a:pt x="136" y="16"/>
                  </a:lnTo>
                  <a:lnTo>
                    <a:pt x="135" y="29"/>
                  </a:lnTo>
                  <a:lnTo>
                    <a:pt x="126" y="38"/>
                  </a:lnTo>
                  <a:lnTo>
                    <a:pt x="63" y="45"/>
                  </a:lnTo>
                  <a:lnTo>
                    <a:pt x="3" y="22"/>
                  </a:lnTo>
                  <a:lnTo>
                    <a:pt x="0" y="10"/>
                  </a:lnTo>
                  <a:lnTo>
                    <a:pt x="9" y="5"/>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811" name="Freeform 106"/>
            <p:cNvSpPr>
              <a:spLocks/>
            </p:cNvSpPr>
            <p:nvPr/>
          </p:nvSpPr>
          <p:spPr bwMode="auto">
            <a:xfrm>
              <a:off x="3608" y="2540"/>
              <a:ext cx="45" cy="108"/>
            </a:xfrm>
            <a:custGeom>
              <a:avLst/>
              <a:gdLst>
                <a:gd name="T0" fmla="*/ 0 w 114"/>
                <a:gd name="T1" fmla="*/ 0 h 272"/>
                <a:gd name="T2" fmla="*/ 0 w 114"/>
                <a:gd name="T3" fmla="*/ 0 h 272"/>
                <a:gd name="T4" fmla="*/ 0 w 114"/>
                <a:gd name="T5" fmla="*/ 0 h 272"/>
                <a:gd name="T6" fmla="*/ 0 w 114"/>
                <a:gd name="T7" fmla="*/ 0 h 272"/>
                <a:gd name="T8" fmla="*/ 0 w 114"/>
                <a:gd name="T9" fmla="*/ 0 h 272"/>
                <a:gd name="T10" fmla="*/ 0 w 114"/>
                <a:gd name="T11" fmla="*/ 0 h 272"/>
                <a:gd name="T12" fmla="*/ 0 w 114"/>
                <a:gd name="T13" fmla="*/ 0 h 272"/>
                <a:gd name="T14" fmla="*/ 0 w 114"/>
                <a:gd name="T15" fmla="*/ 0 h 272"/>
                <a:gd name="T16" fmla="*/ 0 w 114"/>
                <a:gd name="T17" fmla="*/ 0 h 272"/>
                <a:gd name="T18" fmla="*/ 0 w 114"/>
                <a:gd name="T19" fmla="*/ 0 h 272"/>
                <a:gd name="T20" fmla="*/ 0 w 114"/>
                <a:gd name="T21" fmla="*/ 0 h 272"/>
                <a:gd name="T22" fmla="*/ 0 w 114"/>
                <a:gd name="T23" fmla="*/ 0 h 272"/>
                <a:gd name="T24" fmla="*/ 0 w 114"/>
                <a:gd name="T25" fmla="*/ 0 h 272"/>
                <a:gd name="T26" fmla="*/ 0 w 114"/>
                <a:gd name="T27" fmla="*/ 0 h 272"/>
                <a:gd name="T28" fmla="*/ 0 w 114"/>
                <a:gd name="T29" fmla="*/ 0 h 272"/>
                <a:gd name="T30" fmla="*/ 0 w 114"/>
                <a:gd name="T31" fmla="*/ 0 h 272"/>
                <a:gd name="T32" fmla="*/ 0 w 114"/>
                <a:gd name="T33" fmla="*/ 0 h 272"/>
                <a:gd name="T34" fmla="*/ 0 w 114"/>
                <a:gd name="T35" fmla="*/ 0 h 272"/>
                <a:gd name="T36" fmla="*/ 0 w 114"/>
                <a:gd name="T37" fmla="*/ 0 h 272"/>
                <a:gd name="T38" fmla="*/ 0 w 114"/>
                <a:gd name="T39" fmla="*/ 0 h 272"/>
                <a:gd name="T40" fmla="*/ 0 w 114"/>
                <a:gd name="T41" fmla="*/ 0 h 272"/>
                <a:gd name="T42" fmla="*/ 0 w 114"/>
                <a:gd name="T43" fmla="*/ 0 h 27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14" h="272">
                  <a:moveTo>
                    <a:pt x="90" y="15"/>
                  </a:moveTo>
                  <a:lnTo>
                    <a:pt x="69" y="42"/>
                  </a:lnTo>
                  <a:lnTo>
                    <a:pt x="43" y="74"/>
                  </a:lnTo>
                  <a:lnTo>
                    <a:pt x="27" y="110"/>
                  </a:lnTo>
                  <a:lnTo>
                    <a:pt x="36" y="150"/>
                  </a:lnTo>
                  <a:lnTo>
                    <a:pt x="52" y="178"/>
                  </a:lnTo>
                  <a:lnTo>
                    <a:pt x="71" y="205"/>
                  </a:lnTo>
                  <a:lnTo>
                    <a:pt x="91" y="230"/>
                  </a:lnTo>
                  <a:lnTo>
                    <a:pt x="110" y="254"/>
                  </a:lnTo>
                  <a:lnTo>
                    <a:pt x="114" y="267"/>
                  </a:lnTo>
                  <a:lnTo>
                    <a:pt x="103" y="272"/>
                  </a:lnTo>
                  <a:lnTo>
                    <a:pt x="51" y="235"/>
                  </a:lnTo>
                  <a:lnTo>
                    <a:pt x="8" y="181"/>
                  </a:lnTo>
                  <a:lnTo>
                    <a:pt x="0" y="131"/>
                  </a:lnTo>
                  <a:lnTo>
                    <a:pt x="6" y="106"/>
                  </a:lnTo>
                  <a:lnTo>
                    <a:pt x="18" y="79"/>
                  </a:lnTo>
                  <a:lnTo>
                    <a:pt x="33" y="55"/>
                  </a:lnTo>
                  <a:lnTo>
                    <a:pt x="50" y="32"/>
                  </a:lnTo>
                  <a:lnTo>
                    <a:pt x="81" y="0"/>
                  </a:lnTo>
                  <a:lnTo>
                    <a:pt x="90" y="0"/>
                  </a:lnTo>
                  <a:lnTo>
                    <a:pt x="90" y="15"/>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812" name="Freeform 107"/>
            <p:cNvSpPr>
              <a:spLocks/>
            </p:cNvSpPr>
            <p:nvPr/>
          </p:nvSpPr>
          <p:spPr bwMode="auto">
            <a:xfrm>
              <a:off x="3636" y="2595"/>
              <a:ext cx="160" cy="108"/>
            </a:xfrm>
            <a:custGeom>
              <a:avLst/>
              <a:gdLst>
                <a:gd name="T0" fmla="*/ 0 w 400"/>
                <a:gd name="T1" fmla="*/ 0 h 270"/>
                <a:gd name="T2" fmla="*/ 0 w 400"/>
                <a:gd name="T3" fmla="*/ 0 h 270"/>
                <a:gd name="T4" fmla="*/ 0 w 400"/>
                <a:gd name="T5" fmla="*/ 0 h 270"/>
                <a:gd name="T6" fmla="*/ 0 w 400"/>
                <a:gd name="T7" fmla="*/ 0 h 270"/>
                <a:gd name="T8" fmla="*/ 0 w 400"/>
                <a:gd name="T9" fmla="*/ 0 h 270"/>
                <a:gd name="T10" fmla="*/ 0 w 400"/>
                <a:gd name="T11" fmla="*/ 0 h 270"/>
                <a:gd name="T12" fmla="*/ 0 w 400"/>
                <a:gd name="T13" fmla="*/ 0 h 270"/>
                <a:gd name="T14" fmla="*/ 0 w 400"/>
                <a:gd name="T15" fmla="*/ 0 h 270"/>
                <a:gd name="T16" fmla="*/ 0 w 400"/>
                <a:gd name="T17" fmla="*/ 0 h 270"/>
                <a:gd name="T18" fmla="*/ 0 w 400"/>
                <a:gd name="T19" fmla="*/ 0 h 270"/>
                <a:gd name="T20" fmla="*/ 0 w 400"/>
                <a:gd name="T21" fmla="*/ 0 h 270"/>
                <a:gd name="T22" fmla="*/ 0 w 400"/>
                <a:gd name="T23" fmla="*/ 0 h 270"/>
                <a:gd name="T24" fmla="*/ 0 w 400"/>
                <a:gd name="T25" fmla="*/ 0 h 270"/>
                <a:gd name="T26" fmla="*/ 0 w 400"/>
                <a:gd name="T27" fmla="*/ 0 h 270"/>
                <a:gd name="T28" fmla="*/ 0 w 400"/>
                <a:gd name="T29" fmla="*/ 0 h 270"/>
                <a:gd name="T30" fmla="*/ 0 w 400"/>
                <a:gd name="T31" fmla="*/ 0 h 270"/>
                <a:gd name="T32" fmla="*/ 0 w 400"/>
                <a:gd name="T33" fmla="*/ 0 h 270"/>
                <a:gd name="T34" fmla="*/ 0 w 400"/>
                <a:gd name="T35" fmla="*/ 0 h 270"/>
                <a:gd name="T36" fmla="*/ 0 w 400"/>
                <a:gd name="T37" fmla="*/ 0 h 270"/>
                <a:gd name="T38" fmla="*/ 0 w 400"/>
                <a:gd name="T39" fmla="*/ 0 h 270"/>
                <a:gd name="T40" fmla="*/ 0 w 400"/>
                <a:gd name="T41" fmla="*/ 0 h 270"/>
                <a:gd name="T42" fmla="*/ 0 w 400"/>
                <a:gd name="T43" fmla="*/ 0 h 270"/>
                <a:gd name="T44" fmla="*/ 0 w 400"/>
                <a:gd name="T45" fmla="*/ 0 h 270"/>
                <a:gd name="T46" fmla="*/ 0 w 400"/>
                <a:gd name="T47" fmla="*/ 0 h 270"/>
                <a:gd name="T48" fmla="*/ 0 w 400"/>
                <a:gd name="T49" fmla="*/ 0 h 270"/>
                <a:gd name="T50" fmla="*/ 0 w 400"/>
                <a:gd name="T51" fmla="*/ 0 h 270"/>
                <a:gd name="T52" fmla="*/ 0 w 400"/>
                <a:gd name="T53" fmla="*/ 0 h 270"/>
                <a:gd name="T54" fmla="*/ 0 w 400"/>
                <a:gd name="T55" fmla="*/ 0 h 270"/>
                <a:gd name="T56" fmla="*/ 0 w 400"/>
                <a:gd name="T57" fmla="*/ 0 h 270"/>
                <a:gd name="T58" fmla="*/ 0 w 400"/>
                <a:gd name="T59" fmla="*/ 0 h 270"/>
                <a:gd name="T60" fmla="*/ 0 w 400"/>
                <a:gd name="T61" fmla="*/ 0 h 270"/>
                <a:gd name="T62" fmla="*/ 0 w 400"/>
                <a:gd name="T63" fmla="*/ 0 h 27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00" h="270">
                  <a:moveTo>
                    <a:pt x="10" y="0"/>
                  </a:moveTo>
                  <a:lnTo>
                    <a:pt x="61" y="29"/>
                  </a:lnTo>
                  <a:lnTo>
                    <a:pt x="80" y="58"/>
                  </a:lnTo>
                  <a:lnTo>
                    <a:pt x="89" y="91"/>
                  </a:lnTo>
                  <a:lnTo>
                    <a:pt x="87" y="190"/>
                  </a:lnTo>
                  <a:lnTo>
                    <a:pt x="102" y="208"/>
                  </a:lnTo>
                  <a:lnTo>
                    <a:pt x="119" y="219"/>
                  </a:lnTo>
                  <a:lnTo>
                    <a:pt x="154" y="229"/>
                  </a:lnTo>
                  <a:lnTo>
                    <a:pt x="230" y="229"/>
                  </a:lnTo>
                  <a:lnTo>
                    <a:pt x="304" y="211"/>
                  </a:lnTo>
                  <a:lnTo>
                    <a:pt x="334" y="190"/>
                  </a:lnTo>
                  <a:lnTo>
                    <a:pt x="369" y="166"/>
                  </a:lnTo>
                  <a:lnTo>
                    <a:pt x="385" y="163"/>
                  </a:lnTo>
                  <a:lnTo>
                    <a:pt x="396" y="173"/>
                  </a:lnTo>
                  <a:lnTo>
                    <a:pt x="400" y="192"/>
                  </a:lnTo>
                  <a:lnTo>
                    <a:pt x="390" y="211"/>
                  </a:lnTo>
                  <a:lnTo>
                    <a:pt x="376" y="224"/>
                  </a:lnTo>
                  <a:lnTo>
                    <a:pt x="359" y="235"/>
                  </a:lnTo>
                  <a:lnTo>
                    <a:pt x="320" y="253"/>
                  </a:lnTo>
                  <a:lnTo>
                    <a:pt x="276" y="264"/>
                  </a:lnTo>
                  <a:lnTo>
                    <a:pt x="229" y="270"/>
                  </a:lnTo>
                  <a:lnTo>
                    <a:pt x="139" y="257"/>
                  </a:lnTo>
                  <a:lnTo>
                    <a:pt x="72" y="211"/>
                  </a:lnTo>
                  <a:lnTo>
                    <a:pt x="59" y="165"/>
                  </a:lnTo>
                  <a:lnTo>
                    <a:pt x="62" y="112"/>
                  </a:lnTo>
                  <a:lnTo>
                    <a:pt x="55" y="75"/>
                  </a:lnTo>
                  <a:lnTo>
                    <a:pt x="42" y="51"/>
                  </a:lnTo>
                  <a:lnTo>
                    <a:pt x="25" y="35"/>
                  </a:lnTo>
                  <a:lnTo>
                    <a:pt x="6" y="19"/>
                  </a:lnTo>
                  <a:lnTo>
                    <a:pt x="0" y="7"/>
                  </a:lnTo>
                  <a:lnTo>
                    <a:pt x="10"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813" name="Freeform 108"/>
            <p:cNvSpPr>
              <a:spLocks/>
            </p:cNvSpPr>
            <p:nvPr/>
          </p:nvSpPr>
          <p:spPr bwMode="auto">
            <a:xfrm>
              <a:off x="3686" y="2608"/>
              <a:ext cx="113" cy="45"/>
            </a:xfrm>
            <a:custGeom>
              <a:avLst/>
              <a:gdLst>
                <a:gd name="T0" fmla="*/ 0 w 283"/>
                <a:gd name="T1" fmla="*/ 0 h 113"/>
                <a:gd name="T2" fmla="*/ 0 w 283"/>
                <a:gd name="T3" fmla="*/ 0 h 113"/>
                <a:gd name="T4" fmla="*/ 0 w 283"/>
                <a:gd name="T5" fmla="*/ 0 h 113"/>
                <a:gd name="T6" fmla="*/ 0 w 283"/>
                <a:gd name="T7" fmla="*/ 0 h 113"/>
                <a:gd name="T8" fmla="*/ 0 w 283"/>
                <a:gd name="T9" fmla="*/ 0 h 113"/>
                <a:gd name="T10" fmla="*/ 0 w 283"/>
                <a:gd name="T11" fmla="*/ 0 h 113"/>
                <a:gd name="T12" fmla="*/ 0 w 283"/>
                <a:gd name="T13" fmla="*/ 0 h 113"/>
                <a:gd name="T14" fmla="*/ 0 w 283"/>
                <a:gd name="T15" fmla="*/ 0 h 113"/>
                <a:gd name="T16" fmla="*/ 0 w 283"/>
                <a:gd name="T17" fmla="*/ 0 h 113"/>
                <a:gd name="T18" fmla="*/ 0 w 283"/>
                <a:gd name="T19" fmla="*/ 0 h 113"/>
                <a:gd name="T20" fmla="*/ 0 w 283"/>
                <a:gd name="T21" fmla="*/ 0 h 113"/>
                <a:gd name="T22" fmla="*/ 0 w 283"/>
                <a:gd name="T23" fmla="*/ 0 h 113"/>
                <a:gd name="T24" fmla="*/ 0 w 283"/>
                <a:gd name="T25" fmla="*/ 0 h 113"/>
                <a:gd name="T26" fmla="*/ 0 w 283"/>
                <a:gd name="T27" fmla="*/ 0 h 113"/>
                <a:gd name="T28" fmla="*/ 0 w 283"/>
                <a:gd name="T29" fmla="*/ 0 h 113"/>
                <a:gd name="T30" fmla="*/ 0 w 283"/>
                <a:gd name="T31" fmla="*/ 0 h 113"/>
                <a:gd name="T32" fmla="*/ 0 w 283"/>
                <a:gd name="T33" fmla="*/ 0 h 113"/>
                <a:gd name="T34" fmla="*/ 0 w 283"/>
                <a:gd name="T35" fmla="*/ 0 h 113"/>
                <a:gd name="T36" fmla="*/ 0 w 283"/>
                <a:gd name="T37" fmla="*/ 0 h 11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83" h="113">
                  <a:moveTo>
                    <a:pt x="2" y="52"/>
                  </a:moveTo>
                  <a:lnTo>
                    <a:pt x="14" y="41"/>
                  </a:lnTo>
                  <a:lnTo>
                    <a:pt x="30" y="31"/>
                  </a:lnTo>
                  <a:lnTo>
                    <a:pt x="70" y="14"/>
                  </a:lnTo>
                  <a:lnTo>
                    <a:pt x="111" y="3"/>
                  </a:lnTo>
                  <a:lnTo>
                    <a:pt x="144" y="0"/>
                  </a:lnTo>
                  <a:lnTo>
                    <a:pt x="220" y="24"/>
                  </a:lnTo>
                  <a:lnTo>
                    <a:pt x="259" y="49"/>
                  </a:lnTo>
                  <a:lnTo>
                    <a:pt x="283" y="79"/>
                  </a:lnTo>
                  <a:lnTo>
                    <a:pt x="280" y="113"/>
                  </a:lnTo>
                  <a:lnTo>
                    <a:pt x="259" y="100"/>
                  </a:lnTo>
                  <a:lnTo>
                    <a:pt x="237" y="71"/>
                  </a:lnTo>
                  <a:lnTo>
                    <a:pt x="207" y="52"/>
                  </a:lnTo>
                  <a:lnTo>
                    <a:pt x="141" y="35"/>
                  </a:lnTo>
                  <a:lnTo>
                    <a:pt x="72" y="41"/>
                  </a:lnTo>
                  <a:lnTo>
                    <a:pt x="10" y="70"/>
                  </a:lnTo>
                  <a:lnTo>
                    <a:pt x="0" y="67"/>
                  </a:lnTo>
                  <a:lnTo>
                    <a:pt x="2" y="52"/>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814" name="Freeform 109"/>
            <p:cNvSpPr>
              <a:spLocks/>
            </p:cNvSpPr>
            <p:nvPr/>
          </p:nvSpPr>
          <p:spPr bwMode="auto">
            <a:xfrm>
              <a:off x="3718" y="2630"/>
              <a:ext cx="18" cy="66"/>
            </a:xfrm>
            <a:custGeom>
              <a:avLst/>
              <a:gdLst>
                <a:gd name="T0" fmla="*/ 0 w 47"/>
                <a:gd name="T1" fmla="*/ 0 h 165"/>
                <a:gd name="T2" fmla="*/ 0 w 47"/>
                <a:gd name="T3" fmla="*/ 0 h 165"/>
                <a:gd name="T4" fmla="*/ 0 w 47"/>
                <a:gd name="T5" fmla="*/ 0 h 165"/>
                <a:gd name="T6" fmla="*/ 0 w 47"/>
                <a:gd name="T7" fmla="*/ 0 h 165"/>
                <a:gd name="T8" fmla="*/ 0 w 47"/>
                <a:gd name="T9" fmla="*/ 0 h 165"/>
                <a:gd name="T10" fmla="*/ 0 w 47"/>
                <a:gd name="T11" fmla="*/ 0 h 165"/>
                <a:gd name="T12" fmla="*/ 0 w 47"/>
                <a:gd name="T13" fmla="*/ 0 h 165"/>
                <a:gd name="T14" fmla="*/ 0 w 47"/>
                <a:gd name="T15" fmla="*/ 0 h 165"/>
                <a:gd name="T16" fmla="*/ 0 w 47"/>
                <a:gd name="T17" fmla="*/ 0 h 165"/>
                <a:gd name="T18" fmla="*/ 0 w 47"/>
                <a:gd name="T19" fmla="*/ 0 h 165"/>
                <a:gd name="T20" fmla="*/ 0 w 47"/>
                <a:gd name="T21" fmla="*/ 0 h 165"/>
                <a:gd name="T22" fmla="*/ 0 w 47"/>
                <a:gd name="T23" fmla="*/ 0 h 165"/>
                <a:gd name="T24" fmla="*/ 0 w 47"/>
                <a:gd name="T25" fmla="*/ 0 h 1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7" h="165">
                  <a:moveTo>
                    <a:pt x="47" y="13"/>
                  </a:moveTo>
                  <a:lnTo>
                    <a:pt x="28" y="90"/>
                  </a:lnTo>
                  <a:lnTo>
                    <a:pt x="30" y="136"/>
                  </a:lnTo>
                  <a:lnTo>
                    <a:pt x="26" y="149"/>
                  </a:lnTo>
                  <a:lnTo>
                    <a:pt x="17" y="162"/>
                  </a:lnTo>
                  <a:lnTo>
                    <a:pt x="2" y="165"/>
                  </a:lnTo>
                  <a:lnTo>
                    <a:pt x="0" y="93"/>
                  </a:lnTo>
                  <a:lnTo>
                    <a:pt x="5" y="74"/>
                  </a:lnTo>
                  <a:lnTo>
                    <a:pt x="15" y="50"/>
                  </a:lnTo>
                  <a:lnTo>
                    <a:pt x="34" y="5"/>
                  </a:lnTo>
                  <a:lnTo>
                    <a:pt x="44" y="0"/>
                  </a:lnTo>
                  <a:lnTo>
                    <a:pt x="47" y="13"/>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815" name="Freeform 110"/>
            <p:cNvSpPr>
              <a:spLocks/>
            </p:cNvSpPr>
            <p:nvPr/>
          </p:nvSpPr>
          <p:spPr bwMode="auto">
            <a:xfrm>
              <a:off x="3790" y="2285"/>
              <a:ext cx="32" cy="48"/>
            </a:xfrm>
            <a:custGeom>
              <a:avLst/>
              <a:gdLst>
                <a:gd name="T0" fmla="*/ 0 w 80"/>
                <a:gd name="T1" fmla="*/ 0 h 120"/>
                <a:gd name="T2" fmla="*/ 0 w 80"/>
                <a:gd name="T3" fmla="*/ 0 h 120"/>
                <a:gd name="T4" fmla="*/ 0 w 80"/>
                <a:gd name="T5" fmla="*/ 0 h 120"/>
                <a:gd name="T6" fmla="*/ 0 w 80"/>
                <a:gd name="T7" fmla="*/ 0 h 120"/>
                <a:gd name="T8" fmla="*/ 0 w 80"/>
                <a:gd name="T9" fmla="*/ 0 h 120"/>
                <a:gd name="T10" fmla="*/ 0 w 80"/>
                <a:gd name="T11" fmla="*/ 0 h 120"/>
                <a:gd name="T12" fmla="*/ 0 w 80"/>
                <a:gd name="T13" fmla="*/ 0 h 120"/>
                <a:gd name="T14" fmla="*/ 0 w 80"/>
                <a:gd name="T15" fmla="*/ 0 h 120"/>
                <a:gd name="T16" fmla="*/ 0 w 80"/>
                <a:gd name="T17" fmla="*/ 0 h 120"/>
                <a:gd name="T18" fmla="*/ 0 w 80"/>
                <a:gd name="T19" fmla="*/ 0 h 120"/>
                <a:gd name="T20" fmla="*/ 0 w 80"/>
                <a:gd name="T21" fmla="*/ 0 h 120"/>
                <a:gd name="T22" fmla="*/ 0 w 80"/>
                <a:gd name="T23" fmla="*/ 0 h 1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0" h="120">
                  <a:moveTo>
                    <a:pt x="48" y="23"/>
                  </a:moveTo>
                  <a:lnTo>
                    <a:pt x="26" y="35"/>
                  </a:lnTo>
                  <a:lnTo>
                    <a:pt x="4" y="47"/>
                  </a:lnTo>
                  <a:lnTo>
                    <a:pt x="0" y="37"/>
                  </a:lnTo>
                  <a:lnTo>
                    <a:pt x="10" y="21"/>
                  </a:lnTo>
                  <a:lnTo>
                    <a:pt x="48" y="0"/>
                  </a:lnTo>
                  <a:lnTo>
                    <a:pt x="57" y="3"/>
                  </a:lnTo>
                  <a:lnTo>
                    <a:pt x="80" y="117"/>
                  </a:lnTo>
                  <a:lnTo>
                    <a:pt x="74" y="120"/>
                  </a:lnTo>
                  <a:lnTo>
                    <a:pt x="63" y="107"/>
                  </a:lnTo>
                  <a:lnTo>
                    <a:pt x="48" y="23"/>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816" name="Freeform 111"/>
            <p:cNvSpPr>
              <a:spLocks/>
            </p:cNvSpPr>
            <p:nvPr/>
          </p:nvSpPr>
          <p:spPr bwMode="auto">
            <a:xfrm>
              <a:off x="3838" y="2344"/>
              <a:ext cx="78" cy="32"/>
            </a:xfrm>
            <a:custGeom>
              <a:avLst/>
              <a:gdLst>
                <a:gd name="T0" fmla="*/ 0 w 195"/>
                <a:gd name="T1" fmla="*/ 0 h 80"/>
                <a:gd name="T2" fmla="*/ 0 w 195"/>
                <a:gd name="T3" fmla="*/ 0 h 80"/>
                <a:gd name="T4" fmla="*/ 0 w 195"/>
                <a:gd name="T5" fmla="*/ 0 h 80"/>
                <a:gd name="T6" fmla="*/ 0 w 195"/>
                <a:gd name="T7" fmla="*/ 0 h 80"/>
                <a:gd name="T8" fmla="*/ 0 w 195"/>
                <a:gd name="T9" fmla="*/ 0 h 80"/>
                <a:gd name="T10" fmla="*/ 0 w 195"/>
                <a:gd name="T11" fmla="*/ 0 h 80"/>
                <a:gd name="T12" fmla="*/ 0 w 195"/>
                <a:gd name="T13" fmla="*/ 0 h 80"/>
                <a:gd name="T14" fmla="*/ 0 w 195"/>
                <a:gd name="T15" fmla="*/ 0 h 80"/>
                <a:gd name="T16" fmla="*/ 0 w 195"/>
                <a:gd name="T17" fmla="*/ 0 h 80"/>
                <a:gd name="T18" fmla="*/ 0 w 195"/>
                <a:gd name="T19" fmla="*/ 0 h 80"/>
                <a:gd name="T20" fmla="*/ 0 w 195"/>
                <a:gd name="T21" fmla="*/ 0 h 80"/>
                <a:gd name="T22" fmla="*/ 0 w 195"/>
                <a:gd name="T23" fmla="*/ 0 h 80"/>
                <a:gd name="T24" fmla="*/ 0 w 195"/>
                <a:gd name="T25" fmla="*/ 0 h 80"/>
                <a:gd name="T26" fmla="*/ 0 w 195"/>
                <a:gd name="T27" fmla="*/ 0 h 80"/>
                <a:gd name="T28" fmla="*/ 0 w 195"/>
                <a:gd name="T29" fmla="*/ 0 h 80"/>
                <a:gd name="T30" fmla="*/ 0 w 195"/>
                <a:gd name="T31" fmla="*/ 0 h 8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95" h="80">
                  <a:moveTo>
                    <a:pt x="8" y="58"/>
                  </a:moveTo>
                  <a:lnTo>
                    <a:pt x="46" y="56"/>
                  </a:lnTo>
                  <a:lnTo>
                    <a:pt x="97" y="42"/>
                  </a:lnTo>
                  <a:lnTo>
                    <a:pt x="148" y="21"/>
                  </a:lnTo>
                  <a:lnTo>
                    <a:pt x="185" y="0"/>
                  </a:lnTo>
                  <a:lnTo>
                    <a:pt x="195" y="0"/>
                  </a:lnTo>
                  <a:lnTo>
                    <a:pt x="195" y="14"/>
                  </a:lnTo>
                  <a:lnTo>
                    <a:pt x="181" y="32"/>
                  </a:lnTo>
                  <a:lnTo>
                    <a:pt x="161" y="46"/>
                  </a:lnTo>
                  <a:lnTo>
                    <a:pt x="136" y="59"/>
                  </a:lnTo>
                  <a:lnTo>
                    <a:pt x="108" y="69"/>
                  </a:lnTo>
                  <a:lnTo>
                    <a:pt x="51" y="80"/>
                  </a:lnTo>
                  <a:lnTo>
                    <a:pt x="7" y="77"/>
                  </a:lnTo>
                  <a:lnTo>
                    <a:pt x="0" y="66"/>
                  </a:lnTo>
                  <a:lnTo>
                    <a:pt x="8" y="58"/>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817" name="Freeform 112"/>
            <p:cNvSpPr>
              <a:spLocks/>
            </p:cNvSpPr>
            <p:nvPr/>
          </p:nvSpPr>
          <p:spPr bwMode="auto">
            <a:xfrm>
              <a:off x="3894" y="2269"/>
              <a:ext cx="29" cy="70"/>
            </a:xfrm>
            <a:custGeom>
              <a:avLst/>
              <a:gdLst>
                <a:gd name="T0" fmla="*/ 0 w 74"/>
                <a:gd name="T1" fmla="*/ 0 h 176"/>
                <a:gd name="T2" fmla="*/ 0 w 74"/>
                <a:gd name="T3" fmla="*/ 0 h 176"/>
                <a:gd name="T4" fmla="*/ 0 w 74"/>
                <a:gd name="T5" fmla="*/ 0 h 176"/>
                <a:gd name="T6" fmla="*/ 0 w 74"/>
                <a:gd name="T7" fmla="*/ 0 h 176"/>
                <a:gd name="T8" fmla="*/ 0 w 74"/>
                <a:gd name="T9" fmla="*/ 0 h 176"/>
                <a:gd name="T10" fmla="*/ 0 w 74"/>
                <a:gd name="T11" fmla="*/ 0 h 176"/>
                <a:gd name="T12" fmla="*/ 0 w 74"/>
                <a:gd name="T13" fmla="*/ 0 h 176"/>
                <a:gd name="T14" fmla="*/ 0 w 74"/>
                <a:gd name="T15" fmla="*/ 0 h 176"/>
                <a:gd name="T16" fmla="*/ 0 w 74"/>
                <a:gd name="T17" fmla="*/ 0 h 176"/>
                <a:gd name="T18" fmla="*/ 0 w 74"/>
                <a:gd name="T19" fmla="*/ 0 h 176"/>
                <a:gd name="T20" fmla="*/ 0 w 74"/>
                <a:gd name="T21" fmla="*/ 0 h 176"/>
                <a:gd name="T22" fmla="*/ 0 w 74"/>
                <a:gd name="T23" fmla="*/ 0 h 176"/>
                <a:gd name="T24" fmla="*/ 0 w 74"/>
                <a:gd name="T25" fmla="*/ 0 h 176"/>
                <a:gd name="T26" fmla="*/ 0 w 74"/>
                <a:gd name="T27" fmla="*/ 0 h 17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4" h="176">
                  <a:moveTo>
                    <a:pt x="25" y="8"/>
                  </a:moveTo>
                  <a:lnTo>
                    <a:pt x="34" y="61"/>
                  </a:lnTo>
                  <a:lnTo>
                    <a:pt x="48" y="115"/>
                  </a:lnTo>
                  <a:lnTo>
                    <a:pt x="59" y="139"/>
                  </a:lnTo>
                  <a:lnTo>
                    <a:pt x="73" y="160"/>
                  </a:lnTo>
                  <a:lnTo>
                    <a:pt x="74" y="174"/>
                  </a:lnTo>
                  <a:lnTo>
                    <a:pt x="64" y="176"/>
                  </a:lnTo>
                  <a:lnTo>
                    <a:pt x="26" y="128"/>
                  </a:lnTo>
                  <a:lnTo>
                    <a:pt x="0" y="69"/>
                  </a:lnTo>
                  <a:lnTo>
                    <a:pt x="3" y="42"/>
                  </a:lnTo>
                  <a:lnTo>
                    <a:pt x="9" y="11"/>
                  </a:lnTo>
                  <a:lnTo>
                    <a:pt x="16" y="0"/>
                  </a:lnTo>
                  <a:lnTo>
                    <a:pt x="25" y="8"/>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818" name="Freeform 113"/>
            <p:cNvSpPr>
              <a:spLocks/>
            </p:cNvSpPr>
            <p:nvPr/>
          </p:nvSpPr>
          <p:spPr bwMode="auto">
            <a:xfrm>
              <a:off x="3150" y="1724"/>
              <a:ext cx="428" cy="260"/>
            </a:xfrm>
            <a:custGeom>
              <a:avLst/>
              <a:gdLst>
                <a:gd name="T0" fmla="*/ 1 w 1070"/>
                <a:gd name="T1" fmla="*/ 0 h 651"/>
                <a:gd name="T2" fmla="*/ 1 w 1070"/>
                <a:gd name="T3" fmla="*/ 0 h 651"/>
                <a:gd name="T4" fmla="*/ 1 w 1070"/>
                <a:gd name="T5" fmla="*/ 0 h 651"/>
                <a:gd name="T6" fmla="*/ 1 w 1070"/>
                <a:gd name="T7" fmla="*/ 0 h 651"/>
                <a:gd name="T8" fmla="*/ 0 w 1070"/>
                <a:gd name="T9" fmla="*/ 0 h 651"/>
                <a:gd name="T10" fmla="*/ 0 w 1070"/>
                <a:gd name="T11" fmla="*/ 0 h 651"/>
                <a:gd name="T12" fmla="*/ 0 w 1070"/>
                <a:gd name="T13" fmla="*/ 0 h 651"/>
                <a:gd name="T14" fmla="*/ 0 w 1070"/>
                <a:gd name="T15" fmla="*/ 0 h 651"/>
                <a:gd name="T16" fmla="*/ 0 w 1070"/>
                <a:gd name="T17" fmla="*/ 0 h 651"/>
                <a:gd name="T18" fmla="*/ 0 w 1070"/>
                <a:gd name="T19" fmla="*/ 0 h 651"/>
                <a:gd name="T20" fmla="*/ 0 w 1070"/>
                <a:gd name="T21" fmla="*/ 0 h 651"/>
                <a:gd name="T22" fmla="*/ 0 w 1070"/>
                <a:gd name="T23" fmla="*/ 0 h 651"/>
                <a:gd name="T24" fmla="*/ 0 w 1070"/>
                <a:gd name="T25" fmla="*/ 0 h 651"/>
                <a:gd name="T26" fmla="*/ 0 w 1070"/>
                <a:gd name="T27" fmla="*/ 0 h 651"/>
                <a:gd name="T28" fmla="*/ 0 w 1070"/>
                <a:gd name="T29" fmla="*/ 0 h 651"/>
                <a:gd name="T30" fmla="*/ 0 w 1070"/>
                <a:gd name="T31" fmla="*/ 0 h 651"/>
                <a:gd name="T32" fmla="*/ 0 w 1070"/>
                <a:gd name="T33" fmla="*/ 0 h 651"/>
                <a:gd name="T34" fmla="*/ 0 w 1070"/>
                <a:gd name="T35" fmla="*/ 0 h 651"/>
                <a:gd name="T36" fmla="*/ 0 w 1070"/>
                <a:gd name="T37" fmla="*/ 0 h 651"/>
                <a:gd name="T38" fmla="*/ 0 w 1070"/>
                <a:gd name="T39" fmla="*/ 0 h 651"/>
                <a:gd name="T40" fmla="*/ 0 w 1070"/>
                <a:gd name="T41" fmla="*/ 0 h 651"/>
                <a:gd name="T42" fmla="*/ 0 w 1070"/>
                <a:gd name="T43" fmla="*/ 0 h 651"/>
                <a:gd name="T44" fmla="*/ 0 w 1070"/>
                <a:gd name="T45" fmla="*/ 0 h 651"/>
                <a:gd name="T46" fmla="*/ 0 w 1070"/>
                <a:gd name="T47" fmla="*/ 0 h 651"/>
                <a:gd name="T48" fmla="*/ 0 w 1070"/>
                <a:gd name="T49" fmla="*/ 0 h 651"/>
                <a:gd name="T50" fmla="*/ 0 w 1070"/>
                <a:gd name="T51" fmla="*/ 0 h 651"/>
                <a:gd name="T52" fmla="*/ 0 w 1070"/>
                <a:gd name="T53" fmla="*/ 0 h 651"/>
                <a:gd name="T54" fmla="*/ 0 w 1070"/>
                <a:gd name="T55" fmla="*/ 0 h 651"/>
                <a:gd name="T56" fmla="*/ 0 w 1070"/>
                <a:gd name="T57" fmla="*/ 0 h 651"/>
                <a:gd name="T58" fmla="*/ 0 w 1070"/>
                <a:gd name="T59" fmla="*/ 0 h 651"/>
                <a:gd name="T60" fmla="*/ 0 w 1070"/>
                <a:gd name="T61" fmla="*/ 0 h 651"/>
                <a:gd name="T62" fmla="*/ 1 w 1070"/>
                <a:gd name="T63" fmla="*/ 0 h 651"/>
                <a:gd name="T64" fmla="*/ 1 w 1070"/>
                <a:gd name="T65" fmla="*/ 0 h 651"/>
                <a:gd name="T66" fmla="*/ 1 w 1070"/>
                <a:gd name="T67" fmla="*/ 0 h 651"/>
                <a:gd name="T68" fmla="*/ 1 w 1070"/>
                <a:gd name="T69" fmla="*/ 0 h 65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070" h="651">
                  <a:moveTo>
                    <a:pt x="1070" y="32"/>
                  </a:moveTo>
                  <a:lnTo>
                    <a:pt x="1023" y="59"/>
                  </a:lnTo>
                  <a:lnTo>
                    <a:pt x="997" y="73"/>
                  </a:lnTo>
                  <a:lnTo>
                    <a:pt x="968" y="89"/>
                  </a:lnTo>
                  <a:lnTo>
                    <a:pt x="939" y="105"/>
                  </a:lnTo>
                  <a:lnTo>
                    <a:pt x="907" y="123"/>
                  </a:lnTo>
                  <a:lnTo>
                    <a:pt x="875" y="140"/>
                  </a:lnTo>
                  <a:lnTo>
                    <a:pt x="841" y="158"/>
                  </a:lnTo>
                  <a:lnTo>
                    <a:pt x="806" y="177"/>
                  </a:lnTo>
                  <a:lnTo>
                    <a:pt x="769" y="196"/>
                  </a:lnTo>
                  <a:lnTo>
                    <a:pt x="734" y="217"/>
                  </a:lnTo>
                  <a:lnTo>
                    <a:pt x="696" y="238"/>
                  </a:lnTo>
                  <a:lnTo>
                    <a:pt x="658" y="257"/>
                  </a:lnTo>
                  <a:lnTo>
                    <a:pt x="620" y="278"/>
                  </a:lnTo>
                  <a:lnTo>
                    <a:pt x="583" y="300"/>
                  </a:lnTo>
                  <a:lnTo>
                    <a:pt x="544" y="321"/>
                  </a:lnTo>
                  <a:lnTo>
                    <a:pt x="506" y="341"/>
                  </a:lnTo>
                  <a:lnTo>
                    <a:pt x="470" y="362"/>
                  </a:lnTo>
                  <a:lnTo>
                    <a:pt x="432" y="385"/>
                  </a:lnTo>
                  <a:lnTo>
                    <a:pt x="395" y="405"/>
                  </a:lnTo>
                  <a:lnTo>
                    <a:pt x="359" y="426"/>
                  </a:lnTo>
                  <a:lnTo>
                    <a:pt x="324" y="447"/>
                  </a:lnTo>
                  <a:lnTo>
                    <a:pt x="291" y="468"/>
                  </a:lnTo>
                  <a:lnTo>
                    <a:pt x="257" y="488"/>
                  </a:lnTo>
                  <a:lnTo>
                    <a:pt x="225" y="507"/>
                  </a:lnTo>
                  <a:lnTo>
                    <a:pt x="196" y="527"/>
                  </a:lnTo>
                  <a:lnTo>
                    <a:pt x="167" y="546"/>
                  </a:lnTo>
                  <a:lnTo>
                    <a:pt x="141" y="565"/>
                  </a:lnTo>
                  <a:lnTo>
                    <a:pt x="116" y="582"/>
                  </a:lnTo>
                  <a:lnTo>
                    <a:pt x="93" y="600"/>
                  </a:lnTo>
                  <a:lnTo>
                    <a:pt x="73" y="616"/>
                  </a:lnTo>
                  <a:lnTo>
                    <a:pt x="54" y="632"/>
                  </a:lnTo>
                  <a:lnTo>
                    <a:pt x="36" y="645"/>
                  </a:lnTo>
                  <a:lnTo>
                    <a:pt x="22" y="651"/>
                  </a:lnTo>
                  <a:lnTo>
                    <a:pt x="3" y="645"/>
                  </a:lnTo>
                  <a:lnTo>
                    <a:pt x="0" y="626"/>
                  </a:lnTo>
                  <a:lnTo>
                    <a:pt x="13" y="605"/>
                  </a:lnTo>
                  <a:lnTo>
                    <a:pt x="41" y="584"/>
                  </a:lnTo>
                  <a:lnTo>
                    <a:pt x="69" y="563"/>
                  </a:lnTo>
                  <a:lnTo>
                    <a:pt x="99" y="543"/>
                  </a:lnTo>
                  <a:lnTo>
                    <a:pt x="128" y="522"/>
                  </a:lnTo>
                  <a:lnTo>
                    <a:pt x="159" y="503"/>
                  </a:lnTo>
                  <a:lnTo>
                    <a:pt x="190" y="482"/>
                  </a:lnTo>
                  <a:lnTo>
                    <a:pt x="222" y="463"/>
                  </a:lnTo>
                  <a:lnTo>
                    <a:pt x="254" y="442"/>
                  </a:lnTo>
                  <a:lnTo>
                    <a:pt x="287" y="423"/>
                  </a:lnTo>
                  <a:lnTo>
                    <a:pt x="319" y="404"/>
                  </a:lnTo>
                  <a:lnTo>
                    <a:pt x="353" y="385"/>
                  </a:lnTo>
                  <a:lnTo>
                    <a:pt x="387" y="365"/>
                  </a:lnTo>
                  <a:lnTo>
                    <a:pt x="421" y="345"/>
                  </a:lnTo>
                  <a:lnTo>
                    <a:pt x="455" y="327"/>
                  </a:lnTo>
                  <a:lnTo>
                    <a:pt x="490" y="308"/>
                  </a:lnTo>
                  <a:lnTo>
                    <a:pt x="524" y="289"/>
                  </a:lnTo>
                  <a:lnTo>
                    <a:pt x="558" y="270"/>
                  </a:lnTo>
                  <a:lnTo>
                    <a:pt x="593" y="250"/>
                  </a:lnTo>
                  <a:lnTo>
                    <a:pt x="627" y="233"/>
                  </a:lnTo>
                  <a:lnTo>
                    <a:pt x="662" y="214"/>
                  </a:lnTo>
                  <a:lnTo>
                    <a:pt x="696" y="196"/>
                  </a:lnTo>
                  <a:lnTo>
                    <a:pt x="730" y="177"/>
                  </a:lnTo>
                  <a:lnTo>
                    <a:pt x="763" y="159"/>
                  </a:lnTo>
                  <a:lnTo>
                    <a:pt x="798" y="142"/>
                  </a:lnTo>
                  <a:lnTo>
                    <a:pt x="831" y="123"/>
                  </a:lnTo>
                  <a:lnTo>
                    <a:pt x="863" y="105"/>
                  </a:lnTo>
                  <a:lnTo>
                    <a:pt x="896" y="88"/>
                  </a:lnTo>
                  <a:lnTo>
                    <a:pt x="928" y="70"/>
                  </a:lnTo>
                  <a:lnTo>
                    <a:pt x="959" y="52"/>
                  </a:lnTo>
                  <a:lnTo>
                    <a:pt x="990" y="35"/>
                  </a:lnTo>
                  <a:lnTo>
                    <a:pt x="1021" y="17"/>
                  </a:lnTo>
                  <a:lnTo>
                    <a:pt x="1050" y="0"/>
                  </a:lnTo>
                  <a:lnTo>
                    <a:pt x="1070" y="32"/>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819" name="Freeform 114"/>
            <p:cNvSpPr>
              <a:spLocks/>
            </p:cNvSpPr>
            <p:nvPr/>
          </p:nvSpPr>
          <p:spPr bwMode="auto">
            <a:xfrm>
              <a:off x="3664" y="1399"/>
              <a:ext cx="545" cy="295"/>
            </a:xfrm>
            <a:custGeom>
              <a:avLst/>
              <a:gdLst>
                <a:gd name="T0" fmla="*/ 0 w 1363"/>
                <a:gd name="T1" fmla="*/ 0 h 737"/>
                <a:gd name="T2" fmla="*/ 0 w 1363"/>
                <a:gd name="T3" fmla="*/ 0 h 737"/>
                <a:gd name="T4" fmla="*/ 0 w 1363"/>
                <a:gd name="T5" fmla="*/ 0 h 737"/>
                <a:gd name="T6" fmla="*/ 0 w 1363"/>
                <a:gd name="T7" fmla="*/ 0 h 737"/>
                <a:gd name="T8" fmla="*/ 0 w 1363"/>
                <a:gd name="T9" fmla="*/ 0 h 737"/>
                <a:gd name="T10" fmla="*/ 0 w 1363"/>
                <a:gd name="T11" fmla="*/ 0 h 737"/>
                <a:gd name="T12" fmla="*/ 0 w 1363"/>
                <a:gd name="T13" fmla="*/ 0 h 737"/>
                <a:gd name="T14" fmla="*/ 0 w 1363"/>
                <a:gd name="T15" fmla="*/ 0 h 737"/>
                <a:gd name="T16" fmla="*/ 0 w 1363"/>
                <a:gd name="T17" fmla="*/ 0 h 737"/>
                <a:gd name="T18" fmla="*/ 0 w 1363"/>
                <a:gd name="T19" fmla="*/ 0 h 737"/>
                <a:gd name="T20" fmla="*/ 0 w 1363"/>
                <a:gd name="T21" fmla="*/ 0 h 737"/>
                <a:gd name="T22" fmla="*/ 0 w 1363"/>
                <a:gd name="T23" fmla="*/ 0 h 737"/>
                <a:gd name="T24" fmla="*/ 0 w 1363"/>
                <a:gd name="T25" fmla="*/ 0 h 737"/>
                <a:gd name="T26" fmla="*/ 1 w 1363"/>
                <a:gd name="T27" fmla="*/ 0 h 737"/>
                <a:gd name="T28" fmla="*/ 1 w 1363"/>
                <a:gd name="T29" fmla="*/ 0 h 737"/>
                <a:gd name="T30" fmla="*/ 1 w 1363"/>
                <a:gd name="T31" fmla="*/ 0 h 737"/>
                <a:gd name="T32" fmla="*/ 1 w 1363"/>
                <a:gd name="T33" fmla="*/ 0 h 737"/>
                <a:gd name="T34" fmla="*/ 1 w 1363"/>
                <a:gd name="T35" fmla="*/ 0 h 737"/>
                <a:gd name="T36" fmla="*/ 1 w 1363"/>
                <a:gd name="T37" fmla="*/ 0 h 737"/>
                <a:gd name="T38" fmla="*/ 1 w 1363"/>
                <a:gd name="T39" fmla="*/ 0 h 737"/>
                <a:gd name="T40" fmla="*/ 1 w 1363"/>
                <a:gd name="T41" fmla="*/ 0 h 737"/>
                <a:gd name="T42" fmla="*/ 1 w 1363"/>
                <a:gd name="T43" fmla="*/ 0 h 737"/>
                <a:gd name="T44" fmla="*/ 1 w 1363"/>
                <a:gd name="T45" fmla="*/ 0 h 737"/>
                <a:gd name="T46" fmla="*/ 1 w 1363"/>
                <a:gd name="T47" fmla="*/ 0 h 737"/>
                <a:gd name="T48" fmla="*/ 1 w 1363"/>
                <a:gd name="T49" fmla="*/ 0 h 737"/>
                <a:gd name="T50" fmla="*/ 1 w 1363"/>
                <a:gd name="T51" fmla="*/ 0 h 737"/>
                <a:gd name="T52" fmla="*/ 1 w 1363"/>
                <a:gd name="T53" fmla="*/ 0 h 737"/>
                <a:gd name="T54" fmla="*/ 0 w 1363"/>
                <a:gd name="T55" fmla="*/ 0 h 737"/>
                <a:gd name="T56" fmla="*/ 0 w 1363"/>
                <a:gd name="T57" fmla="*/ 0 h 737"/>
                <a:gd name="T58" fmla="*/ 0 w 1363"/>
                <a:gd name="T59" fmla="*/ 0 h 737"/>
                <a:gd name="T60" fmla="*/ 0 w 1363"/>
                <a:gd name="T61" fmla="*/ 0 h 737"/>
                <a:gd name="T62" fmla="*/ 0 w 1363"/>
                <a:gd name="T63" fmla="*/ 0 h 737"/>
                <a:gd name="T64" fmla="*/ 0 w 1363"/>
                <a:gd name="T65" fmla="*/ 0 h 737"/>
                <a:gd name="T66" fmla="*/ 0 w 1363"/>
                <a:gd name="T67" fmla="*/ 0 h 737"/>
                <a:gd name="T68" fmla="*/ 0 w 1363"/>
                <a:gd name="T69" fmla="*/ 0 h 737"/>
                <a:gd name="T70" fmla="*/ 0 w 1363"/>
                <a:gd name="T71" fmla="*/ 0 h 737"/>
                <a:gd name="T72" fmla="*/ 0 w 1363"/>
                <a:gd name="T73" fmla="*/ 0 h 737"/>
                <a:gd name="T74" fmla="*/ 0 w 1363"/>
                <a:gd name="T75" fmla="*/ 0 h 73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363" h="737">
                  <a:moveTo>
                    <a:pt x="11" y="669"/>
                  </a:moveTo>
                  <a:lnTo>
                    <a:pt x="39" y="653"/>
                  </a:lnTo>
                  <a:lnTo>
                    <a:pt x="66" y="635"/>
                  </a:lnTo>
                  <a:lnTo>
                    <a:pt x="96" y="619"/>
                  </a:lnTo>
                  <a:lnTo>
                    <a:pt x="126" y="602"/>
                  </a:lnTo>
                  <a:lnTo>
                    <a:pt x="156" y="584"/>
                  </a:lnTo>
                  <a:lnTo>
                    <a:pt x="187" y="568"/>
                  </a:lnTo>
                  <a:lnTo>
                    <a:pt x="218" y="550"/>
                  </a:lnTo>
                  <a:lnTo>
                    <a:pt x="251" y="534"/>
                  </a:lnTo>
                  <a:lnTo>
                    <a:pt x="283" y="517"/>
                  </a:lnTo>
                  <a:lnTo>
                    <a:pt x="316" y="499"/>
                  </a:lnTo>
                  <a:lnTo>
                    <a:pt x="349" y="483"/>
                  </a:lnTo>
                  <a:lnTo>
                    <a:pt x="384" y="467"/>
                  </a:lnTo>
                  <a:lnTo>
                    <a:pt x="418" y="450"/>
                  </a:lnTo>
                  <a:lnTo>
                    <a:pt x="453" y="432"/>
                  </a:lnTo>
                  <a:lnTo>
                    <a:pt x="486" y="416"/>
                  </a:lnTo>
                  <a:lnTo>
                    <a:pt x="521" y="400"/>
                  </a:lnTo>
                  <a:lnTo>
                    <a:pt x="556" y="383"/>
                  </a:lnTo>
                  <a:lnTo>
                    <a:pt x="590" y="367"/>
                  </a:lnTo>
                  <a:lnTo>
                    <a:pt x="624" y="351"/>
                  </a:lnTo>
                  <a:lnTo>
                    <a:pt x="659" y="335"/>
                  </a:lnTo>
                  <a:lnTo>
                    <a:pt x="693" y="319"/>
                  </a:lnTo>
                  <a:lnTo>
                    <a:pt x="728" y="303"/>
                  </a:lnTo>
                  <a:lnTo>
                    <a:pt x="761" y="287"/>
                  </a:lnTo>
                  <a:lnTo>
                    <a:pt x="795" y="273"/>
                  </a:lnTo>
                  <a:lnTo>
                    <a:pt x="828" y="257"/>
                  </a:lnTo>
                  <a:lnTo>
                    <a:pt x="860" y="242"/>
                  </a:lnTo>
                  <a:lnTo>
                    <a:pt x="893" y="226"/>
                  </a:lnTo>
                  <a:lnTo>
                    <a:pt x="925" y="212"/>
                  </a:lnTo>
                  <a:lnTo>
                    <a:pt x="956" y="198"/>
                  </a:lnTo>
                  <a:lnTo>
                    <a:pt x="987" y="183"/>
                  </a:lnTo>
                  <a:lnTo>
                    <a:pt x="1046" y="156"/>
                  </a:lnTo>
                  <a:lnTo>
                    <a:pt x="1069" y="143"/>
                  </a:lnTo>
                  <a:lnTo>
                    <a:pt x="1107" y="123"/>
                  </a:lnTo>
                  <a:lnTo>
                    <a:pt x="1153" y="99"/>
                  </a:lnTo>
                  <a:lnTo>
                    <a:pt x="1203" y="71"/>
                  </a:lnTo>
                  <a:lnTo>
                    <a:pt x="1252" y="44"/>
                  </a:lnTo>
                  <a:lnTo>
                    <a:pt x="1294" y="20"/>
                  </a:lnTo>
                  <a:lnTo>
                    <a:pt x="1326" y="6"/>
                  </a:lnTo>
                  <a:lnTo>
                    <a:pt x="1340" y="0"/>
                  </a:lnTo>
                  <a:lnTo>
                    <a:pt x="1363" y="17"/>
                  </a:lnTo>
                  <a:lnTo>
                    <a:pt x="1360" y="31"/>
                  </a:lnTo>
                  <a:lnTo>
                    <a:pt x="1350" y="47"/>
                  </a:lnTo>
                  <a:lnTo>
                    <a:pt x="1328" y="62"/>
                  </a:lnTo>
                  <a:lnTo>
                    <a:pt x="1305" y="76"/>
                  </a:lnTo>
                  <a:lnTo>
                    <a:pt x="1254" y="102"/>
                  </a:lnTo>
                  <a:lnTo>
                    <a:pt x="1202" y="124"/>
                  </a:lnTo>
                  <a:lnTo>
                    <a:pt x="1153" y="146"/>
                  </a:lnTo>
                  <a:lnTo>
                    <a:pt x="1101" y="172"/>
                  </a:lnTo>
                  <a:lnTo>
                    <a:pt x="1049" y="198"/>
                  </a:lnTo>
                  <a:lnTo>
                    <a:pt x="997" y="223"/>
                  </a:lnTo>
                  <a:lnTo>
                    <a:pt x="944" y="250"/>
                  </a:lnTo>
                  <a:lnTo>
                    <a:pt x="892" y="276"/>
                  </a:lnTo>
                  <a:lnTo>
                    <a:pt x="841" y="303"/>
                  </a:lnTo>
                  <a:lnTo>
                    <a:pt x="788" y="330"/>
                  </a:lnTo>
                  <a:lnTo>
                    <a:pt x="736" y="356"/>
                  </a:lnTo>
                  <a:lnTo>
                    <a:pt x="684" y="383"/>
                  </a:lnTo>
                  <a:lnTo>
                    <a:pt x="632" y="408"/>
                  </a:lnTo>
                  <a:lnTo>
                    <a:pt x="579" y="435"/>
                  </a:lnTo>
                  <a:lnTo>
                    <a:pt x="527" y="461"/>
                  </a:lnTo>
                  <a:lnTo>
                    <a:pt x="475" y="485"/>
                  </a:lnTo>
                  <a:lnTo>
                    <a:pt x="422" y="511"/>
                  </a:lnTo>
                  <a:lnTo>
                    <a:pt x="370" y="534"/>
                  </a:lnTo>
                  <a:lnTo>
                    <a:pt x="317" y="558"/>
                  </a:lnTo>
                  <a:lnTo>
                    <a:pt x="277" y="576"/>
                  </a:lnTo>
                  <a:lnTo>
                    <a:pt x="239" y="594"/>
                  </a:lnTo>
                  <a:lnTo>
                    <a:pt x="204" y="613"/>
                  </a:lnTo>
                  <a:lnTo>
                    <a:pt x="168" y="632"/>
                  </a:lnTo>
                  <a:lnTo>
                    <a:pt x="133" y="654"/>
                  </a:lnTo>
                  <a:lnTo>
                    <a:pt x="95" y="678"/>
                  </a:lnTo>
                  <a:lnTo>
                    <a:pt x="54" y="705"/>
                  </a:lnTo>
                  <a:lnTo>
                    <a:pt x="33" y="721"/>
                  </a:lnTo>
                  <a:lnTo>
                    <a:pt x="11" y="737"/>
                  </a:lnTo>
                  <a:lnTo>
                    <a:pt x="0" y="734"/>
                  </a:lnTo>
                  <a:lnTo>
                    <a:pt x="1" y="710"/>
                  </a:lnTo>
                  <a:lnTo>
                    <a:pt x="11" y="669"/>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820" name="Freeform 115"/>
            <p:cNvSpPr>
              <a:spLocks/>
            </p:cNvSpPr>
            <p:nvPr/>
          </p:nvSpPr>
          <p:spPr bwMode="auto">
            <a:xfrm>
              <a:off x="3156" y="1698"/>
              <a:ext cx="406" cy="247"/>
            </a:xfrm>
            <a:custGeom>
              <a:avLst/>
              <a:gdLst>
                <a:gd name="T0" fmla="*/ 1 w 1017"/>
                <a:gd name="T1" fmla="*/ 0 h 617"/>
                <a:gd name="T2" fmla="*/ 1 w 1017"/>
                <a:gd name="T3" fmla="*/ 0 h 617"/>
                <a:gd name="T4" fmla="*/ 1 w 1017"/>
                <a:gd name="T5" fmla="*/ 0 h 617"/>
                <a:gd name="T6" fmla="*/ 1 w 1017"/>
                <a:gd name="T7" fmla="*/ 0 h 617"/>
                <a:gd name="T8" fmla="*/ 1 w 1017"/>
                <a:gd name="T9" fmla="*/ 0 h 617"/>
                <a:gd name="T10" fmla="*/ 1 w 1017"/>
                <a:gd name="T11" fmla="*/ 0 h 617"/>
                <a:gd name="T12" fmla="*/ 0 w 1017"/>
                <a:gd name="T13" fmla="*/ 0 h 617"/>
                <a:gd name="T14" fmla="*/ 0 w 1017"/>
                <a:gd name="T15" fmla="*/ 0 h 617"/>
                <a:gd name="T16" fmla="*/ 0 w 1017"/>
                <a:gd name="T17" fmla="*/ 0 h 617"/>
                <a:gd name="T18" fmla="*/ 0 w 1017"/>
                <a:gd name="T19" fmla="*/ 0 h 617"/>
                <a:gd name="T20" fmla="*/ 0 w 1017"/>
                <a:gd name="T21" fmla="*/ 0 h 617"/>
                <a:gd name="T22" fmla="*/ 0 w 1017"/>
                <a:gd name="T23" fmla="*/ 0 h 617"/>
                <a:gd name="T24" fmla="*/ 0 w 1017"/>
                <a:gd name="T25" fmla="*/ 0 h 617"/>
                <a:gd name="T26" fmla="*/ 0 w 1017"/>
                <a:gd name="T27" fmla="*/ 0 h 617"/>
                <a:gd name="T28" fmla="*/ 0 w 1017"/>
                <a:gd name="T29" fmla="*/ 0 h 617"/>
                <a:gd name="T30" fmla="*/ 0 w 1017"/>
                <a:gd name="T31" fmla="*/ 0 h 617"/>
                <a:gd name="T32" fmla="*/ 0 w 1017"/>
                <a:gd name="T33" fmla="*/ 0 h 617"/>
                <a:gd name="T34" fmla="*/ 0 w 1017"/>
                <a:gd name="T35" fmla="*/ 0 h 617"/>
                <a:gd name="T36" fmla="*/ 0 w 1017"/>
                <a:gd name="T37" fmla="*/ 0 h 617"/>
                <a:gd name="T38" fmla="*/ 0 w 1017"/>
                <a:gd name="T39" fmla="*/ 0 h 617"/>
                <a:gd name="T40" fmla="*/ 0 w 1017"/>
                <a:gd name="T41" fmla="*/ 0 h 617"/>
                <a:gd name="T42" fmla="*/ 0 w 1017"/>
                <a:gd name="T43" fmla="*/ 0 h 617"/>
                <a:gd name="T44" fmla="*/ 0 w 1017"/>
                <a:gd name="T45" fmla="*/ 0 h 617"/>
                <a:gd name="T46" fmla="*/ 0 w 1017"/>
                <a:gd name="T47" fmla="*/ 0 h 617"/>
                <a:gd name="T48" fmla="*/ 0 w 1017"/>
                <a:gd name="T49" fmla="*/ 0 h 617"/>
                <a:gd name="T50" fmla="*/ 0 w 1017"/>
                <a:gd name="T51" fmla="*/ 0 h 617"/>
                <a:gd name="T52" fmla="*/ 0 w 1017"/>
                <a:gd name="T53" fmla="*/ 0 h 617"/>
                <a:gd name="T54" fmla="*/ 0 w 1017"/>
                <a:gd name="T55" fmla="*/ 0 h 617"/>
                <a:gd name="T56" fmla="*/ 0 w 1017"/>
                <a:gd name="T57" fmla="*/ 0 h 617"/>
                <a:gd name="T58" fmla="*/ 0 w 1017"/>
                <a:gd name="T59" fmla="*/ 0 h 617"/>
                <a:gd name="T60" fmla="*/ 0 w 1017"/>
                <a:gd name="T61" fmla="*/ 0 h 617"/>
                <a:gd name="T62" fmla="*/ 0 w 1017"/>
                <a:gd name="T63" fmla="*/ 0 h 617"/>
                <a:gd name="T64" fmla="*/ 0 w 1017"/>
                <a:gd name="T65" fmla="*/ 0 h 617"/>
                <a:gd name="T66" fmla="*/ 0 w 1017"/>
                <a:gd name="T67" fmla="*/ 0 h 617"/>
                <a:gd name="T68" fmla="*/ 0 w 1017"/>
                <a:gd name="T69" fmla="*/ 0 h 617"/>
                <a:gd name="T70" fmla="*/ 0 w 1017"/>
                <a:gd name="T71" fmla="*/ 0 h 617"/>
                <a:gd name="T72" fmla="*/ 0 w 1017"/>
                <a:gd name="T73" fmla="*/ 0 h 617"/>
                <a:gd name="T74" fmla="*/ 0 w 1017"/>
                <a:gd name="T75" fmla="*/ 0 h 617"/>
                <a:gd name="T76" fmla="*/ 0 w 1017"/>
                <a:gd name="T77" fmla="*/ 0 h 617"/>
                <a:gd name="T78" fmla="*/ 0 w 1017"/>
                <a:gd name="T79" fmla="*/ 0 h 617"/>
                <a:gd name="T80" fmla="*/ 0 w 1017"/>
                <a:gd name="T81" fmla="*/ 0 h 617"/>
                <a:gd name="T82" fmla="*/ 0 w 1017"/>
                <a:gd name="T83" fmla="*/ 0 h 617"/>
                <a:gd name="T84" fmla="*/ 0 w 1017"/>
                <a:gd name="T85" fmla="*/ 0 h 617"/>
                <a:gd name="T86" fmla="*/ 0 w 1017"/>
                <a:gd name="T87" fmla="*/ 0 h 617"/>
                <a:gd name="T88" fmla="*/ 0 w 1017"/>
                <a:gd name="T89" fmla="*/ 0 h 617"/>
                <a:gd name="T90" fmla="*/ 0 w 1017"/>
                <a:gd name="T91" fmla="*/ 0 h 617"/>
                <a:gd name="T92" fmla="*/ 0 w 1017"/>
                <a:gd name="T93" fmla="*/ 0 h 617"/>
                <a:gd name="T94" fmla="*/ 0 w 1017"/>
                <a:gd name="T95" fmla="*/ 0 h 617"/>
                <a:gd name="T96" fmla="*/ 0 w 1017"/>
                <a:gd name="T97" fmla="*/ 0 h 617"/>
                <a:gd name="T98" fmla="*/ 0 w 1017"/>
                <a:gd name="T99" fmla="*/ 0 h 617"/>
                <a:gd name="T100" fmla="*/ 0 w 1017"/>
                <a:gd name="T101" fmla="*/ 0 h 617"/>
                <a:gd name="T102" fmla="*/ 0 w 1017"/>
                <a:gd name="T103" fmla="*/ 0 h 617"/>
                <a:gd name="T104" fmla="*/ 0 w 1017"/>
                <a:gd name="T105" fmla="*/ 0 h 617"/>
                <a:gd name="T106" fmla="*/ 0 w 1017"/>
                <a:gd name="T107" fmla="*/ 0 h 617"/>
                <a:gd name="T108" fmla="*/ 0 w 1017"/>
                <a:gd name="T109" fmla="*/ 0 h 617"/>
                <a:gd name="T110" fmla="*/ 0 w 1017"/>
                <a:gd name="T111" fmla="*/ 0 h 617"/>
                <a:gd name="T112" fmla="*/ 1 w 1017"/>
                <a:gd name="T113" fmla="*/ 0 h 617"/>
                <a:gd name="T114" fmla="*/ 1 w 1017"/>
                <a:gd name="T115" fmla="*/ 0 h 617"/>
                <a:gd name="T116" fmla="*/ 1 w 1017"/>
                <a:gd name="T117" fmla="*/ 0 h 617"/>
                <a:gd name="T118" fmla="*/ 1 w 1017"/>
                <a:gd name="T119" fmla="*/ 0 h 617"/>
                <a:gd name="T120" fmla="*/ 1 w 1017"/>
                <a:gd name="T121" fmla="*/ 0 h 617"/>
                <a:gd name="T122" fmla="*/ 1 w 1017"/>
                <a:gd name="T123" fmla="*/ 0 h 617"/>
                <a:gd name="T124" fmla="*/ 1 w 1017"/>
                <a:gd name="T125" fmla="*/ 0 h 61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017" h="617">
                  <a:moveTo>
                    <a:pt x="1017" y="18"/>
                  </a:moveTo>
                  <a:lnTo>
                    <a:pt x="991" y="32"/>
                  </a:lnTo>
                  <a:lnTo>
                    <a:pt x="965" y="48"/>
                  </a:lnTo>
                  <a:lnTo>
                    <a:pt x="939" y="63"/>
                  </a:lnTo>
                  <a:lnTo>
                    <a:pt x="912" y="77"/>
                  </a:lnTo>
                  <a:lnTo>
                    <a:pt x="859" y="104"/>
                  </a:lnTo>
                  <a:lnTo>
                    <a:pt x="805" y="131"/>
                  </a:lnTo>
                  <a:lnTo>
                    <a:pt x="752" y="158"/>
                  </a:lnTo>
                  <a:lnTo>
                    <a:pt x="699" y="187"/>
                  </a:lnTo>
                  <a:lnTo>
                    <a:pt x="673" y="202"/>
                  </a:lnTo>
                  <a:lnTo>
                    <a:pt x="647" y="218"/>
                  </a:lnTo>
                  <a:lnTo>
                    <a:pt x="621" y="232"/>
                  </a:lnTo>
                  <a:lnTo>
                    <a:pt x="594" y="248"/>
                  </a:lnTo>
                  <a:lnTo>
                    <a:pt x="559" y="272"/>
                  </a:lnTo>
                  <a:lnTo>
                    <a:pt x="522" y="294"/>
                  </a:lnTo>
                  <a:lnTo>
                    <a:pt x="487" y="318"/>
                  </a:lnTo>
                  <a:lnTo>
                    <a:pt x="451" y="341"/>
                  </a:lnTo>
                  <a:lnTo>
                    <a:pt x="415" y="364"/>
                  </a:lnTo>
                  <a:lnTo>
                    <a:pt x="380" y="388"/>
                  </a:lnTo>
                  <a:lnTo>
                    <a:pt x="344" y="411"/>
                  </a:lnTo>
                  <a:lnTo>
                    <a:pt x="309" y="435"/>
                  </a:lnTo>
                  <a:lnTo>
                    <a:pt x="273" y="459"/>
                  </a:lnTo>
                  <a:lnTo>
                    <a:pt x="238" y="481"/>
                  </a:lnTo>
                  <a:lnTo>
                    <a:pt x="202" y="505"/>
                  </a:lnTo>
                  <a:lnTo>
                    <a:pt x="165" y="527"/>
                  </a:lnTo>
                  <a:lnTo>
                    <a:pt x="130" y="551"/>
                  </a:lnTo>
                  <a:lnTo>
                    <a:pt x="94" y="574"/>
                  </a:lnTo>
                  <a:lnTo>
                    <a:pt x="59" y="594"/>
                  </a:lnTo>
                  <a:lnTo>
                    <a:pt x="22" y="617"/>
                  </a:lnTo>
                  <a:lnTo>
                    <a:pt x="0" y="598"/>
                  </a:lnTo>
                  <a:lnTo>
                    <a:pt x="2" y="586"/>
                  </a:lnTo>
                  <a:lnTo>
                    <a:pt x="13" y="572"/>
                  </a:lnTo>
                  <a:lnTo>
                    <a:pt x="33" y="556"/>
                  </a:lnTo>
                  <a:lnTo>
                    <a:pt x="65" y="540"/>
                  </a:lnTo>
                  <a:lnTo>
                    <a:pt x="126" y="510"/>
                  </a:lnTo>
                  <a:lnTo>
                    <a:pt x="157" y="494"/>
                  </a:lnTo>
                  <a:lnTo>
                    <a:pt x="190" y="476"/>
                  </a:lnTo>
                  <a:lnTo>
                    <a:pt x="224" y="457"/>
                  </a:lnTo>
                  <a:lnTo>
                    <a:pt x="257" y="438"/>
                  </a:lnTo>
                  <a:lnTo>
                    <a:pt x="290" y="417"/>
                  </a:lnTo>
                  <a:lnTo>
                    <a:pt x="323" y="398"/>
                  </a:lnTo>
                  <a:lnTo>
                    <a:pt x="357" y="376"/>
                  </a:lnTo>
                  <a:lnTo>
                    <a:pt x="391" y="355"/>
                  </a:lnTo>
                  <a:lnTo>
                    <a:pt x="425" y="334"/>
                  </a:lnTo>
                  <a:lnTo>
                    <a:pt x="458" y="313"/>
                  </a:lnTo>
                  <a:lnTo>
                    <a:pt x="491" y="291"/>
                  </a:lnTo>
                  <a:lnTo>
                    <a:pt x="525" y="270"/>
                  </a:lnTo>
                  <a:lnTo>
                    <a:pt x="557" y="251"/>
                  </a:lnTo>
                  <a:lnTo>
                    <a:pt x="587" y="230"/>
                  </a:lnTo>
                  <a:lnTo>
                    <a:pt x="613" y="214"/>
                  </a:lnTo>
                  <a:lnTo>
                    <a:pt x="639" y="198"/>
                  </a:lnTo>
                  <a:lnTo>
                    <a:pt x="666" y="184"/>
                  </a:lnTo>
                  <a:lnTo>
                    <a:pt x="692" y="170"/>
                  </a:lnTo>
                  <a:lnTo>
                    <a:pt x="719" y="155"/>
                  </a:lnTo>
                  <a:lnTo>
                    <a:pt x="745" y="141"/>
                  </a:lnTo>
                  <a:lnTo>
                    <a:pt x="798" y="114"/>
                  </a:lnTo>
                  <a:lnTo>
                    <a:pt x="852" y="87"/>
                  </a:lnTo>
                  <a:lnTo>
                    <a:pt x="905" y="60"/>
                  </a:lnTo>
                  <a:lnTo>
                    <a:pt x="957" y="31"/>
                  </a:lnTo>
                  <a:lnTo>
                    <a:pt x="983" y="16"/>
                  </a:lnTo>
                  <a:lnTo>
                    <a:pt x="1010" y="0"/>
                  </a:lnTo>
                  <a:lnTo>
                    <a:pt x="1017" y="18"/>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821" name="Freeform 116"/>
            <p:cNvSpPr>
              <a:spLocks/>
            </p:cNvSpPr>
            <p:nvPr/>
          </p:nvSpPr>
          <p:spPr bwMode="auto">
            <a:xfrm>
              <a:off x="3678" y="1375"/>
              <a:ext cx="522" cy="265"/>
            </a:xfrm>
            <a:custGeom>
              <a:avLst/>
              <a:gdLst>
                <a:gd name="T0" fmla="*/ 0 w 1303"/>
                <a:gd name="T1" fmla="*/ 0 h 663"/>
                <a:gd name="T2" fmla="*/ 0 w 1303"/>
                <a:gd name="T3" fmla="*/ 0 h 663"/>
                <a:gd name="T4" fmla="*/ 0 w 1303"/>
                <a:gd name="T5" fmla="*/ 0 h 663"/>
                <a:gd name="T6" fmla="*/ 0 w 1303"/>
                <a:gd name="T7" fmla="*/ 0 h 663"/>
                <a:gd name="T8" fmla="*/ 0 w 1303"/>
                <a:gd name="T9" fmla="*/ 0 h 663"/>
                <a:gd name="T10" fmla="*/ 0 w 1303"/>
                <a:gd name="T11" fmla="*/ 0 h 663"/>
                <a:gd name="T12" fmla="*/ 0 w 1303"/>
                <a:gd name="T13" fmla="*/ 0 h 663"/>
                <a:gd name="T14" fmla="*/ 0 w 1303"/>
                <a:gd name="T15" fmla="*/ 0 h 663"/>
                <a:gd name="T16" fmla="*/ 0 w 1303"/>
                <a:gd name="T17" fmla="*/ 0 h 663"/>
                <a:gd name="T18" fmla="*/ 0 w 1303"/>
                <a:gd name="T19" fmla="*/ 0 h 663"/>
                <a:gd name="T20" fmla="*/ 1 w 1303"/>
                <a:gd name="T21" fmla="*/ 0 h 663"/>
                <a:gd name="T22" fmla="*/ 1 w 1303"/>
                <a:gd name="T23" fmla="*/ 0 h 663"/>
                <a:gd name="T24" fmla="*/ 1 w 1303"/>
                <a:gd name="T25" fmla="*/ 0 h 663"/>
                <a:gd name="T26" fmla="*/ 1 w 1303"/>
                <a:gd name="T27" fmla="*/ 0 h 663"/>
                <a:gd name="T28" fmla="*/ 1 w 1303"/>
                <a:gd name="T29" fmla="*/ 0 h 663"/>
                <a:gd name="T30" fmla="*/ 1 w 1303"/>
                <a:gd name="T31" fmla="*/ 0 h 663"/>
                <a:gd name="T32" fmla="*/ 1 w 1303"/>
                <a:gd name="T33" fmla="*/ 0 h 663"/>
                <a:gd name="T34" fmla="*/ 1 w 1303"/>
                <a:gd name="T35" fmla="*/ 0 h 663"/>
                <a:gd name="T36" fmla="*/ 1 w 1303"/>
                <a:gd name="T37" fmla="*/ 0 h 663"/>
                <a:gd name="T38" fmla="*/ 1 w 1303"/>
                <a:gd name="T39" fmla="*/ 0 h 663"/>
                <a:gd name="T40" fmla="*/ 1 w 1303"/>
                <a:gd name="T41" fmla="*/ 0 h 663"/>
                <a:gd name="T42" fmla="*/ 1 w 1303"/>
                <a:gd name="T43" fmla="*/ 0 h 663"/>
                <a:gd name="T44" fmla="*/ 1 w 1303"/>
                <a:gd name="T45" fmla="*/ 0 h 663"/>
                <a:gd name="T46" fmla="*/ 1 w 1303"/>
                <a:gd name="T47" fmla="*/ 0 h 663"/>
                <a:gd name="T48" fmla="*/ 0 w 1303"/>
                <a:gd name="T49" fmla="*/ 0 h 663"/>
                <a:gd name="T50" fmla="*/ 0 w 1303"/>
                <a:gd name="T51" fmla="*/ 0 h 663"/>
                <a:gd name="T52" fmla="*/ 0 w 1303"/>
                <a:gd name="T53" fmla="*/ 0 h 663"/>
                <a:gd name="T54" fmla="*/ 0 w 1303"/>
                <a:gd name="T55" fmla="*/ 0 h 663"/>
                <a:gd name="T56" fmla="*/ 0 w 1303"/>
                <a:gd name="T57" fmla="*/ 0 h 663"/>
                <a:gd name="T58" fmla="*/ 0 w 1303"/>
                <a:gd name="T59" fmla="*/ 0 h 663"/>
                <a:gd name="T60" fmla="*/ 0 w 1303"/>
                <a:gd name="T61" fmla="*/ 0 h 663"/>
                <a:gd name="T62" fmla="*/ 0 w 1303"/>
                <a:gd name="T63" fmla="*/ 0 h 663"/>
                <a:gd name="T64" fmla="*/ 0 w 1303"/>
                <a:gd name="T65" fmla="*/ 0 h 663"/>
                <a:gd name="T66" fmla="*/ 0 w 1303"/>
                <a:gd name="T67" fmla="*/ 0 h 663"/>
                <a:gd name="T68" fmla="*/ 0 w 1303"/>
                <a:gd name="T69" fmla="*/ 0 h 66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03" h="663">
                  <a:moveTo>
                    <a:pt x="0" y="634"/>
                  </a:moveTo>
                  <a:lnTo>
                    <a:pt x="39" y="610"/>
                  </a:lnTo>
                  <a:lnTo>
                    <a:pt x="78" y="587"/>
                  </a:lnTo>
                  <a:lnTo>
                    <a:pt x="117" y="565"/>
                  </a:lnTo>
                  <a:lnTo>
                    <a:pt x="156" y="543"/>
                  </a:lnTo>
                  <a:lnTo>
                    <a:pt x="196" y="520"/>
                  </a:lnTo>
                  <a:lnTo>
                    <a:pt x="235" y="498"/>
                  </a:lnTo>
                  <a:lnTo>
                    <a:pt x="276" y="477"/>
                  </a:lnTo>
                  <a:lnTo>
                    <a:pt x="315" y="457"/>
                  </a:lnTo>
                  <a:lnTo>
                    <a:pt x="355" y="434"/>
                  </a:lnTo>
                  <a:lnTo>
                    <a:pt x="395" y="413"/>
                  </a:lnTo>
                  <a:lnTo>
                    <a:pt x="436" y="393"/>
                  </a:lnTo>
                  <a:lnTo>
                    <a:pt x="476" y="374"/>
                  </a:lnTo>
                  <a:lnTo>
                    <a:pt x="516" y="353"/>
                  </a:lnTo>
                  <a:lnTo>
                    <a:pt x="557" y="332"/>
                  </a:lnTo>
                  <a:lnTo>
                    <a:pt x="597" y="313"/>
                  </a:lnTo>
                  <a:lnTo>
                    <a:pt x="637" y="294"/>
                  </a:lnTo>
                  <a:lnTo>
                    <a:pt x="677" y="275"/>
                  </a:lnTo>
                  <a:lnTo>
                    <a:pt x="718" y="254"/>
                  </a:lnTo>
                  <a:lnTo>
                    <a:pt x="759" y="236"/>
                  </a:lnTo>
                  <a:lnTo>
                    <a:pt x="800" y="217"/>
                  </a:lnTo>
                  <a:lnTo>
                    <a:pt x="840" y="198"/>
                  </a:lnTo>
                  <a:lnTo>
                    <a:pt x="881" y="179"/>
                  </a:lnTo>
                  <a:lnTo>
                    <a:pt x="922" y="161"/>
                  </a:lnTo>
                  <a:lnTo>
                    <a:pt x="962" y="142"/>
                  </a:lnTo>
                  <a:lnTo>
                    <a:pt x="1003" y="124"/>
                  </a:lnTo>
                  <a:lnTo>
                    <a:pt x="1044" y="107"/>
                  </a:lnTo>
                  <a:lnTo>
                    <a:pt x="1085" y="88"/>
                  </a:lnTo>
                  <a:lnTo>
                    <a:pt x="1125" y="70"/>
                  </a:lnTo>
                  <a:lnTo>
                    <a:pt x="1166" y="53"/>
                  </a:lnTo>
                  <a:lnTo>
                    <a:pt x="1207" y="35"/>
                  </a:lnTo>
                  <a:lnTo>
                    <a:pt x="1247" y="17"/>
                  </a:lnTo>
                  <a:lnTo>
                    <a:pt x="1288" y="0"/>
                  </a:lnTo>
                  <a:lnTo>
                    <a:pt x="1300" y="5"/>
                  </a:lnTo>
                  <a:lnTo>
                    <a:pt x="1303" y="13"/>
                  </a:lnTo>
                  <a:lnTo>
                    <a:pt x="1294" y="32"/>
                  </a:lnTo>
                  <a:lnTo>
                    <a:pt x="1284" y="37"/>
                  </a:lnTo>
                  <a:lnTo>
                    <a:pt x="1243" y="54"/>
                  </a:lnTo>
                  <a:lnTo>
                    <a:pt x="1201" y="72"/>
                  </a:lnTo>
                  <a:lnTo>
                    <a:pt x="1160" y="89"/>
                  </a:lnTo>
                  <a:lnTo>
                    <a:pt x="1119" y="107"/>
                  </a:lnTo>
                  <a:lnTo>
                    <a:pt x="1078" y="124"/>
                  </a:lnTo>
                  <a:lnTo>
                    <a:pt x="1038" y="142"/>
                  </a:lnTo>
                  <a:lnTo>
                    <a:pt x="996" y="160"/>
                  </a:lnTo>
                  <a:lnTo>
                    <a:pt x="956" y="177"/>
                  </a:lnTo>
                  <a:lnTo>
                    <a:pt x="916" y="196"/>
                  </a:lnTo>
                  <a:lnTo>
                    <a:pt x="875" y="214"/>
                  </a:lnTo>
                  <a:lnTo>
                    <a:pt x="835" y="231"/>
                  </a:lnTo>
                  <a:lnTo>
                    <a:pt x="796" y="249"/>
                  </a:lnTo>
                  <a:lnTo>
                    <a:pt x="756" y="268"/>
                  </a:lnTo>
                  <a:lnTo>
                    <a:pt x="715" y="286"/>
                  </a:lnTo>
                  <a:lnTo>
                    <a:pt x="676" y="305"/>
                  </a:lnTo>
                  <a:lnTo>
                    <a:pt x="636" y="324"/>
                  </a:lnTo>
                  <a:lnTo>
                    <a:pt x="597" y="343"/>
                  </a:lnTo>
                  <a:lnTo>
                    <a:pt x="557" y="362"/>
                  </a:lnTo>
                  <a:lnTo>
                    <a:pt x="517" y="382"/>
                  </a:lnTo>
                  <a:lnTo>
                    <a:pt x="477" y="401"/>
                  </a:lnTo>
                  <a:lnTo>
                    <a:pt x="438" y="421"/>
                  </a:lnTo>
                  <a:lnTo>
                    <a:pt x="398" y="441"/>
                  </a:lnTo>
                  <a:lnTo>
                    <a:pt x="359" y="461"/>
                  </a:lnTo>
                  <a:lnTo>
                    <a:pt x="320" y="482"/>
                  </a:lnTo>
                  <a:lnTo>
                    <a:pt x="279" y="504"/>
                  </a:lnTo>
                  <a:lnTo>
                    <a:pt x="240" y="525"/>
                  </a:lnTo>
                  <a:lnTo>
                    <a:pt x="200" y="548"/>
                  </a:lnTo>
                  <a:lnTo>
                    <a:pt x="161" y="568"/>
                  </a:lnTo>
                  <a:lnTo>
                    <a:pt x="121" y="592"/>
                  </a:lnTo>
                  <a:lnTo>
                    <a:pt x="81" y="615"/>
                  </a:lnTo>
                  <a:lnTo>
                    <a:pt x="41" y="639"/>
                  </a:lnTo>
                  <a:lnTo>
                    <a:pt x="1" y="663"/>
                  </a:lnTo>
                  <a:lnTo>
                    <a:pt x="0" y="634"/>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822" name="Freeform 117"/>
            <p:cNvSpPr>
              <a:spLocks/>
            </p:cNvSpPr>
            <p:nvPr/>
          </p:nvSpPr>
          <p:spPr bwMode="auto">
            <a:xfrm>
              <a:off x="3922" y="1672"/>
              <a:ext cx="108" cy="208"/>
            </a:xfrm>
            <a:custGeom>
              <a:avLst/>
              <a:gdLst>
                <a:gd name="T0" fmla="*/ 0 w 269"/>
                <a:gd name="T1" fmla="*/ 0 h 520"/>
                <a:gd name="T2" fmla="*/ 0 w 269"/>
                <a:gd name="T3" fmla="*/ 0 h 520"/>
                <a:gd name="T4" fmla="*/ 0 w 269"/>
                <a:gd name="T5" fmla="*/ 0 h 520"/>
                <a:gd name="T6" fmla="*/ 0 w 269"/>
                <a:gd name="T7" fmla="*/ 0 h 520"/>
                <a:gd name="T8" fmla="*/ 0 w 269"/>
                <a:gd name="T9" fmla="*/ 0 h 520"/>
                <a:gd name="T10" fmla="*/ 0 w 269"/>
                <a:gd name="T11" fmla="*/ 0 h 520"/>
                <a:gd name="T12" fmla="*/ 0 w 269"/>
                <a:gd name="T13" fmla="*/ 0 h 520"/>
                <a:gd name="T14" fmla="*/ 0 w 269"/>
                <a:gd name="T15" fmla="*/ 0 h 520"/>
                <a:gd name="T16" fmla="*/ 0 w 269"/>
                <a:gd name="T17" fmla="*/ 0 h 520"/>
                <a:gd name="T18" fmla="*/ 0 w 269"/>
                <a:gd name="T19" fmla="*/ 0 h 520"/>
                <a:gd name="T20" fmla="*/ 0 w 269"/>
                <a:gd name="T21" fmla="*/ 0 h 520"/>
                <a:gd name="T22" fmla="*/ 0 w 269"/>
                <a:gd name="T23" fmla="*/ 0 h 520"/>
                <a:gd name="T24" fmla="*/ 0 w 269"/>
                <a:gd name="T25" fmla="*/ 0 h 520"/>
                <a:gd name="T26" fmla="*/ 0 w 269"/>
                <a:gd name="T27" fmla="*/ 0 h 520"/>
                <a:gd name="T28" fmla="*/ 0 w 269"/>
                <a:gd name="T29" fmla="*/ 0 h 520"/>
                <a:gd name="T30" fmla="*/ 0 w 269"/>
                <a:gd name="T31" fmla="*/ 0 h 520"/>
                <a:gd name="T32" fmla="*/ 0 w 269"/>
                <a:gd name="T33" fmla="*/ 0 h 520"/>
                <a:gd name="T34" fmla="*/ 0 w 269"/>
                <a:gd name="T35" fmla="*/ 0 h 520"/>
                <a:gd name="T36" fmla="*/ 0 w 269"/>
                <a:gd name="T37" fmla="*/ 0 h 520"/>
                <a:gd name="T38" fmla="*/ 0 w 269"/>
                <a:gd name="T39" fmla="*/ 0 h 520"/>
                <a:gd name="T40" fmla="*/ 0 w 269"/>
                <a:gd name="T41" fmla="*/ 0 h 520"/>
                <a:gd name="T42" fmla="*/ 0 w 269"/>
                <a:gd name="T43" fmla="*/ 0 h 520"/>
                <a:gd name="T44" fmla="*/ 0 w 269"/>
                <a:gd name="T45" fmla="*/ 0 h 520"/>
                <a:gd name="T46" fmla="*/ 0 w 269"/>
                <a:gd name="T47" fmla="*/ 0 h 520"/>
                <a:gd name="T48" fmla="*/ 0 w 269"/>
                <a:gd name="T49" fmla="*/ 0 h 520"/>
                <a:gd name="T50" fmla="*/ 0 w 269"/>
                <a:gd name="T51" fmla="*/ 0 h 520"/>
                <a:gd name="T52" fmla="*/ 0 w 269"/>
                <a:gd name="T53" fmla="*/ 0 h 520"/>
                <a:gd name="T54" fmla="*/ 0 w 269"/>
                <a:gd name="T55" fmla="*/ 0 h 520"/>
                <a:gd name="T56" fmla="*/ 0 w 269"/>
                <a:gd name="T57" fmla="*/ 0 h 520"/>
                <a:gd name="T58" fmla="*/ 0 w 269"/>
                <a:gd name="T59" fmla="*/ 0 h 52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69" h="520">
                  <a:moveTo>
                    <a:pt x="253" y="43"/>
                  </a:moveTo>
                  <a:lnTo>
                    <a:pt x="202" y="32"/>
                  </a:lnTo>
                  <a:lnTo>
                    <a:pt x="146" y="26"/>
                  </a:lnTo>
                  <a:lnTo>
                    <a:pt x="92" y="35"/>
                  </a:lnTo>
                  <a:lnTo>
                    <a:pt x="48" y="75"/>
                  </a:lnTo>
                  <a:lnTo>
                    <a:pt x="32" y="118"/>
                  </a:lnTo>
                  <a:lnTo>
                    <a:pt x="28" y="166"/>
                  </a:lnTo>
                  <a:lnTo>
                    <a:pt x="35" y="216"/>
                  </a:lnTo>
                  <a:lnTo>
                    <a:pt x="46" y="268"/>
                  </a:lnTo>
                  <a:lnTo>
                    <a:pt x="68" y="369"/>
                  </a:lnTo>
                  <a:lnTo>
                    <a:pt x="72" y="415"/>
                  </a:lnTo>
                  <a:lnTo>
                    <a:pt x="64" y="457"/>
                  </a:lnTo>
                  <a:lnTo>
                    <a:pt x="42" y="506"/>
                  </a:lnTo>
                  <a:lnTo>
                    <a:pt x="31" y="520"/>
                  </a:lnTo>
                  <a:lnTo>
                    <a:pt x="33" y="445"/>
                  </a:lnTo>
                  <a:lnTo>
                    <a:pt x="27" y="334"/>
                  </a:lnTo>
                  <a:lnTo>
                    <a:pt x="18" y="278"/>
                  </a:lnTo>
                  <a:lnTo>
                    <a:pt x="7" y="222"/>
                  </a:lnTo>
                  <a:lnTo>
                    <a:pt x="0" y="117"/>
                  </a:lnTo>
                  <a:lnTo>
                    <a:pt x="9" y="69"/>
                  </a:lnTo>
                  <a:lnTo>
                    <a:pt x="19" y="46"/>
                  </a:lnTo>
                  <a:lnTo>
                    <a:pt x="33" y="26"/>
                  </a:lnTo>
                  <a:lnTo>
                    <a:pt x="45" y="14"/>
                  </a:lnTo>
                  <a:lnTo>
                    <a:pt x="60" y="6"/>
                  </a:lnTo>
                  <a:lnTo>
                    <a:pt x="96" y="0"/>
                  </a:lnTo>
                  <a:lnTo>
                    <a:pt x="164" y="5"/>
                  </a:lnTo>
                  <a:lnTo>
                    <a:pt x="269" y="19"/>
                  </a:lnTo>
                  <a:lnTo>
                    <a:pt x="269" y="35"/>
                  </a:lnTo>
                  <a:lnTo>
                    <a:pt x="253" y="43"/>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823" name="Freeform 118"/>
            <p:cNvSpPr>
              <a:spLocks/>
            </p:cNvSpPr>
            <p:nvPr/>
          </p:nvSpPr>
          <p:spPr bwMode="auto">
            <a:xfrm>
              <a:off x="3910" y="1907"/>
              <a:ext cx="30" cy="134"/>
            </a:xfrm>
            <a:custGeom>
              <a:avLst/>
              <a:gdLst>
                <a:gd name="T0" fmla="*/ 0 w 73"/>
                <a:gd name="T1" fmla="*/ 0 h 335"/>
                <a:gd name="T2" fmla="*/ 0 w 73"/>
                <a:gd name="T3" fmla="*/ 0 h 335"/>
                <a:gd name="T4" fmla="*/ 0 w 73"/>
                <a:gd name="T5" fmla="*/ 0 h 335"/>
                <a:gd name="T6" fmla="*/ 0 w 73"/>
                <a:gd name="T7" fmla="*/ 0 h 335"/>
                <a:gd name="T8" fmla="*/ 0 w 73"/>
                <a:gd name="T9" fmla="*/ 0 h 335"/>
                <a:gd name="T10" fmla="*/ 0 w 73"/>
                <a:gd name="T11" fmla="*/ 0 h 335"/>
                <a:gd name="T12" fmla="*/ 0 w 73"/>
                <a:gd name="T13" fmla="*/ 0 h 335"/>
                <a:gd name="T14" fmla="*/ 0 w 73"/>
                <a:gd name="T15" fmla="*/ 0 h 335"/>
                <a:gd name="T16" fmla="*/ 0 w 73"/>
                <a:gd name="T17" fmla="*/ 0 h 335"/>
                <a:gd name="T18" fmla="*/ 0 w 73"/>
                <a:gd name="T19" fmla="*/ 0 h 335"/>
                <a:gd name="T20" fmla="*/ 0 w 73"/>
                <a:gd name="T21" fmla="*/ 0 h 335"/>
                <a:gd name="T22" fmla="*/ 0 w 73"/>
                <a:gd name="T23" fmla="*/ 0 h 335"/>
                <a:gd name="T24" fmla="*/ 0 w 73"/>
                <a:gd name="T25" fmla="*/ 0 h 335"/>
                <a:gd name="T26" fmla="*/ 0 w 73"/>
                <a:gd name="T27" fmla="*/ 0 h 335"/>
                <a:gd name="T28" fmla="*/ 0 w 73"/>
                <a:gd name="T29" fmla="*/ 0 h 335"/>
                <a:gd name="T30" fmla="*/ 0 w 73"/>
                <a:gd name="T31" fmla="*/ 0 h 335"/>
                <a:gd name="T32" fmla="*/ 0 w 73"/>
                <a:gd name="T33" fmla="*/ 0 h 33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3" h="335">
                  <a:moveTo>
                    <a:pt x="54" y="11"/>
                  </a:moveTo>
                  <a:lnTo>
                    <a:pt x="54" y="75"/>
                  </a:lnTo>
                  <a:lnTo>
                    <a:pt x="62" y="121"/>
                  </a:lnTo>
                  <a:lnTo>
                    <a:pt x="73" y="206"/>
                  </a:lnTo>
                  <a:lnTo>
                    <a:pt x="65" y="265"/>
                  </a:lnTo>
                  <a:lnTo>
                    <a:pt x="56" y="283"/>
                  </a:lnTo>
                  <a:lnTo>
                    <a:pt x="43" y="299"/>
                  </a:lnTo>
                  <a:lnTo>
                    <a:pt x="18" y="330"/>
                  </a:lnTo>
                  <a:lnTo>
                    <a:pt x="3" y="335"/>
                  </a:lnTo>
                  <a:lnTo>
                    <a:pt x="0" y="315"/>
                  </a:lnTo>
                  <a:lnTo>
                    <a:pt x="18" y="239"/>
                  </a:lnTo>
                  <a:lnTo>
                    <a:pt x="25" y="126"/>
                  </a:lnTo>
                  <a:lnTo>
                    <a:pt x="29" y="65"/>
                  </a:lnTo>
                  <a:lnTo>
                    <a:pt x="39" y="8"/>
                  </a:lnTo>
                  <a:lnTo>
                    <a:pt x="48" y="0"/>
                  </a:lnTo>
                  <a:lnTo>
                    <a:pt x="54" y="11"/>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824" name="Freeform 119"/>
            <p:cNvSpPr>
              <a:spLocks/>
            </p:cNvSpPr>
            <p:nvPr/>
          </p:nvSpPr>
          <p:spPr bwMode="auto">
            <a:xfrm>
              <a:off x="3970" y="1944"/>
              <a:ext cx="92" cy="94"/>
            </a:xfrm>
            <a:custGeom>
              <a:avLst/>
              <a:gdLst>
                <a:gd name="T0" fmla="*/ 0 w 230"/>
                <a:gd name="T1" fmla="*/ 0 h 236"/>
                <a:gd name="T2" fmla="*/ 0 w 230"/>
                <a:gd name="T3" fmla="*/ 0 h 236"/>
                <a:gd name="T4" fmla="*/ 0 w 230"/>
                <a:gd name="T5" fmla="*/ 0 h 236"/>
                <a:gd name="T6" fmla="*/ 0 w 230"/>
                <a:gd name="T7" fmla="*/ 0 h 236"/>
                <a:gd name="T8" fmla="*/ 0 w 230"/>
                <a:gd name="T9" fmla="*/ 0 h 236"/>
                <a:gd name="T10" fmla="*/ 0 w 230"/>
                <a:gd name="T11" fmla="*/ 0 h 236"/>
                <a:gd name="T12" fmla="*/ 0 w 230"/>
                <a:gd name="T13" fmla="*/ 0 h 236"/>
                <a:gd name="T14" fmla="*/ 0 w 230"/>
                <a:gd name="T15" fmla="*/ 0 h 236"/>
                <a:gd name="T16" fmla="*/ 0 w 230"/>
                <a:gd name="T17" fmla="*/ 0 h 236"/>
                <a:gd name="T18" fmla="*/ 0 w 230"/>
                <a:gd name="T19" fmla="*/ 0 h 236"/>
                <a:gd name="T20" fmla="*/ 0 w 230"/>
                <a:gd name="T21" fmla="*/ 0 h 236"/>
                <a:gd name="T22" fmla="*/ 0 w 230"/>
                <a:gd name="T23" fmla="*/ 0 h 236"/>
                <a:gd name="T24" fmla="*/ 0 w 230"/>
                <a:gd name="T25" fmla="*/ 0 h 236"/>
                <a:gd name="T26" fmla="*/ 0 w 230"/>
                <a:gd name="T27" fmla="*/ 0 h 236"/>
                <a:gd name="T28" fmla="*/ 0 w 230"/>
                <a:gd name="T29" fmla="*/ 0 h 236"/>
                <a:gd name="T30" fmla="*/ 0 w 230"/>
                <a:gd name="T31" fmla="*/ 0 h 236"/>
                <a:gd name="T32" fmla="*/ 0 w 230"/>
                <a:gd name="T33" fmla="*/ 0 h 236"/>
                <a:gd name="T34" fmla="*/ 0 w 230"/>
                <a:gd name="T35" fmla="*/ 0 h 236"/>
                <a:gd name="T36" fmla="*/ 0 w 230"/>
                <a:gd name="T37" fmla="*/ 0 h 236"/>
                <a:gd name="T38" fmla="*/ 0 w 230"/>
                <a:gd name="T39" fmla="*/ 0 h 236"/>
                <a:gd name="T40" fmla="*/ 0 w 230"/>
                <a:gd name="T41" fmla="*/ 0 h 236"/>
                <a:gd name="T42" fmla="*/ 0 w 230"/>
                <a:gd name="T43" fmla="*/ 0 h 236"/>
                <a:gd name="T44" fmla="*/ 0 w 230"/>
                <a:gd name="T45" fmla="*/ 0 h 2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30" h="236">
                  <a:moveTo>
                    <a:pt x="7" y="217"/>
                  </a:moveTo>
                  <a:lnTo>
                    <a:pt x="45" y="199"/>
                  </a:lnTo>
                  <a:lnTo>
                    <a:pt x="71" y="174"/>
                  </a:lnTo>
                  <a:lnTo>
                    <a:pt x="99" y="111"/>
                  </a:lnTo>
                  <a:lnTo>
                    <a:pt x="118" y="47"/>
                  </a:lnTo>
                  <a:lnTo>
                    <a:pt x="131" y="20"/>
                  </a:lnTo>
                  <a:lnTo>
                    <a:pt x="151" y="1"/>
                  </a:lnTo>
                  <a:lnTo>
                    <a:pt x="221" y="0"/>
                  </a:lnTo>
                  <a:lnTo>
                    <a:pt x="230" y="9"/>
                  </a:lnTo>
                  <a:lnTo>
                    <a:pt x="222" y="20"/>
                  </a:lnTo>
                  <a:lnTo>
                    <a:pt x="164" y="41"/>
                  </a:lnTo>
                  <a:lnTo>
                    <a:pt x="152" y="60"/>
                  </a:lnTo>
                  <a:lnTo>
                    <a:pt x="132" y="100"/>
                  </a:lnTo>
                  <a:lnTo>
                    <a:pt x="120" y="123"/>
                  </a:lnTo>
                  <a:lnTo>
                    <a:pt x="109" y="145"/>
                  </a:lnTo>
                  <a:lnTo>
                    <a:pt x="86" y="180"/>
                  </a:lnTo>
                  <a:lnTo>
                    <a:pt x="70" y="199"/>
                  </a:lnTo>
                  <a:lnTo>
                    <a:pt x="51" y="218"/>
                  </a:lnTo>
                  <a:lnTo>
                    <a:pt x="29" y="233"/>
                  </a:lnTo>
                  <a:lnTo>
                    <a:pt x="8" y="236"/>
                  </a:lnTo>
                  <a:lnTo>
                    <a:pt x="0" y="228"/>
                  </a:lnTo>
                  <a:lnTo>
                    <a:pt x="7" y="217"/>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825" name="Freeform 120"/>
            <p:cNvSpPr>
              <a:spLocks/>
            </p:cNvSpPr>
            <p:nvPr/>
          </p:nvSpPr>
          <p:spPr bwMode="auto">
            <a:xfrm>
              <a:off x="3955" y="1784"/>
              <a:ext cx="43" cy="72"/>
            </a:xfrm>
            <a:custGeom>
              <a:avLst/>
              <a:gdLst>
                <a:gd name="T0" fmla="*/ 0 w 108"/>
                <a:gd name="T1" fmla="*/ 0 h 182"/>
                <a:gd name="T2" fmla="*/ 0 w 108"/>
                <a:gd name="T3" fmla="*/ 0 h 182"/>
                <a:gd name="T4" fmla="*/ 0 w 108"/>
                <a:gd name="T5" fmla="*/ 0 h 182"/>
                <a:gd name="T6" fmla="*/ 0 w 108"/>
                <a:gd name="T7" fmla="*/ 0 h 182"/>
                <a:gd name="T8" fmla="*/ 0 w 108"/>
                <a:gd name="T9" fmla="*/ 0 h 182"/>
                <a:gd name="T10" fmla="*/ 0 w 108"/>
                <a:gd name="T11" fmla="*/ 0 h 182"/>
                <a:gd name="T12" fmla="*/ 0 w 108"/>
                <a:gd name="T13" fmla="*/ 0 h 182"/>
                <a:gd name="T14" fmla="*/ 0 w 108"/>
                <a:gd name="T15" fmla="*/ 0 h 182"/>
                <a:gd name="T16" fmla="*/ 0 w 108"/>
                <a:gd name="T17" fmla="*/ 0 h 182"/>
                <a:gd name="T18" fmla="*/ 0 w 108"/>
                <a:gd name="T19" fmla="*/ 0 h 182"/>
                <a:gd name="T20" fmla="*/ 0 w 108"/>
                <a:gd name="T21" fmla="*/ 0 h 182"/>
                <a:gd name="T22" fmla="*/ 0 w 108"/>
                <a:gd name="T23" fmla="*/ 0 h 182"/>
                <a:gd name="T24" fmla="*/ 0 w 108"/>
                <a:gd name="T25" fmla="*/ 0 h 182"/>
                <a:gd name="T26" fmla="*/ 0 w 108"/>
                <a:gd name="T27" fmla="*/ 0 h 182"/>
                <a:gd name="T28" fmla="*/ 0 w 108"/>
                <a:gd name="T29" fmla="*/ 0 h 182"/>
                <a:gd name="T30" fmla="*/ 0 w 108"/>
                <a:gd name="T31" fmla="*/ 0 h 182"/>
                <a:gd name="T32" fmla="*/ 0 w 108"/>
                <a:gd name="T33" fmla="*/ 0 h 182"/>
                <a:gd name="T34" fmla="*/ 0 w 108"/>
                <a:gd name="T35" fmla="*/ 0 h 182"/>
                <a:gd name="T36" fmla="*/ 0 w 108"/>
                <a:gd name="T37" fmla="*/ 0 h 182"/>
                <a:gd name="T38" fmla="*/ 0 w 108"/>
                <a:gd name="T39" fmla="*/ 0 h 182"/>
                <a:gd name="T40" fmla="*/ 0 w 108"/>
                <a:gd name="T41" fmla="*/ 0 h 182"/>
                <a:gd name="T42" fmla="*/ 0 w 108"/>
                <a:gd name="T43" fmla="*/ 0 h 182"/>
                <a:gd name="T44" fmla="*/ 0 w 108"/>
                <a:gd name="T45" fmla="*/ 0 h 18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08" h="182">
                  <a:moveTo>
                    <a:pt x="36" y="126"/>
                  </a:moveTo>
                  <a:lnTo>
                    <a:pt x="61" y="164"/>
                  </a:lnTo>
                  <a:lnTo>
                    <a:pt x="65" y="177"/>
                  </a:lnTo>
                  <a:lnTo>
                    <a:pt x="55" y="182"/>
                  </a:lnTo>
                  <a:lnTo>
                    <a:pt x="34" y="169"/>
                  </a:lnTo>
                  <a:lnTo>
                    <a:pt x="14" y="153"/>
                  </a:lnTo>
                  <a:lnTo>
                    <a:pt x="0" y="76"/>
                  </a:lnTo>
                  <a:lnTo>
                    <a:pt x="6" y="41"/>
                  </a:lnTo>
                  <a:lnTo>
                    <a:pt x="20" y="11"/>
                  </a:lnTo>
                  <a:lnTo>
                    <a:pt x="41" y="0"/>
                  </a:lnTo>
                  <a:lnTo>
                    <a:pt x="71" y="1"/>
                  </a:lnTo>
                  <a:lnTo>
                    <a:pt x="97" y="16"/>
                  </a:lnTo>
                  <a:lnTo>
                    <a:pt x="108" y="44"/>
                  </a:lnTo>
                  <a:lnTo>
                    <a:pt x="104" y="76"/>
                  </a:lnTo>
                  <a:lnTo>
                    <a:pt x="92" y="89"/>
                  </a:lnTo>
                  <a:lnTo>
                    <a:pt x="83" y="84"/>
                  </a:lnTo>
                  <a:lnTo>
                    <a:pt x="85" y="48"/>
                  </a:lnTo>
                  <a:lnTo>
                    <a:pt x="74" y="24"/>
                  </a:lnTo>
                  <a:lnTo>
                    <a:pt x="54" y="19"/>
                  </a:lnTo>
                  <a:lnTo>
                    <a:pt x="32" y="33"/>
                  </a:lnTo>
                  <a:lnTo>
                    <a:pt x="23" y="78"/>
                  </a:lnTo>
                  <a:lnTo>
                    <a:pt x="36" y="126"/>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826" name="Freeform 121"/>
            <p:cNvSpPr>
              <a:spLocks/>
            </p:cNvSpPr>
            <p:nvPr/>
          </p:nvSpPr>
          <p:spPr bwMode="auto">
            <a:xfrm>
              <a:off x="3972" y="1729"/>
              <a:ext cx="14" cy="27"/>
            </a:xfrm>
            <a:custGeom>
              <a:avLst/>
              <a:gdLst>
                <a:gd name="T0" fmla="*/ 0 w 37"/>
                <a:gd name="T1" fmla="*/ 0 h 66"/>
                <a:gd name="T2" fmla="*/ 0 w 37"/>
                <a:gd name="T3" fmla="*/ 0 h 66"/>
                <a:gd name="T4" fmla="*/ 0 w 37"/>
                <a:gd name="T5" fmla="*/ 0 h 66"/>
                <a:gd name="T6" fmla="*/ 0 w 37"/>
                <a:gd name="T7" fmla="*/ 0 h 66"/>
                <a:gd name="T8" fmla="*/ 0 w 37"/>
                <a:gd name="T9" fmla="*/ 0 h 66"/>
                <a:gd name="T10" fmla="*/ 0 w 37"/>
                <a:gd name="T11" fmla="*/ 0 h 66"/>
                <a:gd name="T12" fmla="*/ 0 w 37"/>
                <a:gd name="T13" fmla="*/ 0 h 66"/>
                <a:gd name="T14" fmla="*/ 0 w 37"/>
                <a:gd name="T15" fmla="*/ 0 h 66"/>
                <a:gd name="T16" fmla="*/ 0 w 37"/>
                <a:gd name="T17" fmla="*/ 0 h 66"/>
                <a:gd name="T18" fmla="*/ 0 w 37"/>
                <a:gd name="T19" fmla="*/ 0 h 6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7" h="66">
                  <a:moveTo>
                    <a:pt x="37" y="18"/>
                  </a:moveTo>
                  <a:lnTo>
                    <a:pt x="29" y="46"/>
                  </a:lnTo>
                  <a:lnTo>
                    <a:pt x="11" y="66"/>
                  </a:lnTo>
                  <a:lnTo>
                    <a:pt x="0" y="61"/>
                  </a:lnTo>
                  <a:lnTo>
                    <a:pt x="1" y="45"/>
                  </a:lnTo>
                  <a:lnTo>
                    <a:pt x="14" y="26"/>
                  </a:lnTo>
                  <a:lnTo>
                    <a:pt x="19" y="2"/>
                  </a:lnTo>
                  <a:lnTo>
                    <a:pt x="30" y="0"/>
                  </a:lnTo>
                  <a:lnTo>
                    <a:pt x="37" y="18"/>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827" name="Freeform 122"/>
            <p:cNvSpPr>
              <a:spLocks/>
            </p:cNvSpPr>
            <p:nvPr/>
          </p:nvSpPr>
          <p:spPr bwMode="auto">
            <a:xfrm>
              <a:off x="3986" y="1738"/>
              <a:ext cx="16" cy="36"/>
            </a:xfrm>
            <a:custGeom>
              <a:avLst/>
              <a:gdLst>
                <a:gd name="T0" fmla="*/ 0 w 40"/>
                <a:gd name="T1" fmla="*/ 0 h 91"/>
                <a:gd name="T2" fmla="*/ 0 w 40"/>
                <a:gd name="T3" fmla="*/ 0 h 91"/>
                <a:gd name="T4" fmla="*/ 0 w 40"/>
                <a:gd name="T5" fmla="*/ 0 h 91"/>
                <a:gd name="T6" fmla="*/ 0 w 40"/>
                <a:gd name="T7" fmla="*/ 0 h 91"/>
                <a:gd name="T8" fmla="*/ 0 w 40"/>
                <a:gd name="T9" fmla="*/ 0 h 91"/>
                <a:gd name="T10" fmla="*/ 0 w 40"/>
                <a:gd name="T11" fmla="*/ 0 h 91"/>
                <a:gd name="T12" fmla="*/ 0 w 40"/>
                <a:gd name="T13" fmla="*/ 0 h 91"/>
                <a:gd name="T14" fmla="*/ 0 w 40"/>
                <a:gd name="T15" fmla="*/ 0 h 91"/>
                <a:gd name="T16" fmla="*/ 0 w 40"/>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 h="91">
                  <a:moveTo>
                    <a:pt x="40" y="19"/>
                  </a:moveTo>
                  <a:lnTo>
                    <a:pt x="30" y="76"/>
                  </a:lnTo>
                  <a:lnTo>
                    <a:pt x="18" y="91"/>
                  </a:lnTo>
                  <a:lnTo>
                    <a:pt x="6" y="91"/>
                  </a:lnTo>
                  <a:lnTo>
                    <a:pt x="0" y="60"/>
                  </a:lnTo>
                  <a:lnTo>
                    <a:pt x="15" y="16"/>
                  </a:lnTo>
                  <a:lnTo>
                    <a:pt x="28" y="0"/>
                  </a:lnTo>
                  <a:lnTo>
                    <a:pt x="40" y="19"/>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828" name="Freeform 123"/>
            <p:cNvSpPr>
              <a:spLocks/>
            </p:cNvSpPr>
            <p:nvPr/>
          </p:nvSpPr>
          <p:spPr bwMode="auto">
            <a:xfrm>
              <a:off x="4002" y="1741"/>
              <a:ext cx="14" cy="45"/>
            </a:xfrm>
            <a:custGeom>
              <a:avLst/>
              <a:gdLst>
                <a:gd name="T0" fmla="*/ 0 w 33"/>
                <a:gd name="T1" fmla="*/ 0 h 112"/>
                <a:gd name="T2" fmla="*/ 0 w 33"/>
                <a:gd name="T3" fmla="*/ 0 h 112"/>
                <a:gd name="T4" fmla="*/ 0 w 33"/>
                <a:gd name="T5" fmla="*/ 0 h 112"/>
                <a:gd name="T6" fmla="*/ 0 w 33"/>
                <a:gd name="T7" fmla="*/ 0 h 112"/>
                <a:gd name="T8" fmla="*/ 0 w 33"/>
                <a:gd name="T9" fmla="*/ 0 h 112"/>
                <a:gd name="T10" fmla="*/ 0 w 33"/>
                <a:gd name="T11" fmla="*/ 0 h 112"/>
                <a:gd name="T12" fmla="*/ 0 w 33"/>
                <a:gd name="T13" fmla="*/ 0 h 112"/>
                <a:gd name="T14" fmla="*/ 0 w 33"/>
                <a:gd name="T15" fmla="*/ 0 h 112"/>
                <a:gd name="T16" fmla="*/ 0 w 33"/>
                <a:gd name="T17" fmla="*/ 0 h 112"/>
                <a:gd name="T18" fmla="*/ 0 w 33"/>
                <a:gd name="T19" fmla="*/ 0 h 112"/>
                <a:gd name="T20" fmla="*/ 0 w 33"/>
                <a:gd name="T21" fmla="*/ 0 h 11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3" h="112">
                  <a:moveTo>
                    <a:pt x="33" y="75"/>
                  </a:moveTo>
                  <a:lnTo>
                    <a:pt x="25" y="95"/>
                  </a:lnTo>
                  <a:lnTo>
                    <a:pt x="16" y="111"/>
                  </a:lnTo>
                  <a:lnTo>
                    <a:pt x="5" y="112"/>
                  </a:lnTo>
                  <a:lnTo>
                    <a:pt x="0" y="96"/>
                  </a:lnTo>
                  <a:lnTo>
                    <a:pt x="7" y="69"/>
                  </a:lnTo>
                  <a:lnTo>
                    <a:pt x="14" y="13"/>
                  </a:lnTo>
                  <a:lnTo>
                    <a:pt x="19" y="0"/>
                  </a:lnTo>
                  <a:lnTo>
                    <a:pt x="29" y="7"/>
                  </a:lnTo>
                  <a:lnTo>
                    <a:pt x="33" y="75"/>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829" name="Freeform 124"/>
            <p:cNvSpPr>
              <a:spLocks/>
            </p:cNvSpPr>
            <p:nvPr/>
          </p:nvSpPr>
          <p:spPr bwMode="auto">
            <a:xfrm>
              <a:off x="4023" y="1643"/>
              <a:ext cx="117" cy="118"/>
            </a:xfrm>
            <a:custGeom>
              <a:avLst/>
              <a:gdLst>
                <a:gd name="T0" fmla="*/ 0 w 294"/>
                <a:gd name="T1" fmla="*/ 0 h 295"/>
                <a:gd name="T2" fmla="*/ 0 w 294"/>
                <a:gd name="T3" fmla="*/ 0 h 295"/>
                <a:gd name="T4" fmla="*/ 0 w 294"/>
                <a:gd name="T5" fmla="*/ 0 h 295"/>
                <a:gd name="T6" fmla="*/ 0 w 294"/>
                <a:gd name="T7" fmla="*/ 0 h 295"/>
                <a:gd name="T8" fmla="*/ 0 w 294"/>
                <a:gd name="T9" fmla="*/ 0 h 295"/>
                <a:gd name="T10" fmla="*/ 0 w 294"/>
                <a:gd name="T11" fmla="*/ 0 h 295"/>
                <a:gd name="T12" fmla="*/ 0 w 294"/>
                <a:gd name="T13" fmla="*/ 0 h 295"/>
                <a:gd name="T14" fmla="*/ 0 w 294"/>
                <a:gd name="T15" fmla="*/ 0 h 295"/>
                <a:gd name="T16" fmla="*/ 0 w 294"/>
                <a:gd name="T17" fmla="*/ 0 h 295"/>
                <a:gd name="T18" fmla="*/ 0 w 294"/>
                <a:gd name="T19" fmla="*/ 0 h 295"/>
                <a:gd name="T20" fmla="*/ 0 w 294"/>
                <a:gd name="T21" fmla="*/ 0 h 295"/>
                <a:gd name="T22" fmla="*/ 0 w 294"/>
                <a:gd name="T23" fmla="*/ 0 h 295"/>
                <a:gd name="T24" fmla="*/ 0 w 294"/>
                <a:gd name="T25" fmla="*/ 0 h 295"/>
                <a:gd name="T26" fmla="*/ 0 w 294"/>
                <a:gd name="T27" fmla="*/ 0 h 295"/>
                <a:gd name="T28" fmla="*/ 0 w 294"/>
                <a:gd name="T29" fmla="*/ 0 h 295"/>
                <a:gd name="T30" fmla="*/ 0 w 294"/>
                <a:gd name="T31" fmla="*/ 0 h 295"/>
                <a:gd name="T32" fmla="*/ 0 w 294"/>
                <a:gd name="T33" fmla="*/ 0 h 295"/>
                <a:gd name="T34" fmla="*/ 0 w 294"/>
                <a:gd name="T35" fmla="*/ 0 h 295"/>
                <a:gd name="T36" fmla="*/ 0 w 294"/>
                <a:gd name="T37" fmla="*/ 0 h 295"/>
                <a:gd name="T38" fmla="*/ 0 w 294"/>
                <a:gd name="T39" fmla="*/ 0 h 295"/>
                <a:gd name="T40" fmla="*/ 0 w 294"/>
                <a:gd name="T41" fmla="*/ 0 h 295"/>
                <a:gd name="T42" fmla="*/ 0 w 294"/>
                <a:gd name="T43" fmla="*/ 0 h 295"/>
                <a:gd name="T44" fmla="*/ 0 w 294"/>
                <a:gd name="T45" fmla="*/ 0 h 295"/>
                <a:gd name="T46" fmla="*/ 0 w 294"/>
                <a:gd name="T47" fmla="*/ 0 h 295"/>
                <a:gd name="T48" fmla="*/ 0 w 294"/>
                <a:gd name="T49" fmla="*/ 0 h 295"/>
                <a:gd name="T50" fmla="*/ 0 w 294"/>
                <a:gd name="T51" fmla="*/ 0 h 295"/>
                <a:gd name="T52" fmla="*/ 0 w 294"/>
                <a:gd name="T53" fmla="*/ 0 h 295"/>
                <a:gd name="T54" fmla="*/ 0 w 294"/>
                <a:gd name="T55" fmla="*/ 0 h 295"/>
                <a:gd name="T56" fmla="*/ 0 w 294"/>
                <a:gd name="T57" fmla="*/ 0 h 295"/>
                <a:gd name="T58" fmla="*/ 0 w 294"/>
                <a:gd name="T59" fmla="*/ 0 h 295"/>
                <a:gd name="T60" fmla="*/ 0 w 294"/>
                <a:gd name="T61" fmla="*/ 0 h 29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94" h="295">
                  <a:moveTo>
                    <a:pt x="224" y="111"/>
                  </a:moveTo>
                  <a:lnTo>
                    <a:pt x="264" y="122"/>
                  </a:lnTo>
                  <a:lnTo>
                    <a:pt x="276" y="143"/>
                  </a:lnTo>
                  <a:lnTo>
                    <a:pt x="269" y="226"/>
                  </a:lnTo>
                  <a:lnTo>
                    <a:pt x="275" y="252"/>
                  </a:lnTo>
                  <a:lnTo>
                    <a:pt x="288" y="279"/>
                  </a:lnTo>
                  <a:lnTo>
                    <a:pt x="294" y="295"/>
                  </a:lnTo>
                  <a:lnTo>
                    <a:pt x="282" y="293"/>
                  </a:lnTo>
                  <a:lnTo>
                    <a:pt x="229" y="226"/>
                  </a:lnTo>
                  <a:lnTo>
                    <a:pt x="232" y="169"/>
                  </a:lnTo>
                  <a:lnTo>
                    <a:pt x="198" y="161"/>
                  </a:lnTo>
                  <a:lnTo>
                    <a:pt x="183" y="137"/>
                  </a:lnTo>
                  <a:lnTo>
                    <a:pt x="184" y="59"/>
                  </a:lnTo>
                  <a:lnTo>
                    <a:pt x="178" y="46"/>
                  </a:lnTo>
                  <a:lnTo>
                    <a:pt x="161" y="46"/>
                  </a:lnTo>
                  <a:lnTo>
                    <a:pt x="129" y="55"/>
                  </a:lnTo>
                  <a:lnTo>
                    <a:pt x="65" y="70"/>
                  </a:lnTo>
                  <a:lnTo>
                    <a:pt x="12" y="119"/>
                  </a:lnTo>
                  <a:lnTo>
                    <a:pt x="1" y="121"/>
                  </a:lnTo>
                  <a:lnTo>
                    <a:pt x="0" y="106"/>
                  </a:lnTo>
                  <a:lnTo>
                    <a:pt x="16" y="83"/>
                  </a:lnTo>
                  <a:lnTo>
                    <a:pt x="32" y="60"/>
                  </a:lnTo>
                  <a:lnTo>
                    <a:pt x="50" y="43"/>
                  </a:lnTo>
                  <a:lnTo>
                    <a:pt x="69" y="28"/>
                  </a:lnTo>
                  <a:lnTo>
                    <a:pt x="108" y="9"/>
                  </a:lnTo>
                  <a:lnTo>
                    <a:pt x="146" y="0"/>
                  </a:lnTo>
                  <a:lnTo>
                    <a:pt x="209" y="15"/>
                  </a:lnTo>
                  <a:lnTo>
                    <a:pt x="226" y="38"/>
                  </a:lnTo>
                  <a:lnTo>
                    <a:pt x="230" y="68"/>
                  </a:lnTo>
                  <a:lnTo>
                    <a:pt x="224" y="111"/>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830" name="Freeform 125"/>
            <p:cNvSpPr>
              <a:spLocks/>
            </p:cNvSpPr>
            <p:nvPr/>
          </p:nvSpPr>
          <p:spPr bwMode="auto">
            <a:xfrm>
              <a:off x="4046" y="1688"/>
              <a:ext cx="58" cy="52"/>
            </a:xfrm>
            <a:custGeom>
              <a:avLst/>
              <a:gdLst>
                <a:gd name="T0" fmla="*/ 0 w 144"/>
                <a:gd name="T1" fmla="*/ 0 h 129"/>
                <a:gd name="T2" fmla="*/ 0 w 144"/>
                <a:gd name="T3" fmla="*/ 0 h 129"/>
                <a:gd name="T4" fmla="*/ 0 w 144"/>
                <a:gd name="T5" fmla="*/ 0 h 129"/>
                <a:gd name="T6" fmla="*/ 0 w 144"/>
                <a:gd name="T7" fmla="*/ 0 h 129"/>
                <a:gd name="T8" fmla="*/ 0 w 144"/>
                <a:gd name="T9" fmla="*/ 0 h 129"/>
                <a:gd name="T10" fmla="*/ 0 w 144"/>
                <a:gd name="T11" fmla="*/ 0 h 129"/>
                <a:gd name="T12" fmla="*/ 0 w 144"/>
                <a:gd name="T13" fmla="*/ 0 h 129"/>
                <a:gd name="T14" fmla="*/ 0 w 144"/>
                <a:gd name="T15" fmla="*/ 0 h 129"/>
                <a:gd name="T16" fmla="*/ 0 w 144"/>
                <a:gd name="T17" fmla="*/ 0 h 129"/>
                <a:gd name="T18" fmla="*/ 0 w 144"/>
                <a:gd name="T19" fmla="*/ 0 h 129"/>
                <a:gd name="T20" fmla="*/ 0 w 144"/>
                <a:gd name="T21" fmla="*/ 0 h 129"/>
                <a:gd name="T22" fmla="*/ 0 w 144"/>
                <a:gd name="T23" fmla="*/ 0 h 129"/>
                <a:gd name="T24" fmla="*/ 0 w 144"/>
                <a:gd name="T25" fmla="*/ 0 h 129"/>
                <a:gd name="T26" fmla="*/ 0 w 144"/>
                <a:gd name="T27" fmla="*/ 0 h 129"/>
                <a:gd name="T28" fmla="*/ 0 w 144"/>
                <a:gd name="T29" fmla="*/ 0 h 129"/>
                <a:gd name="T30" fmla="*/ 0 w 144"/>
                <a:gd name="T31" fmla="*/ 0 h 129"/>
                <a:gd name="T32" fmla="*/ 0 w 144"/>
                <a:gd name="T33" fmla="*/ 0 h 12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4" h="129">
                  <a:moveTo>
                    <a:pt x="100" y="77"/>
                  </a:moveTo>
                  <a:lnTo>
                    <a:pt x="116" y="97"/>
                  </a:lnTo>
                  <a:lnTo>
                    <a:pt x="139" y="112"/>
                  </a:lnTo>
                  <a:lnTo>
                    <a:pt x="144" y="124"/>
                  </a:lnTo>
                  <a:lnTo>
                    <a:pt x="133" y="129"/>
                  </a:lnTo>
                  <a:lnTo>
                    <a:pt x="70" y="85"/>
                  </a:lnTo>
                  <a:lnTo>
                    <a:pt x="75" y="37"/>
                  </a:lnTo>
                  <a:lnTo>
                    <a:pt x="42" y="32"/>
                  </a:lnTo>
                  <a:lnTo>
                    <a:pt x="10" y="38"/>
                  </a:lnTo>
                  <a:lnTo>
                    <a:pt x="0" y="33"/>
                  </a:lnTo>
                  <a:lnTo>
                    <a:pt x="4" y="21"/>
                  </a:lnTo>
                  <a:lnTo>
                    <a:pt x="46" y="1"/>
                  </a:lnTo>
                  <a:lnTo>
                    <a:pt x="90" y="0"/>
                  </a:lnTo>
                  <a:lnTo>
                    <a:pt x="100" y="22"/>
                  </a:lnTo>
                  <a:lnTo>
                    <a:pt x="109" y="53"/>
                  </a:lnTo>
                  <a:lnTo>
                    <a:pt x="100" y="77"/>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831" name="Freeform 126"/>
            <p:cNvSpPr>
              <a:spLocks/>
            </p:cNvSpPr>
            <p:nvPr/>
          </p:nvSpPr>
          <p:spPr bwMode="auto">
            <a:xfrm>
              <a:off x="4041" y="1759"/>
              <a:ext cx="23" cy="37"/>
            </a:xfrm>
            <a:custGeom>
              <a:avLst/>
              <a:gdLst>
                <a:gd name="T0" fmla="*/ 0 w 57"/>
                <a:gd name="T1" fmla="*/ 0 h 92"/>
                <a:gd name="T2" fmla="*/ 0 w 57"/>
                <a:gd name="T3" fmla="*/ 0 h 92"/>
                <a:gd name="T4" fmla="*/ 0 w 57"/>
                <a:gd name="T5" fmla="*/ 0 h 92"/>
                <a:gd name="T6" fmla="*/ 0 w 57"/>
                <a:gd name="T7" fmla="*/ 0 h 92"/>
                <a:gd name="T8" fmla="*/ 0 w 57"/>
                <a:gd name="T9" fmla="*/ 0 h 92"/>
                <a:gd name="T10" fmla="*/ 0 w 57"/>
                <a:gd name="T11" fmla="*/ 0 h 92"/>
                <a:gd name="T12" fmla="*/ 0 w 57"/>
                <a:gd name="T13" fmla="*/ 0 h 92"/>
                <a:gd name="T14" fmla="*/ 0 w 57"/>
                <a:gd name="T15" fmla="*/ 0 h 92"/>
                <a:gd name="T16" fmla="*/ 0 w 57"/>
                <a:gd name="T17" fmla="*/ 0 h 92"/>
                <a:gd name="T18" fmla="*/ 0 w 57"/>
                <a:gd name="T19" fmla="*/ 0 h 92"/>
                <a:gd name="T20" fmla="*/ 0 w 57"/>
                <a:gd name="T21" fmla="*/ 0 h 92"/>
                <a:gd name="T22" fmla="*/ 0 w 57"/>
                <a:gd name="T23" fmla="*/ 0 h 92"/>
                <a:gd name="T24" fmla="*/ 0 w 57"/>
                <a:gd name="T25" fmla="*/ 0 h 92"/>
                <a:gd name="T26" fmla="*/ 0 w 57"/>
                <a:gd name="T27" fmla="*/ 0 h 92"/>
                <a:gd name="T28" fmla="*/ 0 w 57"/>
                <a:gd name="T29" fmla="*/ 0 h 9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57" h="92">
                  <a:moveTo>
                    <a:pt x="37" y="9"/>
                  </a:moveTo>
                  <a:lnTo>
                    <a:pt x="22" y="52"/>
                  </a:lnTo>
                  <a:lnTo>
                    <a:pt x="30" y="51"/>
                  </a:lnTo>
                  <a:lnTo>
                    <a:pt x="37" y="39"/>
                  </a:lnTo>
                  <a:lnTo>
                    <a:pt x="48" y="39"/>
                  </a:lnTo>
                  <a:lnTo>
                    <a:pt x="57" y="55"/>
                  </a:lnTo>
                  <a:lnTo>
                    <a:pt x="54" y="78"/>
                  </a:lnTo>
                  <a:lnTo>
                    <a:pt x="42" y="92"/>
                  </a:lnTo>
                  <a:lnTo>
                    <a:pt x="13" y="92"/>
                  </a:lnTo>
                  <a:lnTo>
                    <a:pt x="0" y="73"/>
                  </a:lnTo>
                  <a:lnTo>
                    <a:pt x="4" y="35"/>
                  </a:lnTo>
                  <a:lnTo>
                    <a:pt x="19" y="6"/>
                  </a:lnTo>
                  <a:lnTo>
                    <a:pt x="32" y="0"/>
                  </a:lnTo>
                  <a:lnTo>
                    <a:pt x="37" y="9"/>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832" name="Freeform 127"/>
            <p:cNvSpPr>
              <a:spLocks/>
            </p:cNvSpPr>
            <p:nvPr/>
          </p:nvSpPr>
          <p:spPr bwMode="auto">
            <a:xfrm>
              <a:off x="4031" y="1840"/>
              <a:ext cx="38" cy="56"/>
            </a:xfrm>
            <a:custGeom>
              <a:avLst/>
              <a:gdLst>
                <a:gd name="T0" fmla="*/ 0 w 96"/>
                <a:gd name="T1" fmla="*/ 0 h 139"/>
                <a:gd name="T2" fmla="*/ 0 w 96"/>
                <a:gd name="T3" fmla="*/ 0 h 139"/>
                <a:gd name="T4" fmla="*/ 0 w 96"/>
                <a:gd name="T5" fmla="*/ 0 h 139"/>
                <a:gd name="T6" fmla="*/ 0 w 96"/>
                <a:gd name="T7" fmla="*/ 0 h 139"/>
                <a:gd name="T8" fmla="*/ 0 w 96"/>
                <a:gd name="T9" fmla="*/ 0 h 139"/>
                <a:gd name="T10" fmla="*/ 0 w 96"/>
                <a:gd name="T11" fmla="*/ 0 h 139"/>
                <a:gd name="T12" fmla="*/ 0 w 96"/>
                <a:gd name="T13" fmla="*/ 0 h 139"/>
                <a:gd name="T14" fmla="*/ 0 w 96"/>
                <a:gd name="T15" fmla="*/ 0 h 139"/>
                <a:gd name="T16" fmla="*/ 0 w 96"/>
                <a:gd name="T17" fmla="*/ 0 h 139"/>
                <a:gd name="T18" fmla="*/ 0 w 96"/>
                <a:gd name="T19" fmla="*/ 0 h 139"/>
                <a:gd name="T20" fmla="*/ 0 w 96"/>
                <a:gd name="T21" fmla="*/ 0 h 139"/>
                <a:gd name="T22" fmla="*/ 0 w 96"/>
                <a:gd name="T23" fmla="*/ 0 h 139"/>
                <a:gd name="T24" fmla="*/ 0 w 96"/>
                <a:gd name="T25" fmla="*/ 0 h 139"/>
                <a:gd name="T26" fmla="*/ 0 w 96"/>
                <a:gd name="T27" fmla="*/ 0 h 1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96" h="139">
                  <a:moveTo>
                    <a:pt x="16" y="9"/>
                  </a:moveTo>
                  <a:lnTo>
                    <a:pt x="19" y="29"/>
                  </a:lnTo>
                  <a:lnTo>
                    <a:pt x="26" y="43"/>
                  </a:lnTo>
                  <a:lnTo>
                    <a:pt x="47" y="72"/>
                  </a:lnTo>
                  <a:lnTo>
                    <a:pt x="68" y="99"/>
                  </a:lnTo>
                  <a:lnTo>
                    <a:pt x="93" y="121"/>
                  </a:lnTo>
                  <a:lnTo>
                    <a:pt x="96" y="134"/>
                  </a:lnTo>
                  <a:lnTo>
                    <a:pt x="87" y="139"/>
                  </a:lnTo>
                  <a:lnTo>
                    <a:pt x="55" y="121"/>
                  </a:lnTo>
                  <a:lnTo>
                    <a:pt x="28" y="93"/>
                  </a:lnTo>
                  <a:lnTo>
                    <a:pt x="0" y="9"/>
                  </a:lnTo>
                  <a:lnTo>
                    <a:pt x="7" y="0"/>
                  </a:lnTo>
                  <a:lnTo>
                    <a:pt x="16" y="9"/>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833" name="Freeform 128"/>
            <p:cNvSpPr>
              <a:spLocks/>
            </p:cNvSpPr>
            <p:nvPr/>
          </p:nvSpPr>
          <p:spPr bwMode="auto">
            <a:xfrm>
              <a:off x="4012" y="1866"/>
              <a:ext cx="42" cy="32"/>
            </a:xfrm>
            <a:custGeom>
              <a:avLst/>
              <a:gdLst>
                <a:gd name="T0" fmla="*/ 0 w 105"/>
                <a:gd name="T1" fmla="*/ 0 h 80"/>
                <a:gd name="T2" fmla="*/ 0 w 105"/>
                <a:gd name="T3" fmla="*/ 0 h 80"/>
                <a:gd name="T4" fmla="*/ 0 w 105"/>
                <a:gd name="T5" fmla="*/ 0 h 80"/>
                <a:gd name="T6" fmla="*/ 0 w 105"/>
                <a:gd name="T7" fmla="*/ 0 h 80"/>
                <a:gd name="T8" fmla="*/ 0 w 105"/>
                <a:gd name="T9" fmla="*/ 0 h 80"/>
                <a:gd name="T10" fmla="*/ 0 w 105"/>
                <a:gd name="T11" fmla="*/ 0 h 80"/>
                <a:gd name="T12" fmla="*/ 0 w 105"/>
                <a:gd name="T13" fmla="*/ 0 h 80"/>
                <a:gd name="T14" fmla="*/ 0 w 105"/>
                <a:gd name="T15" fmla="*/ 0 h 80"/>
                <a:gd name="T16" fmla="*/ 0 w 105"/>
                <a:gd name="T17" fmla="*/ 0 h 80"/>
                <a:gd name="T18" fmla="*/ 0 w 105"/>
                <a:gd name="T19" fmla="*/ 0 h 80"/>
                <a:gd name="T20" fmla="*/ 0 w 105"/>
                <a:gd name="T21" fmla="*/ 0 h 80"/>
                <a:gd name="T22" fmla="*/ 0 w 105"/>
                <a:gd name="T23" fmla="*/ 0 h 80"/>
                <a:gd name="T24" fmla="*/ 0 w 105"/>
                <a:gd name="T25" fmla="*/ 0 h 80"/>
                <a:gd name="T26" fmla="*/ 0 w 105"/>
                <a:gd name="T27" fmla="*/ 0 h 8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5" h="80">
                  <a:moveTo>
                    <a:pt x="12" y="1"/>
                  </a:moveTo>
                  <a:lnTo>
                    <a:pt x="34" y="25"/>
                  </a:lnTo>
                  <a:lnTo>
                    <a:pt x="60" y="46"/>
                  </a:lnTo>
                  <a:lnTo>
                    <a:pt x="91" y="33"/>
                  </a:lnTo>
                  <a:lnTo>
                    <a:pt x="105" y="48"/>
                  </a:lnTo>
                  <a:lnTo>
                    <a:pt x="104" y="59"/>
                  </a:lnTo>
                  <a:lnTo>
                    <a:pt x="95" y="67"/>
                  </a:lnTo>
                  <a:lnTo>
                    <a:pt x="79" y="80"/>
                  </a:lnTo>
                  <a:lnTo>
                    <a:pt x="41" y="75"/>
                  </a:lnTo>
                  <a:lnTo>
                    <a:pt x="20" y="46"/>
                  </a:lnTo>
                  <a:lnTo>
                    <a:pt x="0" y="14"/>
                  </a:lnTo>
                  <a:lnTo>
                    <a:pt x="1" y="0"/>
                  </a:lnTo>
                  <a:lnTo>
                    <a:pt x="12" y="1"/>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834" name="Freeform 129"/>
            <p:cNvSpPr>
              <a:spLocks/>
            </p:cNvSpPr>
            <p:nvPr/>
          </p:nvSpPr>
          <p:spPr bwMode="auto">
            <a:xfrm>
              <a:off x="4070" y="1859"/>
              <a:ext cx="24" cy="95"/>
            </a:xfrm>
            <a:custGeom>
              <a:avLst/>
              <a:gdLst>
                <a:gd name="T0" fmla="*/ 0 w 62"/>
                <a:gd name="T1" fmla="*/ 0 h 238"/>
                <a:gd name="T2" fmla="*/ 0 w 62"/>
                <a:gd name="T3" fmla="*/ 0 h 238"/>
                <a:gd name="T4" fmla="*/ 0 w 62"/>
                <a:gd name="T5" fmla="*/ 0 h 238"/>
                <a:gd name="T6" fmla="*/ 0 w 62"/>
                <a:gd name="T7" fmla="*/ 0 h 238"/>
                <a:gd name="T8" fmla="*/ 0 w 62"/>
                <a:gd name="T9" fmla="*/ 0 h 238"/>
                <a:gd name="T10" fmla="*/ 0 w 62"/>
                <a:gd name="T11" fmla="*/ 0 h 238"/>
                <a:gd name="T12" fmla="*/ 0 w 62"/>
                <a:gd name="T13" fmla="*/ 0 h 238"/>
                <a:gd name="T14" fmla="*/ 0 w 62"/>
                <a:gd name="T15" fmla="*/ 0 h 238"/>
                <a:gd name="T16" fmla="*/ 0 w 62"/>
                <a:gd name="T17" fmla="*/ 0 h 238"/>
                <a:gd name="T18" fmla="*/ 0 w 62"/>
                <a:gd name="T19" fmla="*/ 0 h 238"/>
                <a:gd name="T20" fmla="*/ 0 w 62"/>
                <a:gd name="T21" fmla="*/ 0 h 238"/>
                <a:gd name="T22" fmla="*/ 0 w 62"/>
                <a:gd name="T23" fmla="*/ 0 h 238"/>
                <a:gd name="T24" fmla="*/ 0 w 62"/>
                <a:gd name="T25" fmla="*/ 0 h 238"/>
                <a:gd name="T26" fmla="*/ 0 w 62"/>
                <a:gd name="T27" fmla="*/ 0 h 238"/>
                <a:gd name="T28" fmla="*/ 0 w 62"/>
                <a:gd name="T29" fmla="*/ 0 h 23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2" h="238">
                  <a:moveTo>
                    <a:pt x="62" y="15"/>
                  </a:moveTo>
                  <a:lnTo>
                    <a:pt x="34" y="80"/>
                  </a:lnTo>
                  <a:lnTo>
                    <a:pt x="43" y="115"/>
                  </a:lnTo>
                  <a:lnTo>
                    <a:pt x="38" y="174"/>
                  </a:lnTo>
                  <a:lnTo>
                    <a:pt x="29" y="203"/>
                  </a:lnTo>
                  <a:lnTo>
                    <a:pt x="17" y="229"/>
                  </a:lnTo>
                  <a:lnTo>
                    <a:pt x="5" y="238"/>
                  </a:lnTo>
                  <a:lnTo>
                    <a:pt x="0" y="229"/>
                  </a:lnTo>
                  <a:lnTo>
                    <a:pt x="25" y="118"/>
                  </a:lnTo>
                  <a:lnTo>
                    <a:pt x="15" y="78"/>
                  </a:lnTo>
                  <a:lnTo>
                    <a:pt x="28" y="39"/>
                  </a:lnTo>
                  <a:lnTo>
                    <a:pt x="49" y="3"/>
                  </a:lnTo>
                  <a:lnTo>
                    <a:pt x="60" y="0"/>
                  </a:lnTo>
                  <a:lnTo>
                    <a:pt x="62" y="15"/>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835" name="Freeform 130"/>
            <p:cNvSpPr>
              <a:spLocks/>
            </p:cNvSpPr>
            <p:nvPr/>
          </p:nvSpPr>
          <p:spPr bwMode="auto">
            <a:xfrm>
              <a:off x="4074" y="1745"/>
              <a:ext cx="39" cy="78"/>
            </a:xfrm>
            <a:custGeom>
              <a:avLst/>
              <a:gdLst>
                <a:gd name="T0" fmla="*/ 0 w 97"/>
                <a:gd name="T1" fmla="*/ 0 h 195"/>
                <a:gd name="T2" fmla="*/ 0 w 97"/>
                <a:gd name="T3" fmla="*/ 0 h 195"/>
                <a:gd name="T4" fmla="*/ 0 w 97"/>
                <a:gd name="T5" fmla="*/ 0 h 195"/>
                <a:gd name="T6" fmla="*/ 0 w 97"/>
                <a:gd name="T7" fmla="*/ 0 h 195"/>
                <a:gd name="T8" fmla="*/ 0 w 97"/>
                <a:gd name="T9" fmla="*/ 0 h 195"/>
                <a:gd name="T10" fmla="*/ 0 w 97"/>
                <a:gd name="T11" fmla="*/ 0 h 195"/>
                <a:gd name="T12" fmla="*/ 0 w 97"/>
                <a:gd name="T13" fmla="*/ 0 h 195"/>
                <a:gd name="T14" fmla="*/ 0 w 97"/>
                <a:gd name="T15" fmla="*/ 0 h 195"/>
                <a:gd name="T16" fmla="*/ 0 w 97"/>
                <a:gd name="T17" fmla="*/ 0 h 195"/>
                <a:gd name="T18" fmla="*/ 0 w 97"/>
                <a:gd name="T19" fmla="*/ 0 h 195"/>
                <a:gd name="T20" fmla="*/ 0 w 97"/>
                <a:gd name="T21" fmla="*/ 0 h 195"/>
                <a:gd name="T22" fmla="*/ 0 w 97"/>
                <a:gd name="T23" fmla="*/ 0 h 195"/>
                <a:gd name="T24" fmla="*/ 0 w 97"/>
                <a:gd name="T25" fmla="*/ 0 h 195"/>
                <a:gd name="T26" fmla="*/ 0 w 97"/>
                <a:gd name="T27" fmla="*/ 0 h 195"/>
                <a:gd name="T28" fmla="*/ 0 w 97"/>
                <a:gd name="T29" fmla="*/ 0 h 195"/>
                <a:gd name="T30" fmla="*/ 0 w 97"/>
                <a:gd name="T31" fmla="*/ 0 h 19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7" h="195">
                  <a:moveTo>
                    <a:pt x="29" y="18"/>
                  </a:moveTo>
                  <a:lnTo>
                    <a:pt x="16" y="67"/>
                  </a:lnTo>
                  <a:lnTo>
                    <a:pt x="24" y="107"/>
                  </a:lnTo>
                  <a:lnTo>
                    <a:pt x="45" y="133"/>
                  </a:lnTo>
                  <a:lnTo>
                    <a:pt x="96" y="176"/>
                  </a:lnTo>
                  <a:lnTo>
                    <a:pt x="97" y="184"/>
                  </a:lnTo>
                  <a:lnTo>
                    <a:pt x="96" y="192"/>
                  </a:lnTo>
                  <a:lnTo>
                    <a:pt x="84" y="195"/>
                  </a:lnTo>
                  <a:lnTo>
                    <a:pt x="62" y="172"/>
                  </a:lnTo>
                  <a:lnTo>
                    <a:pt x="20" y="129"/>
                  </a:lnTo>
                  <a:lnTo>
                    <a:pt x="0" y="67"/>
                  </a:lnTo>
                  <a:lnTo>
                    <a:pt x="5" y="35"/>
                  </a:lnTo>
                  <a:lnTo>
                    <a:pt x="12" y="3"/>
                  </a:lnTo>
                  <a:lnTo>
                    <a:pt x="22" y="0"/>
                  </a:lnTo>
                  <a:lnTo>
                    <a:pt x="29" y="18"/>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836" name="Freeform 131"/>
            <p:cNvSpPr>
              <a:spLocks/>
            </p:cNvSpPr>
            <p:nvPr/>
          </p:nvSpPr>
          <p:spPr bwMode="auto">
            <a:xfrm>
              <a:off x="4057" y="1813"/>
              <a:ext cx="16" cy="39"/>
            </a:xfrm>
            <a:custGeom>
              <a:avLst/>
              <a:gdLst>
                <a:gd name="T0" fmla="*/ 0 w 41"/>
                <a:gd name="T1" fmla="*/ 0 h 99"/>
                <a:gd name="T2" fmla="*/ 0 w 41"/>
                <a:gd name="T3" fmla="*/ 0 h 99"/>
                <a:gd name="T4" fmla="*/ 0 w 41"/>
                <a:gd name="T5" fmla="*/ 0 h 99"/>
                <a:gd name="T6" fmla="*/ 0 w 41"/>
                <a:gd name="T7" fmla="*/ 0 h 99"/>
                <a:gd name="T8" fmla="*/ 0 w 41"/>
                <a:gd name="T9" fmla="*/ 0 h 99"/>
                <a:gd name="T10" fmla="*/ 0 w 41"/>
                <a:gd name="T11" fmla="*/ 0 h 99"/>
                <a:gd name="T12" fmla="*/ 0 w 41"/>
                <a:gd name="T13" fmla="*/ 0 h 99"/>
                <a:gd name="T14" fmla="*/ 0 w 41"/>
                <a:gd name="T15" fmla="*/ 0 h 99"/>
                <a:gd name="T16" fmla="*/ 0 w 41"/>
                <a:gd name="T17" fmla="*/ 0 h 99"/>
                <a:gd name="T18" fmla="*/ 0 w 41"/>
                <a:gd name="T19" fmla="*/ 0 h 99"/>
                <a:gd name="T20" fmla="*/ 0 w 41"/>
                <a:gd name="T21" fmla="*/ 0 h 99"/>
                <a:gd name="T22" fmla="*/ 0 w 41"/>
                <a:gd name="T23" fmla="*/ 0 h 99"/>
                <a:gd name="T24" fmla="*/ 0 w 41"/>
                <a:gd name="T25" fmla="*/ 0 h 9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1" h="99">
                  <a:moveTo>
                    <a:pt x="27" y="13"/>
                  </a:moveTo>
                  <a:lnTo>
                    <a:pt x="22" y="51"/>
                  </a:lnTo>
                  <a:lnTo>
                    <a:pt x="28" y="67"/>
                  </a:lnTo>
                  <a:lnTo>
                    <a:pt x="40" y="85"/>
                  </a:lnTo>
                  <a:lnTo>
                    <a:pt x="41" y="98"/>
                  </a:lnTo>
                  <a:lnTo>
                    <a:pt x="31" y="99"/>
                  </a:lnTo>
                  <a:lnTo>
                    <a:pt x="17" y="91"/>
                  </a:lnTo>
                  <a:lnTo>
                    <a:pt x="4" y="82"/>
                  </a:lnTo>
                  <a:lnTo>
                    <a:pt x="0" y="43"/>
                  </a:lnTo>
                  <a:lnTo>
                    <a:pt x="14" y="3"/>
                  </a:lnTo>
                  <a:lnTo>
                    <a:pt x="24" y="0"/>
                  </a:lnTo>
                  <a:lnTo>
                    <a:pt x="27" y="13"/>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837" name="Freeform 132"/>
            <p:cNvSpPr>
              <a:spLocks/>
            </p:cNvSpPr>
            <p:nvPr/>
          </p:nvSpPr>
          <p:spPr bwMode="auto">
            <a:xfrm>
              <a:off x="3998" y="1814"/>
              <a:ext cx="48" cy="89"/>
            </a:xfrm>
            <a:custGeom>
              <a:avLst/>
              <a:gdLst>
                <a:gd name="T0" fmla="*/ 0 w 118"/>
                <a:gd name="T1" fmla="*/ 0 h 222"/>
                <a:gd name="T2" fmla="*/ 0 w 118"/>
                <a:gd name="T3" fmla="*/ 0 h 222"/>
                <a:gd name="T4" fmla="*/ 0 w 118"/>
                <a:gd name="T5" fmla="*/ 0 h 222"/>
                <a:gd name="T6" fmla="*/ 0 w 118"/>
                <a:gd name="T7" fmla="*/ 0 h 222"/>
                <a:gd name="T8" fmla="*/ 0 w 118"/>
                <a:gd name="T9" fmla="*/ 0 h 222"/>
                <a:gd name="T10" fmla="*/ 0 w 118"/>
                <a:gd name="T11" fmla="*/ 0 h 222"/>
                <a:gd name="T12" fmla="*/ 0 w 118"/>
                <a:gd name="T13" fmla="*/ 0 h 222"/>
                <a:gd name="T14" fmla="*/ 0 w 118"/>
                <a:gd name="T15" fmla="*/ 0 h 222"/>
                <a:gd name="T16" fmla="*/ 0 w 118"/>
                <a:gd name="T17" fmla="*/ 0 h 222"/>
                <a:gd name="T18" fmla="*/ 0 w 118"/>
                <a:gd name="T19" fmla="*/ 0 h 222"/>
                <a:gd name="T20" fmla="*/ 0 w 118"/>
                <a:gd name="T21" fmla="*/ 0 h 222"/>
                <a:gd name="T22" fmla="*/ 0 w 118"/>
                <a:gd name="T23" fmla="*/ 0 h 222"/>
                <a:gd name="T24" fmla="*/ 0 w 118"/>
                <a:gd name="T25" fmla="*/ 0 h 222"/>
                <a:gd name="T26" fmla="*/ 0 w 118"/>
                <a:gd name="T27" fmla="*/ 0 h 222"/>
                <a:gd name="T28" fmla="*/ 0 w 118"/>
                <a:gd name="T29" fmla="*/ 0 h 222"/>
                <a:gd name="T30" fmla="*/ 0 w 118"/>
                <a:gd name="T31" fmla="*/ 0 h 222"/>
                <a:gd name="T32" fmla="*/ 0 w 118"/>
                <a:gd name="T33" fmla="*/ 0 h 222"/>
                <a:gd name="T34" fmla="*/ 0 w 118"/>
                <a:gd name="T35" fmla="*/ 0 h 22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18" h="222">
                  <a:moveTo>
                    <a:pt x="118" y="12"/>
                  </a:moveTo>
                  <a:lnTo>
                    <a:pt x="110" y="52"/>
                  </a:lnTo>
                  <a:lnTo>
                    <a:pt x="100" y="71"/>
                  </a:lnTo>
                  <a:lnTo>
                    <a:pt x="88" y="91"/>
                  </a:lnTo>
                  <a:lnTo>
                    <a:pt x="64" y="130"/>
                  </a:lnTo>
                  <a:lnTo>
                    <a:pt x="45" y="165"/>
                  </a:lnTo>
                  <a:lnTo>
                    <a:pt x="27" y="211"/>
                  </a:lnTo>
                  <a:lnTo>
                    <a:pt x="18" y="222"/>
                  </a:lnTo>
                  <a:lnTo>
                    <a:pt x="8" y="222"/>
                  </a:lnTo>
                  <a:lnTo>
                    <a:pt x="0" y="197"/>
                  </a:lnTo>
                  <a:lnTo>
                    <a:pt x="17" y="143"/>
                  </a:lnTo>
                  <a:lnTo>
                    <a:pt x="36" y="112"/>
                  </a:lnTo>
                  <a:lnTo>
                    <a:pt x="59" y="87"/>
                  </a:lnTo>
                  <a:lnTo>
                    <a:pt x="97" y="39"/>
                  </a:lnTo>
                  <a:lnTo>
                    <a:pt x="104" y="10"/>
                  </a:lnTo>
                  <a:lnTo>
                    <a:pt x="112" y="0"/>
                  </a:lnTo>
                  <a:lnTo>
                    <a:pt x="118" y="12"/>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838" name="Freeform 133"/>
            <p:cNvSpPr>
              <a:spLocks/>
            </p:cNvSpPr>
            <p:nvPr/>
          </p:nvSpPr>
          <p:spPr bwMode="auto">
            <a:xfrm>
              <a:off x="4025" y="1720"/>
              <a:ext cx="43" cy="50"/>
            </a:xfrm>
            <a:custGeom>
              <a:avLst/>
              <a:gdLst>
                <a:gd name="T0" fmla="*/ 0 w 107"/>
                <a:gd name="T1" fmla="*/ 0 h 125"/>
                <a:gd name="T2" fmla="*/ 0 w 107"/>
                <a:gd name="T3" fmla="*/ 0 h 125"/>
                <a:gd name="T4" fmla="*/ 0 w 107"/>
                <a:gd name="T5" fmla="*/ 0 h 125"/>
                <a:gd name="T6" fmla="*/ 0 w 107"/>
                <a:gd name="T7" fmla="*/ 0 h 125"/>
                <a:gd name="T8" fmla="*/ 0 w 107"/>
                <a:gd name="T9" fmla="*/ 0 h 125"/>
                <a:gd name="T10" fmla="*/ 0 w 107"/>
                <a:gd name="T11" fmla="*/ 0 h 125"/>
                <a:gd name="T12" fmla="*/ 0 w 107"/>
                <a:gd name="T13" fmla="*/ 0 h 125"/>
                <a:gd name="T14" fmla="*/ 0 w 107"/>
                <a:gd name="T15" fmla="*/ 0 h 125"/>
                <a:gd name="T16" fmla="*/ 0 w 107"/>
                <a:gd name="T17" fmla="*/ 0 h 125"/>
                <a:gd name="T18" fmla="*/ 0 w 107"/>
                <a:gd name="T19" fmla="*/ 0 h 125"/>
                <a:gd name="T20" fmla="*/ 0 w 107"/>
                <a:gd name="T21" fmla="*/ 0 h 125"/>
                <a:gd name="T22" fmla="*/ 0 w 107"/>
                <a:gd name="T23" fmla="*/ 0 h 125"/>
                <a:gd name="T24" fmla="*/ 0 w 107"/>
                <a:gd name="T25" fmla="*/ 0 h 125"/>
                <a:gd name="T26" fmla="*/ 0 w 107"/>
                <a:gd name="T27" fmla="*/ 0 h 125"/>
                <a:gd name="T28" fmla="*/ 0 w 107"/>
                <a:gd name="T29" fmla="*/ 0 h 125"/>
                <a:gd name="T30" fmla="*/ 0 w 107"/>
                <a:gd name="T31" fmla="*/ 0 h 125"/>
                <a:gd name="T32" fmla="*/ 0 w 107"/>
                <a:gd name="T33" fmla="*/ 0 h 125"/>
                <a:gd name="T34" fmla="*/ 0 w 107"/>
                <a:gd name="T35" fmla="*/ 0 h 125"/>
                <a:gd name="T36" fmla="*/ 0 w 107"/>
                <a:gd name="T37" fmla="*/ 0 h 12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07" h="125">
                  <a:moveTo>
                    <a:pt x="87" y="26"/>
                  </a:moveTo>
                  <a:lnTo>
                    <a:pt x="93" y="10"/>
                  </a:lnTo>
                  <a:lnTo>
                    <a:pt x="100" y="0"/>
                  </a:lnTo>
                  <a:lnTo>
                    <a:pt x="107" y="10"/>
                  </a:lnTo>
                  <a:lnTo>
                    <a:pt x="104" y="51"/>
                  </a:lnTo>
                  <a:lnTo>
                    <a:pt x="101" y="59"/>
                  </a:lnTo>
                  <a:lnTo>
                    <a:pt x="90" y="61"/>
                  </a:lnTo>
                  <a:lnTo>
                    <a:pt x="70" y="56"/>
                  </a:lnTo>
                  <a:lnTo>
                    <a:pt x="47" y="58"/>
                  </a:lnTo>
                  <a:lnTo>
                    <a:pt x="32" y="74"/>
                  </a:lnTo>
                  <a:lnTo>
                    <a:pt x="11" y="123"/>
                  </a:lnTo>
                  <a:lnTo>
                    <a:pt x="2" y="125"/>
                  </a:lnTo>
                  <a:lnTo>
                    <a:pt x="0" y="107"/>
                  </a:lnTo>
                  <a:lnTo>
                    <a:pt x="8" y="72"/>
                  </a:lnTo>
                  <a:lnTo>
                    <a:pt x="19" y="38"/>
                  </a:lnTo>
                  <a:lnTo>
                    <a:pt x="36" y="18"/>
                  </a:lnTo>
                  <a:lnTo>
                    <a:pt x="64" y="14"/>
                  </a:lnTo>
                  <a:lnTo>
                    <a:pt x="87" y="26"/>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839" name="Freeform 134"/>
            <p:cNvSpPr>
              <a:spLocks/>
            </p:cNvSpPr>
            <p:nvPr/>
          </p:nvSpPr>
          <p:spPr bwMode="auto">
            <a:xfrm>
              <a:off x="4087" y="1766"/>
              <a:ext cx="13" cy="25"/>
            </a:xfrm>
            <a:custGeom>
              <a:avLst/>
              <a:gdLst>
                <a:gd name="T0" fmla="*/ 0 w 32"/>
                <a:gd name="T1" fmla="*/ 0 h 62"/>
                <a:gd name="T2" fmla="*/ 0 w 32"/>
                <a:gd name="T3" fmla="*/ 0 h 62"/>
                <a:gd name="T4" fmla="*/ 0 w 32"/>
                <a:gd name="T5" fmla="*/ 0 h 62"/>
                <a:gd name="T6" fmla="*/ 0 w 32"/>
                <a:gd name="T7" fmla="*/ 0 h 62"/>
                <a:gd name="T8" fmla="*/ 0 w 32"/>
                <a:gd name="T9" fmla="*/ 0 h 62"/>
                <a:gd name="T10" fmla="*/ 0 w 32"/>
                <a:gd name="T11" fmla="*/ 0 h 62"/>
                <a:gd name="T12" fmla="*/ 0 w 32"/>
                <a:gd name="T13" fmla="*/ 0 h 62"/>
                <a:gd name="T14" fmla="*/ 0 w 32"/>
                <a:gd name="T15" fmla="*/ 0 h 62"/>
                <a:gd name="T16" fmla="*/ 0 w 32"/>
                <a:gd name="T17" fmla="*/ 0 h 62"/>
                <a:gd name="T18" fmla="*/ 0 w 32"/>
                <a:gd name="T19" fmla="*/ 0 h 62"/>
                <a:gd name="T20" fmla="*/ 0 w 32"/>
                <a:gd name="T21" fmla="*/ 0 h 6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2" h="62">
                  <a:moveTo>
                    <a:pt x="20" y="32"/>
                  </a:moveTo>
                  <a:lnTo>
                    <a:pt x="30" y="33"/>
                  </a:lnTo>
                  <a:lnTo>
                    <a:pt x="32" y="44"/>
                  </a:lnTo>
                  <a:lnTo>
                    <a:pt x="23" y="62"/>
                  </a:lnTo>
                  <a:lnTo>
                    <a:pt x="4" y="56"/>
                  </a:lnTo>
                  <a:lnTo>
                    <a:pt x="0" y="27"/>
                  </a:lnTo>
                  <a:lnTo>
                    <a:pt x="11" y="4"/>
                  </a:lnTo>
                  <a:lnTo>
                    <a:pt x="21" y="0"/>
                  </a:lnTo>
                  <a:lnTo>
                    <a:pt x="25" y="12"/>
                  </a:lnTo>
                  <a:lnTo>
                    <a:pt x="20" y="32"/>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840" name="Freeform 135"/>
            <p:cNvSpPr>
              <a:spLocks/>
            </p:cNvSpPr>
            <p:nvPr/>
          </p:nvSpPr>
          <p:spPr bwMode="auto">
            <a:xfrm>
              <a:off x="4081" y="1836"/>
              <a:ext cx="31" cy="24"/>
            </a:xfrm>
            <a:custGeom>
              <a:avLst/>
              <a:gdLst>
                <a:gd name="T0" fmla="*/ 0 w 77"/>
                <a:gd name="T1" fmla="*/ 0 h 59"/>
                <a:gd name="T2" fmla="*/ 0 w 77"/>
                <a:gd name="T3" fmla="*/ 0 h 59"/>
                <a:gd name="T4" fmla="*/ 0 w 77"/>
                <a:gd name="T5" fmla="*/ 0 h 59"/>
                <a:gd name="T6" fmla="*/ 0 w 77"/>
                <a:gd name="T7" fmla="*/ 0 h 59"/>
                <a:gd name="T8" fmla="*/ 0 w 77"/>
                <a:gd name="T9" fmla="*/ 0 h 59"/>
                <a:gd name="T10" fmla="*/ 0 w 77"/>
                <a:gd name="T11" fmla="*/ 0 h 59"/>
                <a:gd name="T12" fmla="*/ 0 w 77"/>
                <a:gd name="T13" fmla="*/ 0 h 59"/>
                <a:gd name="T14" fmla="*/ 0 w 77"/>
                <a:gd name="T15" fmla="*/ 0 h 59"/>
                <a:gd name="T16" fmla="*/ 0 w 77"/>
                <a:gd name="T17" fmla="*/ 0 h 59"/>
                <a:gd name="T18" fmla="*/ 0 w 77"/>
                <a:gd name="T19" fmla="*/ 0 h 59"/>
                <a:gd name="T20" fmla="*/ 0 w 77"/>
                <a:gd name="T21" fmla="*/ 0 h 5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7" h="59">
                  <a:moveTo>
                    <a:pt x="4" y="32"/>
                  </a:moveTo>
                  <a:lnTo>
                    <a:pt x="38" y="20"/>
                  </a:lnTo>
                  <a:lnTo>
                    <a:pt x="66" y="0"/>
                  </a:lnTo>
                  <a:lnTo>
                    <a:pt x="77" y="1"/>
                  </a:lnTo>
                  <a:lnTo>
                    <a:pt x="74" y="16"/>
                  </a:lnTo>
                  <a:lnTo>
                    <a:pt x="61" y="30"/>
                  </a:lnTo>
                  <a:lnTo>
                    <a:pt x="45" y="43"/>
                  </a:lnTo>
                  <a:lnTo>
                    <a:pt x="10" y="59"/>
                  </a:lnTo>
                  <a:lnTo>
                    <a:pt x="0" y="46"/>
                  </a:lnTo>
                  <a:lnTo>
                    <a:pt x="4" y="32"/>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841" name="Freeform 136"/>
            <p:cNvSpPr>
              <a:spLocks/>
            </p:cNvSpPr>
            <p:nvPr/>
          </p:nvSpPr>
          <p:spPr bwMode="auto">
            <a:xfrm>
              <a:off x="4099" y="1748"/>
              <a:ext cx="21" cy="32"/>
            </a:xfrm>
            <a:custGeom>
              <a:avLst/>
              <a:gdLst>
                <a:gd name="T0" fmla="*/ 0 w 54"/>
                <a:gd name="T1" fmla="*/ 0 h 82"/>
                <a:gd name="T2" fmla="*/ 0 w 54"/>
                <a:gd name="T3" fmla="*/ 0 h 82"/>
                <a:gd name="T4" fmla="*/ 0 w 54"/>
                <a:gd name="T5" fmla="*/ 0 h 82"/>
                <a:gd name="T6" fmla="*/ 0 w 54"/>
                <a:gd name="T7" fmla="*/ 0 h 82"/>
                <a:gd name="T8" fmla="*/ 0 w 54"/>
                <a:gd name="T9" fmla="*/ 0 h 82"/>
                <a:gd name="T10" fmla="*/ 0 w 54"/>
                <a:gd name="T11" fmla="*/ 0 h 82"/>
                <a:gd name="T12" fmla="*/ 0 w 54"/>
                <a:gd name="T13" fmla="*/ 0 h 82"/>
                <a:gd name="T14" fmla="*/ 0 w 54"/>
                <a:gd name="T15" fmla="*/ 0 h 82"/>
                <a:gd name="T16" fmla="*/ 0 w 54"/>
                <a:gd name="T17" fmla="*/ 0 h 82"/>
                <a:gd name="T18" fmla="*/ 0 w 54"/>
                <a:gd name="T19" fmla="*/ 0 h 82"/>
                <a:gd name="T20" fmla="*/ 0 w 54"/>
                <a:gd name="T21" fmla="*/ 0 h 8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4" h="82">
                  <a:moveTo>
                    <a:pt x="9" y="0"/>
                  </a:moveTo>
                  <a:lnTo>
                    <a:pt x="35" y="26"/>
                  </a:lnTo>
                  <a:lnTo>
                    <a:pt x="50" y="51"/>
                  </a:lnTo>
                  <a:lnTo>
                    <a:pt x="54" y="74"/>
                  </a:lnTo>
                  <a:lnTo>
                    <a:pt x="47" y="82"/>
                  </a:lnTo>
                  <a:lnTo>
                    <a:pt x="38" y="80"/>
                  </a:lnTo>
                  <a:lnTo>
                    <a:pt x="10" y="42"/>
                  </a:lnTo>
                  <a:lnTo>
                    <a:pt x="3" y="18"/>
                  </a:lnTo>
                  <a:lnTo>
                    <a:pt x="0" y="5"/>
                  </a:lnTo>
                  <a:lnTo>
                    <a:pt x="9"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842" name="Freeform 137"/>
            <p:cNvSpPr>
              <a:spLocks/>
            </p:cNvSpPr>
            <p:nvPr/>
          </p:nvSpPr>
          <p:spPr bwMode="auto">
            <a:xfrm>
              <a:off x="3972" y="1803"/>
              <a:ext cx="12" cy="25"/>
            </a:xfrm>
            <a:custGeom>
              <a:avLst/>
              <a:gdLst>
                <a:gd name="T0" fmla="*/ 0 w 31"/>
                <a:gd name="T1" fmla="*/ 0 h 62"/>
                <a:gd name="T2" fmla="*/ 0 w 31"/>
                <a:gd name="T3" fmla="*/ 0 h 62"/>
                <a:gd name="T4" fmla="*/ 0 w 31"/>
                <a:gd name="T5" fmla="*/ 0 h 62"/>
                <a:gd name="T6" fmla="*/ 0 w 31"/>
                <a:gd name="T7" fmla="*/ 0 h 62"/>
                <a:gd name="T8" fmla="*/ 0 w 31"/>
                <a:gd name="T9" fmla="*/ 0 h 62"/>
                <a:gd name="T10" fmla="*/ 0 w 31"/>
                <a:gd name="T11" fmla="*/ 0 h 62"/>
                <a:gd name="T12" fmla="*/ 0 w 31"/>
                <a:gd name="T13" fmla="*/ 0 h 62"/>
                <a:gd name="T14" fmla="*/ 0 w 31"/>
                <a:gd name="T15" fmla="*/ 0 h 62"/>
                <a:gd name="T16" fmla="*/ 0 w 31"/>
                <a:gd name="T17" fmla="*/ 0 h 62"/>
                <a:gd name="T18" fmla="*/ 0 w 31"/>
                <a:gd name="T19" fmla="*/ 0 h 6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1" h="62">
                  <a:moveTo>
                    <a:pt x="21" y="30"/>
                  </a:moveTo>
                  <a:lnTo>
                    <a:pt x="31" y="16"/>
                  </a:lnTo>
                  <a:lnTo>
                    <a:pt x="18" y="0"/>
                  </a:lnTo>
                  <a:lnTo>
                    <a:pt x="0" y="9"/>
                  </a:lnTo>
                  <a:lnTo>
                    <a:pt x="5" y="36"/>
                  </a:lnTo>
                  <a:lnTo>
                    <a:pt x="16" y="59"/>
                  </a:lnTo>
                  <a:lnTo>
                    <a:pt x="25" y="62"/>
                  </a:lnTo>
                  <a:lnTo>
                    <a:pt x="28" y="48"/>
                  </a:lnTo>
                  <a:lnTo>
                    <a:pt x="21" y="3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843" name="Freeform 138"/>
            <p:cNvSpPr>
              <a:spLocks/>
            </p:cNvSpPr>
            <p:nvPr/>
          </p:nvSpPr>
          <p:spPr bwMode="auto">
            <a:xfrm>
              <a:off x="3202" y="2649"/>
              <a:ext cx="484" cy="43"/>
            </a:xfrm>
            <a:custGeom>
              <a:avLst/>
              <a:gdLst>
                <a:gd name="T0" fmla="*/ 1 w 1210"/>
                <a:gd name="T1" fmla="*/ 0 h 109"/>
                <a:gd name="T2" fmla="*/ 1 w 1210"/>
                <a:gd name="T3" fmla="*/ 0 h 109"/>
                <a:gd name="T4" fmla="*/ 1 w 1210"/>
                <a:gd name="T5" fmla="*/ 0 h 109"/>
                <a:gd name="T6" fmla="*/ 0 w 1210"/>
                <a:gd name="T7" fmla="*/ 0 h 109"/>
                <a:gd name="T8" fmla="*/ 0 w 1210"/>
                <a:gd name="T9" fmla="*/ 0 h 109"/>
                <a:gd name="T10" fmla="*/ 0 w 1210"/>
                <a:gd name="T11" fmla="*/ 0 h 109"/>
                <a:gd name="T12" fmla="*/ 0 w 1210"/>
                <a:gd name="T13" fmla="*/ 0 h 109"/>
                <a:gd name="T14" fmla="*/ 0 w 1210"/>
                <a:gd name="T15" fmla="*/ 0 h 109"/>
                <a:gd name="T16" fmla="*/ 0 w 1210"/>
                <a:gd name="T17" fmla="*/ 0 h 109"/>
                <a:gd name="T18" fmla="*/ 0 w 1210"/>
                <a:gd name="T19" fmla="*/ 0 h 109"/>
                <a:gd name="T20" fmla="*/ 1 w 1210"/>
                <a:gd name="T21" fmla="*/ 0 h 109"/>
                <a:gd name="T22" fmla="*/ 1 w 1210"/>
                <a:gd name="T23" fmla="*/ 0 h 109"/>
                <a:gd name="T24" fmla="*/ 1 w 1210"/>
                <a:gd name="T25" fmla="*/ 0 h 109"/>
                <a:gd name="T26" fmla="*/ 1 w 1210"/>
                <a:gd name="T27" fmla="*/ 0 h 109"/>
                <a:gd name="T28" fmla="*/ 1 w 1210"/>
                <a:gd name="T29" fmla="*/ 0 h 10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210" h="109">
                  <a:moveTo>
                    <a:pt x="1172" y="56"/>
                  </a:moveTo>
                  <a:lnTo>
                    <a:pt x="1085" y="48"/>
                  </a:lnTo>
                  <a:lnTo>
                    <a:pt x="929" y="26"/>
                  </a:lnTo>
                  <a:lnTo>
                    <a:pt x="806" y="4"/>
                  </a:lnTo>
                  <a:lnTo>
                    <a:pt x="590" y="0"/>
                  </a:lnTo>
                  <a:lnTo>
                    <a:pt x="205" y="27"/>
                  </a:lnTo>
                  <a:lnTo>
                    <a:pt x="0" y="63"/>
                  </a:lnTo>
                  <a:lnTo>
                    <a:pt x="89" y="72"/>
                  </a:lnTo>
                  <a:lnTo>
                    <a:pt x="277" y="75"/>
                  </a:lnTo>
                  <a:lnTo>
                    <a:pt x="710" y="79"/>
                  </a:lnTo>
                  <a:lnTo>
                    <a:pt x="932" y="83"/>
                  </a:lnTo>
                  <a:lnTo>
                    <a:pt x="1029" y="93"/>
                  </a:lnTo>
                  <a:lnTo>
                    <a:pt x="1210" y="109"/>
                  </a:lnTo>
                  <a:lnTo>
                    <a:pt x="1172" y="56"/>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2844" name="Freeform 139"/>
            <p:cNvSpPr>
              <a:spLocks/>
            </p:cNvSpPr>
            <p:nvPr/>
          </p:nvSpPr>
          <p:spPr bwMode="auto">
            <a:xfrm>
              <a:off x="3745" y="2654"/>
              <a:ext cx="521" cy="48"/>
            </a:xfrm>
            <a:custGeom>
              <a:avLst/>
              <a:gdLst>
                <a:gd name="T0" fmla="*/ 0 w 1303"/>
                <a:gd name="T1" fmla="*/ 0 h 122"/>
                <a:gd name="T2" fmla="*/ 0 w 1303"/>
                <a:gd name="T3" fmla="*/ 0 h 122"/>
                <a:gd name="T4" fmla="*/ 0 w 1303"/>
                <a:gd name="T5" fmla="*/ 0 h 122"/>
                <a:gd name="T6" fmla="*/ 0 w 1303"/>
                <a:gd name="T7" fmla="*/ 0 h 122"/>
                <a:gd name="T8" fmla="*/ 0 w 1303"/>
                <a:gd name="T9" fmla="*/ 0 h 122"/>
                <a:gd name="T10" fmla="*/ 0 w 1303"/>
                <a:gd name="T11" fmla="*/ 0 h 122"/>
                <a:gd name="T12" fmla="*/ 0 w 1303"/>
                <a:gd name="T13" fmla="*/ 0 h 122"/>
                <a:gd name="T14" fmla="*/ 0 w 1303"/>
                <a:gd name="T15" fmla="*/ 0 h 122"/>
                <a:gd name="T16" fmla="*/ 0 w 1303"/>
                <a:gd name="T17" fmla="*/ 0 h 122"/>
                <a:gd name="T18" fmla="*/ 0 w 1303"/>
                <a:gd name="T19" fmla="*/ 0 h 122"/>
                <a:gd name="T20" fmla="*/ 0 w 1303"/>
                <a:gd name="T21" fmla="*/ 0 h 122"/>
                <a:gd name="T22" fmla="*/ 1 w 1303"/>
                <a:gd name="T23" fmla="*/ 0 h 122"/>
                <a:gd name="T24" fmla="*/ 1 w 1303"/>
                <a:gd name="T25" fmla="*/ 0 h 122"/>
                <a:gd name="T26" fmla="*/ 1 w 1303"/>
                <a:gd name="T27" fmla="*/ 0 h 122"/>
                <a:gd name="T28" fmla="*/ 1 w 1303"/>
                <a:gd name="T29" fmla="*/ 0 h 122"/>
                <a:gd name="T30" fmla="*/ 1 w 1303"/>
                <a:gd name="T31" fmla="*/ 0 h 122"/>
                <a:gd name="T32" fmla="*/ 0 w 1303"/>
                <a:gd name="T33" fmla="*/ 0 h 122"/>
                <a:gd name="T34" fmla="*/ 0 w 1303"/>
                <a:gd name="T35" fmla="*/ 0 h 122"/>
                <a:gd name="T36" fmla="*/ 0 w 1303"/>
                <a:gd name="T37" fmla="*/ 0 h 122"/>
                <a:gd name="T38" fmla="*/ 0 w 1303"/>
                <a:gd name="T39" fmla="*/ 0 h 122"/>
                <a:gd name="T40" fmla="*/ 0 w 1303"/>
                <a:gd name="T41" fmla="*/ 0 h 122"/>
                <a:gd name="T42" fmla="*/ 0 w 1303"/>
                <a:gd name="T43" fmla="*/ 0 h 122"/>
                <a:gd name="T44" fmla="*/ 0 w 1303"/>
                <a:gd name="T45" fmla="*/ 0 h 12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303" h="122">
                  <a:moveTo>
                    <a:pt x="109" y="51"/>
                  </a:moveTo>
                  <a:lnTo>
                    <a:pt x="325" y="35"/>
                  </a:lnTo>
                  <a:lnTo>
                    <a:pt x="383" y="22"/>
                  </a:lnTo>
                  <a:lnTo>
                    <a:pt x="572" y="27"/>
                  </a:lnTo>
                  <a:lnTo>
                    <a:pt x="670" y="0"/>
                  </a:lnTo>
                  <a:lnTo>
                    <a:pt x="802" y="22"/>
                  </a:lnTo>
                  <a:lnTo>
                    <a:pt x="792" y="31"/>
                  </a:lnTo>
                  <a:lnTo>
                    <a:pt x="770" y="41"/>
                  </a:lnTo>
                  <a:lnTo>
                    <a:pt x="727" y="51"/>
                  </a:lnTo>
                  <a:lnTo>
                    <a:pt x="734" y="59"/>
                  </a:lnTo>
                  <a:lnTo>
                    <a:pt x="783" y="71"/>
                  </a:lnTo>
                  <a:lnTo>
                    <a:pt x="1121" y="89"/>
                  </a:lnTo>
                  <a:lnTo>
                    <a:pt x="1303" y="102"/>
                  </a:lnTo>
                  <a:lnTo>
                    <a:pt x="1300" y="110"/>
                  </a:lnTo>
                  <a:lnTo>
                    <a:pt x="1258" y="114"/>
                  </a:lnTo>
                  <a:lnTo>
                    <a:pt x="1091" y="122"/>
                  </a:lnTo>
                  <a:lnTo>
                    <a:pt x="810" y="122"/>
                  </a:lnTo>
                  <a:lnTo>
                    <a:pt x="459" y="110"/>
                  </a:lnTo>
                  <a:lnTo>
                    <a:pt x="193" y="97"/>
                  </a:lnTo>
                  <a:lnTo>
                    <a:pt x="45" y="102"/>
                  </a:lnTo>
                  <a:lnTo>
                    <a:pt x="0" y="108"/>
                  </a:lnTo>
                  <a:lnTo>
                    <a:pt x="109" y="51"/>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grpSp>
      <p:sp>
        <p:nvSpPr>
          <p:cNvPr id="72709" name="Rectangle 140"/>
          <p:cNvSpPr>
            <a:spLocks noChangeArrowheads="1"/>
          </p:cNvSpPr>
          <p:nvPr/>
        </p:nvSpPr>
        <p:spPr bwMode="auto">
          <a:xfrm>
            <a:off x="1298323" y="3054757"/>
            <a:ext cx="5666185" cy="1588127"/>
          </a:xfrm>
          <a:prstGeom prst="rect">
            <a:avLst/>
          </a:prstGeom>
          <a:noFill/>
          <a:ln>
            <a:noFill/>
          </a:ln>
          <a:effectLst/>
        </p:spPr>
        <p:txBody>
          <a:bodyPr>
            <a:spAutoFit/>
          </a:bodyPr>
          <a:lstStyle/>
          <a:p>
            <a:pPr marL="257175" indent="-257175">
              <a:spcBef>
                <a:spcPct val="20000"/>
              </a:spcBef>
              <a:buClr>
                <a:schemeClr val="bg2"/>
              </a:buClr>
              <a:buSzPct val="75000"/>
              <a:buFont typeface="Wingdings" pitchFamily="2" charset="2"/>
              <a:buChar char="n"/>
            </a:pPr>
            <a:r>
              <a:rPr lang="tr-TR" sz="1800" dirty="0">
                <a:latin typeface="Tahoma" panose="020B0604030504040204" pitchFamily="34" charset="0"/>
                <a:ea typeface="Tahoma" panose="020B0604030504040204" pitchFamily="34" charset="0"/>
                <a:cs typeface="Tahoma" panose="020B0604030504040204" pitchFamily="34" charset="0"/>
              </a:rPr>
              <a:t>Kaldıracağınız yüke mümkün olduğunca yaklaşın</a:t>
            </a:r>
          </a:p>
          <a:p>
            <a:pPr marL="257175" indent="-257175">
              <a:spcBef>
                <a:spcPct val="20000"/>
              </a:spcBef>
              <a:buClr>
                <a:schemeClr val="bg2"/>
              </a:buClr>
              <a:buSzPct val="75000"/>
              <a:buFont typeface="Wingdings" pitchFamily="2" charset="2"/>
              <a:buChar char="n"/>
            </a:pPr>
            <a:r>
              <a:rPr lang="tr-TR" sz="1800" dirty="0">
                <a:latin typeface="Tahoma" panose="020B0604030504040204" pitchFamily="34" charset="0"/>
                <a:ea typeface="Tahoma" panose="020B0604030504040204" pitchFamily="34" charset="0"/>
                <a:cs typeface="Tahoma" panose="020B0604030504040204" pitchFamily="34" charset="0"/>
              </a:rPr>
              <a:t>Yükü kaldırırken belinizle değil bacaklarınızdan güç alarak kaldırın</a:t>
            </a:r>
          </a:p>
          <a:p>
            <a:pPr marL="257175" indent="-257175">
              <a:spcBef>
                <a:spcPct val="20000"/>
              </a:spcBef>
              <a:buClr>
                <a:schemeClr val="bg2"/>
              </a:buClr>
              <a:buSzPct val="75000"/>
              <a:buFont typeface="Wingdings" pitchFamily="2" charset="2"/>
              <a:buChar char="n"/>
            </a:pPr>
            <a:r>
              <a:rPr lang="tr-TR" sz="1800" dirty="0">
                <a:latin typeface="Tahoma" panose="020B0604030504040204" pitchFamily="34" charset="0"/>
                <a:ea typeface="Tahoma" panose="020B0604030504040204" pitchFamily="34" charset="0"/>
                <a:cs typeface="Tahoma" panose="020B0604030504040204" pitchFamily="34" charset="0"/>
              </a:rPr>
              <a:t>Yükün ağırlığını iki bacağınıza eşit olarak vermeye çalışın</a:t>
            </a:r>
          </a:p>
        </p:txBody>
      </p:sp>
      <p:pic>
        <p:nvPicPr>
          <p:cNvPr id="141" name="Picture 3" descr="C:\Users\NEUHISQ1\Desktop\NEU Hospital Logo (2).png"/>
          <p:cNvPicPr>
            <a:picLocks noChangeAspect="1" noChangeArrowheads="1"/>
          </p:cNvPicPr>
          <p:nvPr/>
        </p:nvPicPr>
        <p:blipFill>
          <a:blip r:embed="rId2"/>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409180913"/>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Rectangle 2"/>
          <p:cNvSpPr>
            <a:spLocks noGrp="1" noChangeArrowheads="1"/>
          </p:cNvSpPr>
          <p:nvPr>
            <p:ph type="title"/>
          </p:nvPr>
        </p:nvSpPr>
        <p:spPr>
          <a:xfrm>
            <a:off x="1645241" y="859433"/>
            <a:ext cx="5089958" cy="628650"/>
          </a:xfrm>
        </p:spPr>
        <p:txBody>
          <a:bodyPr>
            <a:normAutofit/>
          </a:bodyPr>
          <a:lstStyle/>
          <a:p>
            <a:pPr eaLnBrk="1" hangingPunct="1">
              <a:defRPr/>
            </a:pPr>
            <a:r>
              <a:rPr lang="tr-TR" sz="3200" dirty="0" smtClean="0"/>
              <a:t>SIRT İNCİNMELERİ</a:t>
            </a:r>
            <a:endParaRPr lang="en-US" sz="3200" dirty="0" smtClean="0"/>
          </a:p>
        </p:txBody>
      </p:sp>
      <p:sp>
        <p:nvSpPr>
          <p:cNvPr id="73731" name="Rectangle 3"/>
          <p:cNvSpPr>
            <a:spLocks noChangeArrowheads="1"/>
          </p:cNvSpPr>
          <p:nvPr/>
        </p:nvSpPr>
        <p:spPr bwMode="auto">
          <a:xfrm>
            <a:off x="1776301" y="1603214"/>
            <a:ext cx="4806554" cy="1643527"/>
          </a:xfrm>
          <a:prstGeom prst="rect">
            <a:avLst/>
          </a:prstGeom>
          <a:noFill/>
          <a:ln>
            <a:noFill/>
          </a:ln>
          <a:effectLst/>
        </p:spPr>
        <p:txBody>
          <a:bodyPr>
            <a:spAutoFit/>
          </a:bodyPr>
          <a:lstStyle/>
          <a:p>
            <a:pPr marL="257175" indent="-257175">
              <a:spcBef>
                <a:spcPct val="20000"/>
              </a:spcBef>
              <a:buClr>
                <a:schemeClr val="bg2"/>
              </a:buClr>
              <a:buSzPct val="75000"/>
              <a:buFont typeface="Wingdings" pitchFamily="2" charset="2"/>
              <a:buChar char="n"/>
            </a:pPr>
            <a:r>
              <a:rPr lang="tr-TR" sz="1800" dirty="0">
                <a:latin typeface="Tahoma" panose="020B0604030504040204" pitchFamily="34" charset="0"/>
                <a:ea typeface="Tahoma" panose="020B0604030504040204" pitchFamily="34" charset="0"/>
                <a:cs typeface="Tahoma" panose="020B0604030504040204" pitchFamily="34" charset="0"/>
              </a:rPr>
              <a:t>Düşen malzemeleri tutmaktan kaçının</a:t>
            </a:r>
          </a:p>
          <a:p>
            <a:pPr marL="257175" indent="-257175">
              <a:spcBef>
                <a:spcPct val="20000"/>
              </a:spcBef>
              <a:buClr>
                <a:schemeClr val="bg2"/>
              </a:buClr>
              <a:buSzPct val="75000"/>
              <a:buFont typeface="Wingdings" pitchFamily="2" charset="2"/>
              <a:buChar char="n"/>
            </a:pPr>
            <a:r>
              <a:rPr lang="tr-TR" sz="1800" dirty="0">
                <a:latin typeface="Tahoma" panose="020B0604030504040204" pitchFamily="34" charset="0"/>
                <a:ea typeface="Tahoma" panose="020B0604030504040204" pitchFamily="34" charset="0"/>
                <a:cs typeface="Tahoma" panose="020B0604030504040204" pitchFamily="34" charset="0"/>
              </a:rPr>
              <a:t>Ağır yükleri çekmek yerine itin</a:t>
            </a:r>
          </a:p>
          <a:p>
            <a:pPr marL="257175" indent="-257175">
              <a:spcBef>
                <a:spcPct val="20000"/>
              </a:spcBef>
              <a:buClr>
                <a:schemeClr val="bg2"/>
              </a:buClr>
              <a:buSzPct val="75000"/>
              <a:buFont typeface="Wingdings" pitchFamily="2" charset="2"/>
              <a:buChar char="n"/>
            </a:pPr>
            <a:r>
              <a:rPr lang="tr-TR" sz="1800" dirty="0">
                <a:latin typeface="Tahoma" panose="020B0604030504040204" pitchFamily="34" charset="0"/>
                <a:ea typeface="Tahoma" panose="020B0604030504040204" pitchFamily="34" charset="0"/>
                <a:cs typeface="Tahoma" panose="020B0604030504040204" pitchFamily="34" charset="0"/>
              </a:rPr>
              <a:t>Ağır yükleri, yalnız kaldırmak yerine arkadaşlarınızdan yardım isteyin</a:t>
            </a:r>
          </a:p>
          <a:p>
            <a:pPr marL="257175" indent="-257175">
              <a:spcBef>
                <a:spcPct val="20000"/>
              </a:spcBef>
              <a:buClr>
                <a:schemeClr val="bg2"/>
              </a:buClr>
              <a:buSzPct val="75000"/>
              <a:buFont typeface="Wingdings" pitchFamily="2" charset="2"/>
              <a:buChar char="n"/>
            </a:pPr>
            <a:endParaRPr lang="tr-TR" sz="1800" dirty="0">
              <a:latin typeface="Tahoma" panose="020B0604030504040204" pitchFamily="34" charset="0"/>
              <a:ea typeface="Tahoma" panose="020B0604030504040204" pitchFamily="34" charset="0"/>
              <a:cs typeface="Tahoma" panose="020B0604030504040204" pitchFamily="34" charset="0"/>
            </a:endParaRPr>
          </a:p>
        </p:txBody>
      </p:sp>
      <p:grpSp>
        <p:nvGrpSpPr>
          <p:cNvPr id="73732" name="Group 4"/>
          <p:cNvGrpSpPr>
            <a:grpSpLocks/>
          </p:cNvGrpSpPr>
          <p:nvPr/>
        </p:nvGrpSpPr>
        <p:grpSpPr bwMode="auto">
          <a:xfrm>
            <a:off x="1818085" y="3057525"/>
            <a:ext cx="1587103" cy="1628775"/>
            <a:chOff x="608" y="2952"/>
            <a:chExt cx="1333" cy="1368"/>
          </a:xfrm>
        </p:grpSpPr>
        <p:sp>
          <p:nvSpPr>
            <p:cNvPr id="73733" name="Freeform 5"/>
            <p:cNvSpPr>
              <a:spLocks/>
            </p:cNvSpPr>
            <p:nvPr/>
          </p:nvSpPr>
          <p:spPr bwMode="auto">
            <a:xfrm>
              <a:off x="664" y="3775"/>
              <a:ext cx="107" cy="123"/>
            </a:xfrm>
            <a:custGeom>
              <a:avLst/>
              <a:gdLst>
                <a:gd name="T0" fmla="*/ 0 w 269"/>
                <a:gd name="T1" fmla="*/ 0 h 308"/>
                <a:gd name="T2" fmla="*/ 0 w 269"/>
                <a:gd name="T3" fmla="*/ 0 h 308"/>
                <a:gd name="T4" fmla="*/ 0 w 269"/>
                <a:gd name="T5" fmla="*/ 0 h 308"/>
                <a:gd name="T6" fmla="*/ 0 w 269"/>
                <a:gd name="T7" fmla="*/ 0 h 308"/>
                <a:gd name="T8" fmla="*/ 0 w 269"/>
                <a:gd name="T9" fmla="*/ 0 h 308"/>
                <a:gd name="T10" fmla="*/ 0 w 269"/>
                <a:gd name="T11" fmla="*/ 0 h 308"/>
                <a:gd name="T12" fmla="*/ 0 w 269"/>
                <a:gd name="T13" fmla="*/ 0 h 308"/>
                <a:gd name="T14" fmla="*/ 0 w 269"/>
                <a:gd name="T15" fmla="*/ 0 h 308"/>
                <a:gd name="T16" fmla="*/ 0 w 269"/>
                <a:gd name="T17" fmla="*/ 0 h 308"/>
                <a:gd name="T18" fmla="*/ 0 w 269"/>
                <a:gd name="T19" fmla="*/ 0 h 308"/>
                <a:gd name="T20" fmla="*/ 0 w 269"/>
                <a:gd name="T21" fmla="*/ 0 h 308"/>
                <a:gd name="T22" fmla="*/ 0 w 269"/>
                <a:gd name="T23" fmla="*/ 0 h 308"/>
                <a:gd name="T24" fmla="*/ 0 w 269"/>
                <a:gd name="T25" fmla="*/ 0 h 308"/>
                <a:gd name="T26" fmla="*/ 0 w 269"/>
                <a:gd name="T27" fmla="*/ 0 h 308"/>
                <a:gd name="T28" fmla="*/ 0 w 269"/>
                <a:gd name="T29" fmla="*/ 0 h 308"/>
                <a:gd name="T30" fmla="*/ 0 w 269"/>
                <a:gd name="T31" fmla="*/ 0 h 308"/>
                <a:gd name="T32" fmla="*/ 0 w 269"/>
                <a:gd name="T33" fmla="*/ 0 h 308"/>
                <a:gd name="T34" fmla="*/ 0 w 269"/>
                <a:gd name="T35" fmla="*/ 0 h 308"/>
                <a:gd name="T36" fmla="*/ 0 w 269"/>
                <a:gd name="T37" fmla="*/ 0 h 308"/>
                <a:gd name="T38" fmla="*/ 0 w 269"/>
                <a:gd name="T39" fmla="*/ 0 h 308"/>
                <a:gd name="T40" fmla="*/ 0 w 269"/>
                <a:gd name="T41" fmla="*/ 0 h 308"/>
                <a:gd name="T42" fmla="*/ 0 w 269"/>
                <a:gd name="T43" fmla="*/ 0 h 308"/>
                <a:gd name="T44" fmla="*/ 0 w 269"/>
                <a:gd name="T45" fmla="*/ 0 h 308"/>
                <a:gd name="T46" fmla="*/ 0 w 269"/>
                <a:gd name="T47" fmla="*/ 0 h 308"/>
                <a:gd name="T48" fmla="*/ 0 w 269"/>
                <a:gd name="T49" fmla="*/ 0 h 308"/>
                <a:gd name="T50" fmla="*/ 0 w 269"/>
                <a:gd name="T51" fmla="*/ 0 h 308"/>
                <a:gd name="T52" fmla="*/ 0 w 269"/>
                <a:gd name="T53" fmla="*/ 0 h 308"/>
                <a:gd name="T54" fmla="*/ 0 w 269"/>
                <a:gd name="T55" fmla="*/ 0 h 308"/>
                <a:gd name="T56" fmla="*/ 0 w 269"/>
                <a:gd name="T57" fmla="*/ 0 h 308"/>
                <a:gd name="T58" fmla="*/ 0 w 269"/>
                <a:gd name="T59" fmla="*/ 0 h 308"/>
                <a:gd name="T60" fmla="*/ 0 w 269"/>
                <a:gd name="T61" fmla="*/ 0 h 308"/>
                <a:gd name="T62" fmla="*/ 0 w 269"/>
                <a:gd name="T63" fmla="*/ 0 h 30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69" h="308">
                  <a:moveTo>
                    <a:pt x="183" y="279"/>
                  </a:moveTo>
                  <a:lnTo>
                    <a:pt x="183" y="283"/>
                  </a:lnTo>
                  <a:lnTo>
                    <a:pt x="179" y="287"/>
                  </a:lnTo>
                  <a:lnTo>
                    <a:pt x="172" y="296"/>
                  </a:lnTo>
                  <a:lnTo>
                    <a:pt x="166" y="300"/>
                  </a:lnTo>
                  <a:lnTo>
                    <a:pt x="152" y="308"/>
                  </a:lnTo>
                  <a:lnTo>
                    <a:pt x="131" y="308"/>
                  </a:lnTo>
                  <a:lnTo>
                    <a:pt x="107" y="300"/>
                  </a:lnTo>
                  <a:lnTo>
                    <a:pt x="76" y="287"/>
                  </a:lnTo>
                  <a:lnTo>
                    <a:pt x="24" y="225"/>
                  </a:lnTo>
                  <a:lnTo>
                    <a:pt x="3" y="125"/>
                  </a:lnTo>
                  <a:lnTo>
                    <a:pt x="0" y="37"/>
                  </a:lnTo>
                  <a:lnTo>
                    <a:pt x="0" y="0"/>
                  </a:lnTo>
                  <a:lnTo>
                    <a:pt x="7" y="4"/>
                  </a:lnTo>
                  <a:lnTo>
                    <a:pt x="21" y="16"/>
                  </a:lnTo>
                  <a:lnTo>
                    <a:pt x="48" y="33"/>
                  </a:lnTo>
                  <a:lnTo>
                    <a:pt x="79" y="41"/>
                  </a:lnTo>
                  <a:lnTo>
                    <a:pt x="100" y="46"/>
                  </a:lnTo>
                  <a:lnTo>
                    <a:pt x="121" y="46"/>
                  </a:lnTo>
                  <a:lnTo>
                    <a:pt x="138" y="46"/>
                  </a:lnTo>
                  <a:lnTo>
                    <a:pt x="155" y="46"/>
                  </a:lnTo>
                  <a:lnTo>
                    <a:pt x="169" y="46"/>
                  </a:lnTo>
                  <a:lnTo>
                    <a:pt x="179" y="41"/>
                  </a:lnTo>
                  <a:lnTo>
                    <a:pt x="183" y="41"/>
                  </a:lnTo>
                  <a:lnTo>
                    <a:pt x="186" y="41"/>
                  </a:lnTo>
                  <a:lnTo>
                    <a:pt x="269" y="91"/>
                  </a:lnTo>
                  <a:lnTo>
                    <a:pt x="259" y="166"/>
                  </a:lnTo>
                  <a:lnTo>
                    <a:pt x="193" y="166"/>
                  </a:lnTo>
                  <a:lnTo>
                    <a:pt x="193" y="179"/>
                  </a:lnTo>
                  <a:lnTo>
                    <a:pt x="193" y="208"/>
                  </a:lnTo>
                  <a:lnTo>
                    <a:pt x="190" y="246"/>
                  </a:lnTo>
                  <a:lnTo>
                    <a:pt x="183" y="279"/>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3734" name="Freeform 6"/>
            <p:cNvSpPr>
              <a:spLocks/>
            </p:cNvSpPr>
            <p:nvPr/>
          </p:nvSpPr>
          <p:spPr bwMode="auto">
            <a:xfrm>
              <a:off x="608" y="3205"/>
              <a:ext cx="276" cy="798"/>
            </a:xfrm>
            <a:custGeom>
              <a:avLst/>
              <a:gdLst>
                <a:gd name="T0" fmla="*/ 0 w 690"/>
                <a:gd name="T1" fmla="*/ 1 h 1996"/>
                <a:gd name="T2" fmla="*/ 0 w 690"/>
                <a:gd name="T3" fmla="*/ 1 h 1996"/>
                <a:gd name="T4" fmla="*/ 0 w 690"/>
                <a:gd name="T5" fmla="*/ 1 h 1996"/>
                <a:gd name="T6" fmla="*/ 0 w 690"/>
                <a:gd name="T7" fmla="*/ 1 h 1996"/>
                <a:gd name="T8" fmla="*/ 0 w 690"/>
                <a:gd name="T9" fmla="*/ 1 h 1996"/>
                <a:gd name="T10" fmla="*/ 0 w 690"/>
                <a:gd name="T11" fmla="*/ 1 h 1996"/>
                <a:gd name="T12" fmla="*/ 0 w 690"/>
                <a:gd name="T13" fmla="*/ 1 h 1996"/>
                <a:gd name="T14" fmla="*/ 0 w 690"/>
                <a:gd name="T15" fmla="*/ 1 h 1996"/>
                <a:gd name="T16" fmla="*/ 0 w 690"/>
                <a:gd name="T17" fmla="*/ 1 h 1996"/>
                <a:gd name="T18" fmla="*/ 0 w 690"/>
                <a:gd name="T19" fmla="*/ 1 h 1996"/>
                <a:gd name="T20" fmla="*/ 0 w 690"/>
                <a:gd name="T21" fmla="*/ 0 h 1996"/>
                <a:gd name="T22" fmla="*/ 0 w 690"/>
                <a:gd name="T23" fmla="*/ 0 h 1996"/>
                <a:gd name="T24" fmla="*/ 0 w 690"/>
                <a:gd name="T25" fmla="*/ 0 h 1996"/>
                <a:gd name="T26" fmla="*/ 0 w 690"/>
                <a:gd name="T27" fmla="*/ 0 h 1996"/>
                <a:gd name="T28" fmla="*/ 0 w 690"/>
                <a:gd name="T29" fmla="*/ 0 h 1996"/>
                <a:gd name="T30" fmla="*/ 0 w 690"/>
                <a:gd name="T31" fmla="*/ 0 h 1996"/>
                <a:gd name="T32" fmla="*/ 0 w 690"/>
                <a:gd name="T33" fmla="*/ 0 h 1996"/>
                <a:gd name="T34" fmla="*/ 0 w 690"/>
                <a:gd name="T35" fmla="*/ 0 h 1996"/>
                <a:gd name="T36" fmla="*/ 0 w 690"/>
                <a:gd name="T37" fmla="*/ 0 h 1996"/>
                <a:gd name="T38" fmla="*/ 0 w 690"/>
                <a:gd name="T39" fmla="*/ 0 h 1996"/>
                <a:gd name="T40" fmla="*/ 0 w 690"/>
                <a:gd name="T41" fmla="*/ 0 h 1996"/>
                <a:gd name="T42" fmla="*/ 0 w 690"/>
                <a:gd name="T43" fmla="*/ 0 h 1996"/>
                <a:gd name="T44" fmla="*/ 0 w 690"/>
                <a:gd name="T45" fmla="*/ 0 h 1996"/>
                <a:gd name="T46" fmla="*/ 0 w 690"/>
                <a:gd name="T47" fmla="*/ 0 h 1996"/>
                <a:gd name="T48" fmla="*/ 0 w 690"/>
                <a:gd name="T49" fmla="*/ 0 h 1996"/>
                <a:gd name="T50" fmla="*/ 0 w 690"/>
                <a:gd name="T51" fmla="*/ 0 h 1996"/>
                <a:gd name="T52" fmla="*/ 0 w 690"/>
                <a:gd name="T53" fmla="*/ 1 h 1996"/>
                <a:gd name="T54" fmla="*/ 0 w 690"/>
                <a:gd name="T55" fmla="*/ 1 h 1996"/>
                <a:gd name="T56" fmla="*/ 0 w 690"/>
                <a:gd name="T57" fmla="*/ 1 h 1996"/>
                <a:gd name="T58" fmla="*/ 0 w 690"/>
                <a:gd name="T59" fmla="*/ 1 h 1996"/>
                <a:gd name="T60" fmla="*/ 0 w 690"/>
                <a:gd name="T61" fmla="*/ 1 h 1996"/>
                <a:gd name="T62" fmla="*/ 0 w 690"/>
                <a:gd name="T63" fmla="*/ 1 h 1996"/>
                <a:gd name="T64" fmla="*/ 0 w 690"/>
                <a:gd name="T65" fmla="*/ 1 h 1996"/>
                <a:gd name="T66" fmla="*/ 0 w 690"/>
                <a:gd name="T67" fmla="*/ 1 h 1996"/>
                <a:gd name="T68" fmla="*/ 0 w 690"/>
                <a:gd name="T69" fmla="*/ 0 h 1996"/>
                <a:gd name="T70" fmla="*/ 0 w 690"/>
                <a:gd name="T71" fmla="*/ 1 h 1996"/>
                <a:gd name="T72" fmla="*/ 0 w 690"/>
                <a:gd name="T73" fmla="*/ 1 h 1996"/>
                <a:gd name="T74" fmla="*/ 0 w 690"/>
                <a:gd name="T75" fmla="*/ 1 h 1996"/>
                <a:gd name="T76" fmla="*/ 0 w 690"/>
                <a:gd name="T77" fmla="*/ 1 h 1996"/>
                <a:gd name="T78" fmla="*/ 0 w 690"/>
                <a:gd name="T79" fmla="*/ 1 h 199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690" h="1996">
                  <a:moveTo>
                    <a:pt x="379" y="1367"/>
                  </a:moveTo>
                  <a:lnTo>
                    <a:pt x="379" y="1367"/>
                  </a:lnTo>
                  <a:lnTo>
                    <a:pt x="373" y="1367"/>
                  </a:lnTo>
                  <a:lnTo>
                    <a:pt x="366" y="1367"/>
                  </a:lnTo>
                  <a:lnTo>
                    <a:pt x="352" y="1367"/>
                  </a:lnTo>
                  <a:lnTo>
                    <a:pt x="335" y="1371"/>
                  </a:lnTo>
                  <a:lnTo>
                    <a:pt x="314" y="1371"/>
                  </a:lnTo>
                  <a:lnTo>
                    <a:pt x="283" y="1371"/>
                  </a:lnTo>
                  <a:lnTo>
                    <a:pt x="248" y="1371"/>
                  </a:lnTo>
                  <a:lnTo>
                    <a:pt x="210" y="1367"/>
                  </a:lnTo>
                  <a:lnTo>
                    <a:pt x="179" y="1358"/>
                  </a:lnTo>
                  <a:lnTo>
                    <a:pt x="148" y="1350"/>
                  </a:lnTo>
                  <a:lnTo>
                    <a:pt x="124" y="1337"/>
                  </a:lnTo>
                  <a:lnTo>
                    <a:pt x="103" y="1325"/>
                  </a:lnTo>
                  <a:lnTo>
                    <a:pt x="90" y="1312"/>
                  </a:lnTo>
                  <a:lnTo>
                    <a:pt x="79" y="1308"/>
                  </a:lnTo>
                  <a:lnTo>
                    <a:pt x="76" y="1304"/>
                  </a:lnTo>
                  <a:lnTo>
                    <a:pt x="76" y="1267"/>
                  </a:lnTo>
                  <a:lnTo>
                    <a:pt x="76" y="1154"/>
                  </a:lnTo>
                  <a:lnTo>
                    <a:pt x="90" y="958"/>
                  </a:lnTo>
                  <a:lnTo>
                    <a:pt x="117" y="675"/>
                  </a:lnTo>
                  <a:lnTo>
                    <a:pt x="148" y="521"/>
                  </a:lnTo>
                  <a:lnTo>
                    <a:pt x="200" y="388"/>
                  </a:lnTo>
                  <a:lnTo>
                    <a:pt x="262" y="275"/>
                  </a:lnTo>
                  <a:lnTo>
                    <a:pt x="331" y="183"/>
                  </a:lnTo>
                  <a:lnTo>
                    <a:pt x="397" y="108"/>
                  </a:lnTo>
                  <a:lnTo>
                    <a:pt x="452" y="58"/>
                  </a:lnTo>
                  <a:lnTo>
                    <a:pt x="493" y="25"/>
                  </a:lnTo>
                  <a:lnTo>
                    <a:pt x="507" y="17"/>
                  </a:lnTo>
                  <a:lnTo>
                    <a:pt x="514" y="13"/>
                  </a:lnTo>
                  <a:lnTo>
                    <a:pt x="524" y="9"/>
                  </a:lnTo>
                  <a:lnTo>
                    <a:pt x="531" y="4"/>
                  </a:lnTo>
                  <a:lnTo>
                    <a:pt x="538" y="0"/>
                  </a:lnTo>
                  <a:lnTo>
                    <a:pt x="552" y="21"/>
                  </a:lnTo>
                  <a:lnTo>
                    <a:pt x="566" y="42"/>
                  </a:lnTo>
                  <a:lnTo>
                    <a:pt x="583" y="58"/>
                  </a:lnTo>
                  <a:lnTo>
                    <a:pt x="600" y="75"/>
                  </a:lnTo>
                  <a:lnTo>
                    <a:pt x="559" y="92"/>
                  </a:lnTo>
                  <a:lnTo>
                    <a:pt x="517" y="113"/>
                  </a:lnTo>
                  <a:lnTo>
                    <a:pt x="479" y="138"/>
                  </a:lnTo>
                  <a:lnTo>
                    <a:pt x="445" y="163"/>
                  </a:lnTo>
                  <a:lnTo>
                    <a:pt x="410" y="196"/>
                  </a:lnTo>
                  <a:lnTo>
                    <a:pt x="379" y="229"/>
                  </a:lnTo>
                  <a:lnTo>
                    <a:pt x="352" y="263"/>
                  </a:lnTo>
                  <a:lnTo>
                    <a:pt x="324" y="304"/>
                  </a:lnTo>
                  <a:lnTo>
                    <a:pt x="286" y="371"/>
                  </a:lnTo>
                  <a:lnTo>
                    <a:pt x="259" y="433"/>
                  </a:lnTo>
                  <a:lnTo>
                    <a:pt x="235" y="496"/>
                  </a:lnTo>
                  <a:lnTo>
                    <a:pt x="217" y="558"/>
                  </a:lnTo>
                  <a:lnTo>
                    <a:pt x="204" y="625"/>
                  </a:lnTo>
                  <a:lnTo>
                    <a:pt x="193" y="692"/>
                  </a:lnTo>
                  <a:lnTo>
                    <a:pt x="186" y="767"/>
                  </a:lnTo>
                  <a:lnTo>
                    <a:pt x="176" y="850"/>
                  </a:lnTo>
                  <a:lnTo>
                    <a:pt x="166" y="1012"/>
                  </a:lnTo>
                  <a:lnTo>
                    <a:pt x="162" y="1142"/>
                  </a:lnTo>
                  <a:lnTo>
                    <a:pt x="166" y="1229"/>
                  </a:lnTo>
                  <a:lnTo>
                    <a:pt x="166" y="1262"/>
                  </a:lnTo>
                  <a:lnTo>
                    <a:pt x="169" y="1262"/>
                  </a:lnTo>
                  <a:lnTo>
                    <a:pt x="176" y="1267"/>
                  </a:lnTo>
                  <a:lnTo>
                    <a:pt x="190" y="1271"/>
                  </a:lnTo>
                  <a:lnTo>
                    <a:pt x="204" y="1279"/>
                  </a:lnTo>
                  <a:lnTo>
                    <a:pt x="221" y="1283"/>
                  </a:lnTo>
                  <a:lnTo>
                    <a:pt x="241" y="1287"/>
                  </a:lnTo>
                  <a:lnTo>
                    <a:pt x="262" y="1287"/>
                  </a:lnTo>
                  <a:lnTo>
                    <a:pt x="283" y="1287"/>
                  </a:lnTo>
                  <a:lnTo>
                    <a:pt x="317" y="1283"/>
                  </a:lnTo>
                  <a:lnTo>
                    <a:pt x="341" y="1279"/>
                  </a:lnTo>
                  <a:lnTo>
                    <a:pt x="355" y="1271"/>
                  </a:lnTo>
                  <a:lnTo>
                    <a:pt x="359" y="1271"/>
                  </a:lnTo>
                  <a:lnTo>
                    <a:pt x="397" y="787"/>
                  </a:lnTo>
                  <a:lnTo>
                    <a:pt x="452" y="804"/>
                  </a:lnTo>
                  <a:lnTo>
                    <a:pt x="435" y="1300"/>
                  </a:lnTo>
                  <a:lnTo>
                    <a:pt x="690" y="1312"/>
                  </a:lnTo>
                  <a:lnTo>
                    <a:pt x="683" y="1996"/>
                  </a:lnTo>
                  <a:lnTo>
                    <a:pt x="10" y="1933"/>
                  </a:lnTo>
                  <a:lnTo>
                    <a:pt x="0" y="1304"/>
                  </a:lnTo>
                  <a:lnTo>
                    <a:pt x="76" y="1304"/>
                  </a:lnTo>
                  <a:lnTo>
                    <a:pt x="83" y="1862"/>
                  </a:lnTo>
                  <a:lnTo>
                    <a:pt x="624" y="1900"/>
                  </a:lnTo>
                  <a:lnTo>
                    <a:pt x="628" y="1383"/>
                  </a:lnTo>
                  <a:lnTo>
                    <a:pt x="379" y="1367"/>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3735" name="Freeform 7"/>
            <p:cNvSpPr>
              <a:spLocks/>
            </p:cNvSpPr>
            <p:nvPr/>
          </p:nvSpPr>
          <p:spPr bwMode="auto">
            <a:xfrm>
              <a:off x="868" y="3220"/>
              <a:ext cx="175" cy="546"/>
            </a:xfrm>
            <a:custGeom>
              <a:avLst/>
              <a:gdLst>
                <a:gd name="T0" fmla="*/ 0 w 439"/>
                <a:gd name="T1" fmla="*/ 0 h 1366"/>
                <a:gd name="T2" fmla="*/ 0 w 439"/>
                <a:gd name="T3" fmla="*/ 0 h 1366"/>
                <a:gd name="T4" fmla="*/ 0 w 439"/>
                <a:gd name="T5" fmla="*/ 0 h 1366"/>
                <a:gd name="T6" fmla="*/ 0 w 439"/>
                <a:gd name="T7" fmla="*/ 0 h 1366"/>
                <a:gd name="T8" fmla="*/ 0 w 439"/>
                <a:gd name="T9" fmla="*/ 0 h 1366"/>
                <a:gd name="T10" fmla="*/ 0 w 439"/>
                <a:gd name="T11" fmla="*/ 0 h 1366"/>
                <a:gd name="T12" fmla="*/ 0 w 439"/>
                <a:gd name="T13" fmla="*/ 0 h 1366"/>
                <a:gd name="T14" fmla="*/ 0 w 439"/>
                <a:gd name="T15" fmla="*/ 0 h 1366"/>
                <a:gd name="T16" fmla="*/ 0 w 439"/>
                <a:gd name="T17" fmla="*/ 0 h 1366"/>
                <a:gd name="T18" fmla="*/ 0 w 439"/>
                <a:gd name="T19" fmla="*/ 0 h 1366"/>
                <a:gd name="T20" fmla="*/ 0 w 439"/>
                <a:gd name="T21" fmla="*/ 0 h 1366"/>
                <a:gd name="T22" fmla="*/ 0 w 439"/>
                <a:gd name="T23" fmla="*/ 0 h 1366"/>
                <a:gd name="T24" fmla="*/ 0 w 439"/>
                <a:gd name="T25" fmla="*/ 0 h 1366"/>
                <a:gd name="T26" fmla="*/ 0 w 439"/>
                <a:gd name="T27" fmla="*/ 0 h 1366"/>
                <a:gd name="T28" fmla="*/ 0 w 439"/>
                <a:gd name="T29" fmla="*/ 0 h 1366"/>
                <a:gd name="T30" fmla="*/ 0 w 439"/>
                <a:gd name="T31" fmla="*/ 0 h 1366"/>
                <a:gd name="T32" fmla="*/ 0 w 439"/>
                <a:gd name="T33" fmla="*/ 0 h 1366"/>
                <a:gd name="T34" fmla="*/ 0 w 439"/>
                <a:gd name="T35" fmla="*/ 1 h 1366"/>
                <a:gd name="T36" fmla="*/ 0 w 439"/>
                <a:gd name="T37" fmla="*/ 1 h 1366"/>
                <a:gd name="T38" fmla="*/ 0 w 439"/>
                <a:gd name="T39" fmla="*/ 1 h 1366"/>
                <a:gd name="T40" fmla="*/ 0 w 439"/>
                <a:gd name="T41" fmla="*/ 1 h 1366"/>
                <a:gd name="T42" fmla="*/ 0 w 439"/>
                <a:gd name="T43" fmla="*/ 1 h 1366"/>
                <a:gd name="T44" fmla="*/ 0 w 439"/>
                <a:gd name="T45" fmla="*/ 0 h 1366"/>
                <a:gd name="T46" fmla="*/ 0 w 439"/>
                <a:gd name="T47" fmla="*/ 0 h 1366"/>
                <a:gd name="T48" fmla="*/ 0 w 439"/>
                <a:gd name="T49" fmla="*/ 0 h 1366"/>
                <a:gd name="T50" fmla="*/ 0 w 439"/>
                <a:gd name="T51" fmla="*/ 0 h 1366"/>
                <a:gd name="T52" fmla="*/ 0 w 439"/>
                <a:gd name="T53" fmla="*/ 0 h 1366"/>
                <a:gd name="T54" fmla="*/ 0 w 439"/>
                <a:gd name="T55" fmla="*/ 0 h 1366"/>
                <a:gd name="T56" fmla="*/ 0 w 439"/>
                <a:gd name="T57" fmla="*/ 0 h 1366"/>
                <a:gd name="T58" fmla="*/ 0 w 439"/>
                <a:gd name="T59" fmla="*/ 0 h 1366"/>
                <a:gd name="T60" fmla="*/ 0 w 439"/>
                <a:gd name="T61" fmla="*/ 0 h 1366"/>
                <a:gd name="T62" fmla="*/ 0 w 439"/>
                <a:gd name="T63" fmla="*/ 0 h 1366"/>
                <a:gd name="T64" fmla="*/ 0 w 439"/>
                <a:gd name="T65" fmla="*/ 0 h 13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439" h="1366">
                  <a:moveTo>
                    <a:pt x="252" y="591"/>
                  </a:moveTo>
                  <a:lnTo>
                    <a:pt x="266" y="666"/>
                  </a:lnTo>
                  <a:lnTo>
                    <a:pt x="273" y="716"/>
                  </a:lnTo>
                  <a:lnTo>
                    <a:pt x="280" y="737"/>
                  </a:lnTo>
                  <a:lnTo>
                    <a:pt x="280" y="745"/>
                  </a:lnTo>
                  <a:lnTo>
                    <a:pt x="245" y="191"/>
                  </a:lnTo>
                  <a:lnTo>
                    <a:pt x="235" y="183"/>
                  </a:lnTo>
                  <a:lnTo>
                    <a:pt x="218" y="166"/>
                  </a:lnTo>
                  <a:lnTo>
                    <a:pt x="204" y="145"/>
                  </a:lnTo>
                  <a:lnTo>
                    <a:pt x="207" y="129"/>
                  </a:lnTo>
                  <a:lnTo>
                    <a:pt x="225" y="129"/>
                  </a:lnTo>
                  <a:lnTo>
                    <a:pt x="252" y="120"/>
                  </a:lnTo>
                  <a:lnTo>
                    <a:pt x="276" y="116"/>
                  </a:lnTo>
                  <a:lnTo>
                    <a:pt x="297" y="112"/>
                  </a:lnTo>
                  <a:lnTo>
                    <a:pt x="307" y="129"/>
                  </a:lnTo>
                  <a:lnTo>
                    <a:pt x="301" y="154"/>
                  </a:lnTo>
                  <a:lnTo>
                    <a:pt x="287" y="175"/>
                  </a:lnTo>
                  <a:lnTo>
                    <a:pt x="280" y="183"/>
                  </a:lnTo>
                  <a:lnTo>
                    <a:pt x="363" y="716"/>
                  </a:lnTo>
                  <a:lnTo>
                    <a:pt x="363" y="683"/>
                  </a:lnTo>
                  <a:lnTo>
                    <a:pt x="366" y="587"/>
                  </a:lnTo>
                  <a:lnTo>
                    <a:pt x="370" y="458"/>
                  </a:lnTo>
                  <a:lnTo>
                    <a:pt x="366" y="300"/>
                  </a:lnTo>
                  <a:lnTo>
                    <a:pt x="366" y="237"/>
                  </a:lnTo>
                  <a:lnTo>
                    <a:pt x="366" y="175"/>
                  </a:lnTo>
                  <a:lnTo>
                    <a:pt x="366" y="120"/>
                  </a:lnTo>
                  <a:lnTo>
                    <a:pt x="366" y="70"/>
                  </a:lnTo>
                  <a:lnTo>
                    <a:pt x="387" y="54"/>
                  </a:lnTo>
                  <a:lnTo>
                    <a:pt x="404" y="37"/>
                  </a:lnTo>
                  <a:lnTo>
                    <a:pt x="421" y="20"/>
                  </a:lnTo>
                  <a:lnTo>
                    <a:pt x="439" y="0"/>
                  </a:lnTo>
                  <a:lnTo>
                    <a:pt x="435" y="150"/>
                  </a:lnTo>
                  <a:lnTo>
                    <a:pt x="432" y="337"/>
                  </a:lnTo>
                  <a:lnTo>
                    <a:pt x="425" y="533"/>
                  </a:lnTo>
                  <a:lnTo>
                    <a:pt x="418" y="712"/>
                  </a:lnTo>
                  <a:lnTo>
                    <a:pt x="397" y="937"/>
                  </a:lnTo>
                  <a:lnTo>
                    <a:pt x="366" y="1149"/>
                  </a:lnTo>
                  <a:lnTo>
                    <a:pt x="338" y="1304"/>
                  </a:lnTo>
                  <a:lnTo>
                    <a:pt x="328" y="1366"/>
                  </a:lnTo>
                  <a:lnTo>
                    <a:pt x="325" y="1345"/>
                  </a:lnTo>
                  <a:lnTo>
                    <a:pt x="318" y="1291"/>
                  </a:lnTo>
                  <a:lnTo>
                    <a:pt x="304" y="1212"/>
                  </a:lnTo>
                  <a:lnTo>
                    <a:pt x="287" y="1108"/>
                  </a:lnTo>
                  <a:lnTo>
                    <a:pt x="266" y="995"/>
                  </a:lnTo>
                  <a:lnTo>
                    <a:pt x="245" y="879"/>
                  </a:lnTo>
                  <a:lnTo>
                    <a:pt x="228" y="762"/>
                  </a:lnTo>
                  <a:lnTo>
                    <a:pt x="207" y="658"/>
                  </a:lnTo>
                  <a:lnTo>
                    <a:pt x="190" y="587"/>
                  </a:lnTo>
                  <a:lnTo>
                    <a:pt x="169" y="512"/>
                  </a:lnTo>
                  <a:lnTo>
                    <a:pt x="145" y="433"/>
                  </a:lnTo>
                  <a:lnTo>
                    <a:pt x="114" y="354"/>
                  </a:lnTo>
                  <a:lnTo>
                    <a:pt x="87" y="279"/>
                  </a:lnTo>
                  <a:lnTo>
                    <a:pt x="56" y="204"/>
                  </a:lnTo>
                  <a:lnTo>
                    <a:pt x="28" y="137"/>
                  </a:lnTo>
                  <a:lnTo>
                    <a:pt x="0" y="79"/>
                  </a:lnTo>
                  <a:lnTo>
                    <a:pt x="18" y="91"/>
                  </a:lnTo>
                  <a:lnTo>
                    <a:pt x="38" y="100"/>
                  </a:lnTo>
                  <a:lnTo>
                    <a:pt x="59" y="108"/>
                  </a:lnTo>
                  <a:lnTo>
                    <a:pt x="83" y="116"/>
                  </a:lnTo>
                  <a:lnTo>
                    <a:pt x="107" y="183"/>
                  </a:lnTo>
                  <a:lnTo>
                    <a:pt x="135" y="250"/>
                  </a:lnTo>
                  <a:lnTo>
                    <a:pt x="163" y="320"/>
                  </a:lnTo>
                  <a:lnTo>
                    <a:pt x="187" y="387"/>
                  </a:lnTo>
                  <a:lnTo>
                    <a:pt x="211" y="450"/>
                  </a:lnTo>
                  <a:lnTo>
                    <a:pt x="228" y="508"/>
                  </a:lnTo>
                  <a:lnTo>
                    <a:pt x="245" y="554"/>
                  </a:lnTo>
                  <a:lnTo>
                    <a:pt x="252" y="591"/>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3736" name="Rectangle 8"/>
            <p:cNvSpPr>
              <a:spLocks noChangeArrowheads="1"/>
            </p:cNvSpPr>
            <p:nvPr/>
          </p:nvSpPr>
          <p:spPr bwMode="auto">
            <a:xfrm>
              <a:off x="848" y="3463"/>
              <a:ext cx="20" cy="103"/>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tr-TR" sz="1050"/>
            </a:p>
          </p:txBody>
        </p:sp>
        <p:sp>
          <p:nvSpPr>
            <p:cNvPr id="73737" name="Rectangle 9"/>
            <p:cNvSpPr>
              <a:spLocks noChangeArrowheads="1"/>
            </p:cNvSpPr>
            <p:nvPr/>
          </p:nvSpPr>
          <p:spPr bwMode="auto">
            <a:xfrm>
              <a:off x="886" y="3500"/>
              <a:ext cx="16" cy="66"/>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p>
              <a:endParaRPr lang="tr-TR" sz="1050"/>
            </a:p>
          </p:txBody>
        </p:sp>
        <p:sp>
          <p:nvSpPr>
            <p:cNvPr id="73738" name="Freeform 10"/>
            <p:cNvSpPr>
              <a:spLocks/>
            </p:cNvSpPr>
            <p:nvPr/>
          </p:nvSpPr>
          <p:spPr bwMode="auto">
            <a:xfrm>
              <a:off x="756" y="3175"/>
              <a:ext cx="722" cy="1145"/>
            </a:xfrm>
            <a:custGeom>
              <a:avLst/>
              <a:gdLst>
                <a:gd name="T0" fmla="*/ 1 w 1804"/>
                <a:gd name="T1" fmla="*/ 0 h 2862"/>
                <a:gd name="T2" fmla="*/ 1 w 1804"/>
                <a:gd name="T3" fmla="*/ 0 h 2862"/>
                <a:gd name="T4" fmla="*/ 0 w 1804"/>
                <a:gd name="T5" fmla="*/ 0 h 2862"/>
                <a:gd name="T6" fmla="*/ 0 w 1804"/>
                <a:gd name="T7" fmla="*/ 0 h 2862"/>
                <a:gd name="T8" fmla="*/ 0 w 1804"/>
                <a:gd name="T9" fmla="*/ 0 h 2862"/>
                <a:gd name="T10" fmla="*/ 1 w 1804"/>
                <a:gd name="T11" fmla="*/ 0 h 2862"/>
                <a:gd name="T12" fmla="*/ 1 w 1804"/>
                <a:gd name="T13" fmla="*/ 0 h 2862"/>
                <a:gd name="T14" fmla="*/ 1 w 1804"/>
                <a:gd name="T15" fmla="*/ 0 h 2862"/>
                <a:gd name="T16" fmla="*/ 1 w 1804"/>
                <a:gd name="T17" fmla="*/ 0 h 2862"/>
                <a:gd name="T18" fmla="*/ 1 w 1804"/>
                <a:gd name="T19" fmla="*/ 0 h 2862"/>
                <a:gd name="T20" fmla="*/ 1 w 1804"/>
                <a:gd name="T21" fmla="*/ 0 h 2862"/>
                <a:gd name="T22" fmla="*/ 1 w 1804"/>
                <a:gd name="T23" fmla="*/ 0 h 2862"/>
                <a:gd name="T24" fmla="*/ 1 w 1804"/>
                <a:gd name="T25" fmla="*/ 0 h 2862"/>
                <a:gd name="T26" fmla="*/ 1 w 1804"/>
                <a:gd name="T27" fmla="*/ 0 h 2862"/>
                <a:gd name="T28" fmla="*/ 1 w 1804"/>
                <a:gd name="T29" fmla="*/ 0 h 2862"/>
                <a:gd name="T30" fmla="*/ 1 w 1804"/>
                <a:gd name="T31" fmla="*/ 0 h 2862"/>
                <a:gd name="T32" fmla="*/ 1 w 1804"/>
                <a:gd name="T33" fmla="*/ 0 h 2862"/>
                <a:gd name="T34" fmla="*/ 1 w 1804"/>
                <a:gd name="T35" fmla="*/ 0 h 2862"/>
                <a:gd name="T36" fmla="*/ 1 w 1804"/>
                <a:gd name="T37" fmla="*/ 0 h 2862"/>
                <a:gd name="T38" fmla="*/ 1 w 1804"/>
                <a:gd name="T39" fmla="*/ 1 h 2862"/>
                <a:gd name="T40" fmla="*/ 1 w 1804"/>
                <a:gd name="T41" fmla="*/ 2 h 2862"/>
                <a:gd name="T42" fmla="*/ 1 w 1804"/>
                <a:gd name="T43" fmla="*/ 2 h 2862"/>
                <a:gd name="T44" fmla="*/ 1 w 1804"/>
                <a:gd name="T45" fmla="*/ 2 h 2862"/>
                <a:gd name="T46" fmla="*/ 0 w 1804"/>
                <a:gd name="T47" fmla="*/ 2 h 2862"/>
                <a:gd name="T48" fmla="*/ 0 w 1804"/>
                <a:gd name="T49" fmla="*/ 2 h 2862"/>
                <a:gd name="T50" fmla="*/ 0 w 1804"/>
                <a:gd name="T51" fmla="*/ 2 h 2862"/>
                <a:gd name="T52" fmla="*/ 0 w 1804"/>
                <a:gd name="T53" fmla="*/ 1 h 2862"/>
                <a:gd name="T54" fmla="*/ 0 w 1804"/>
                <a:gd name="T55" fmla="*/ 2 h 2862"/>
                <a:gd name="T56" fmla="*/ 0 w 1804"/>
                <a:gd name="T57" fmla="*/ 2 h 2862"/>
                <a:gd name="T58" fmla="*/ 0 w 1804"/>
                <a:gd name="T59" fmla="*/ 2 h 2862"/>
                <a:gd name="T60" fmla="*/ 0 w 1804"/>
                <a:gd name="T61" fmla="*/ 2 h 2862"/>
                <a:gd name="T62" fmla="*/ 0 w 1804"/>
                <a:gd name="T63" fmla="*/ 2 h 2862"/>
                <a:gd name="T64" fmla="*/ 0 w 1804"/>
                <a:gd name="T65" fmla="*/ 2 h 2862"/>
                <a:gd name="T66" fmla="*/ 0 w 1804"/>
                <a:gd name="T67" fmla="*/ 2 h 2862"/>
                <a:gd name="T68" fmla="*/ 1 w 1804"/>
                <a:gd name="T69" fmla="*/ 2 h 2862"/>
                <a:gd name="T70" fmla="*/ 1 w 1804"/>
                <a:gd name="T71" fmla="*/ 2 h 2862"/>
                <a:gd name="T72" fmla="*/ 1 w 1804"/>
                <a:gd name="T73" fmla="*/ 2 h 2862"/>
                <a:gd name="T74" fmla="*/ 1 w 1804"/>
                <a:gd name="T75" fmla="*/ 1 h 2862"/>
                <a:gd name="T76" fmla="*/ 1 w 1804"/>
                <a:gd name="T77" fmla="*/ 0 h 2862"/>
                <a:gd name="T78" fmla="*/ 1 w 1804"/>
                <a:gd name="T79" fmla="*/ 0 h 2862"/>
                <a:gd name="T80" fmla="*/ 1 w 1804"/>
                <a:gd name="T81" fmla="*/ 0 h 2862"/>
                <a:gd name="T82" fmla="*/ 1 w 1804"/>
                <a:gd name="T83" fmla="*/ 0 h 2862"/>
                <a:gd name="T84" fmla="*/ 1 w 1804"/>
                <a:gd name="T85" fmla="*/ 0 h 2862"/>
                <a:gd name="T86" fmla="*/ 1 w 1804"/>
                <a:gd name="T87" fmla="*/ 0 h 2862"/>
                <a:gd name="T88" fmla="*/ 1 w 1804"/>
                <a:gd name="T89" fmla="*/ 0 h 2862"/>
                <a:gd name="T90" fmla="*/ 1 w 1804"/>
                <a:gd name="T91" fmla="*/ 0 h 2862"/>
                <a:gd name="T92" fmla="*/ 1 w 1804"/>
                <a:gd name="T93" fmla="*/ 0 h 2862"/>
                <a:gd name="T94" fmla="*/ 1 w 1804"/>
                <a:gd name="T95" fmla="*/ 0 h 286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804" h="2862">
                  <a:moveTo>
                    <a:pt x="1335" y="229"/>
                  </a:moveTo>
                  <a:lnTo>
                    <a:pt x="1218" y="196"/>
                  </a:lnTo>
                  <a:lnTo>
                    <a:pt x="1114" y="158"/>
                  </a:lnTo>
                  <a:lnTo>
                    <a:pt x="1021" y="121"/>
                  </a:lnTo>
                  <a:lnTo>
                    <a:pt x="949" y="84"/>
                  </a:lnTo>
                  <a:lnTo>
                    <a:pt x="887" y="50"/>
                  </a:lnTo>
                  <a:lnTo>
                    <a:pt x="842" y="25"/>
                  </a:lnTo>
                  <a:lnTo>
                    <a:pt x="818" y="9"/>
                  </a:lnTo>
                  <a:lnTo>
                    <a:pt x="807" y="0"/>
                  </a:lnTo>
                  <a:lnTo>
                    <a:pt x="762" y="71"/>
                  </a:lnTo>
                  <a:lnTo>
                    <a:pt x="766" y="71"/>
                  </a:lnTo>
                  <a:lnTo>
                    <a:pt x="773" y="79"/>
                  </a:lnTo>
                  <a:lnTo>
                    <a:pt x="790" y="88"/>
                  </a:lnTo>
                  <a:lnTo>
                    <a:pt x="807" y="100"/>
                  </a:lnTo>
                  <a:lnTo>
                    <a:pt x="831" y="113"/>
                  </a:lnTo>
                  <a:lnTo>
                    <a:pt x="862" y="129"/>
                  </a:lnTo>
                  <a:lnTo>
                    <a:pt x="897" y="150"/>
                  </a:lnTo>
                  <a:lnTo>
                    <a:pt x="935" y="167"/>
                  </a:lnTo>
                  <a:lnTo>
                    <a:pt x="976" y="188"/>
                  </a:lnTo>
                  <a:lnTo>
                    <a:pt x="1021" y="208"/>
                  </a:lnTo>
                  <a:lnTo>
                    <a:pt x="1069" y="229"/>
                  </a:lnTo>
                  <a:lnTo>
                    <a:pt x="1121" y="250"/>
                  </a:lnTo>
                  <a:lnTo>
                    <a:pt x="1176" y="271"/>
                  </a:lnTo>
                  <a:lnTo>
                    <a:pt x="1231" y="292"/>
                  </a:lnTo>
                  <a:lnTo>
                    <a:pt x="1290" y="308"/>
                  </a:lnTo>
                  <a:lnTo>
                    <a:pt x="1352" y="325"/>
                  </a:lnTo>
                  <a:lnTo>
                    <a:pt x="1463" y="354"/>
                  </a:lnTo>
                  <a:lnTo>
                    <a:pt x="1545" y="371"/>
                  </a:lnTo>
                  <a:lnTo>
                    <a:pt x="1611" y="383"/>
                  </a:lnTo>
                  <a:lnTo>
                    <a:pt x="1656" y="392"/>
                  </a:lnTo>
                  <a:lnTo>
                    <a:pt x="1687" y="400"/>
                  </a:lnTo>
                  <a:lnTo>
                    <a:pt x="1704" y="400"/>
                  </a:lnTo>
                  <a:lnTo>
                    <a:pt x="1711" y="400"/>
                  </a:lnTo>
                  <a:lnTo>
                    <a:pt x="1714" y="400"/>
                  </a:lnTo>
                  <a:lnTo>
                    <a:pt x="1714" y="675"/>
                  </a:lnTo>
                  <a:lnTo>
                    <a:pt x="1711" y="675"/>
                  </a:lnTo>
                  <a:lnTo>
                    <a:pt x="1701" y="675"/>
                  </a:lnTo>
                  <a:lnTo>
                    <a:pt x="1680" y="679"/>
                  </a:lnTo>
                  <a:lnTo>
                    <a:pt x="1652" y="679"/>
                  </a:lnTo>
                  <a:lnTo>
                    <a:pt x="1618" y="679"/>
                  </a:lnTo>
                  <a:lnTo>
                    <a:pt x="1569" y="683"/>
                  </a:lnTo>
                  <a:lnTo>
                    <a:pt x="1514" y="683"/>
                  </a:lnTo>
                  <a:lnTo>
                    <a:pt x="1445" y="683"/>
                  </a:lnTo>
                  <a:lnTo>
                    <a:pt x="1383" y="683"/>
                  </a:lnTo>
                  <a:lnTo>
                    <a:pt x="1321" y="679"/>
                  </a:lnTo>
                  <a:lnTo>
                    <a:pt x="1256" y="675"/>
                  </a:lnTo>
                  <a:lnTo>
                    <a:pt x="1194" y="667"/>
                  </a:lnTo>
                  <a:lnTo>
                    <a:pt x="1135" y="658"/>
                  </a:lnTo>
                  <a:lnTo>
                    <a:pt x="1080" y="654"/>
                  </a:lnTo>
                  <a:lnTo>
                    <a:pt x="1038" y="646"/>
                  </a:lnTo>
                  <a:lnTo>
                    <a:pt x="1004" y="642"/>
                  </a:lnTo>
                  <a:lnTo>
                    <a:pt x="1000" y="629"/>
                  </a:lnTo>
                  <a:lnTo>
                    <a:pt x="1000" y="621"/>
                  </a:lnTo>
                  <a:lnTo>
                    <a:pt x="997" y="613"/>
                  </a:lnTo>
                  <a:lnTo>
                    <a:pt x="911" y="550"/>
                  </a:lnTo>
                  <a:lnTo>
                    <a:pt x="918" y="575"/>
                  </a:lnTo>
                  <a:lnTo>
                    <a:pt x="931" y="667"/>
                  </a:lnTo>
                  <a:lnTo>
                    <a:pt x="956" y="858"/>
                  </a:lnTo>
                  <a:lnTo>
                    <a:pt x="983" y="1171"/>
                  </a:lnTo>
                  <a:lnTo>
                    <a:pt x="1011" y="1546"/>
                  </a:lnTo>
                  <a:lnTo>
                    <a:pt x="1035" y="1871"/>
                  </a:lnTo>
                  <a:lnTo>
                    <a:pt x="1049" y="2100"/>
                  </a:lnTo>
                  <a:lnTo>
                    <a:pt x="1056" y="2187"/>
                  </a:lnTo>
                  <a:lnTo>
                    <a:pt x="1049" y="2191"/>
                  </a:lnTo>
                  <a:lnTo>
                    <a:pt x="1028" y="2200"/>
                  </a:lnTo>
                  <a:lnTo>
                    <a:pt x="990" y="2212"/>
                  </a:lnTo>
                  <a:lnTo>
                    <a:pt x="938" y="2229"/>
                  </a:lnTo>
                  <a:lnTo>
                    <a:pt x="869" y="2245"/>
                  </a:lnTo>
                  <a:lnTo>
                    <a:pt x="787" y="2262"/>
                  </a:lnTo>
                  <a:lnTo>
                    <a:pt x="680" y="2279"/>
                  </a:lnTo>
                  <a:lnTo>
                    <a:pt x="559" y="2287"/>
                  </a:lnTo>
                  <a:lnTo>
                    <a:pt x="435" y="2291"/>
                  </a:lnTo>
                  <a:lnTo>
                    <a:pt x="331" y="2283"/>
                  </a:lnTo>
                  <a:lnTo>
                    <a:pt x="245" y="2270"/>
                  </a:lnTo>
                  <a:lnTo>
                    <a:pt x="176" y="2250"/>
                  </a:lnTo>
                  <a:lnTo>
                    <a:pt x="124" y="2233"/>
                  </a:lnTo>
                  <a:lnTo>
                    <a:pt x="90" y="2216"/>
                  </a:lnTo>
                  <a:lnTo>
                    <a:pt x="69" y="2204"/>
                  </a:lnTo>
                  <a:lnTo>
                    <a:pt x="62" y="2200"/>
                  </a:lnTo>
                  <a:lnTo>
                    <a:pt x="62" y="2050"/>
                  </a:lnTo>
                  <a:lnTo>
                    <a:pt x="0" y="2008"/>
                  </a:lnTo>
                  <a:lnTo>
                    <a:pt x="0" y="2266"/>
                  </a:lnTo>
                  <a:lnTo>
                    <a:pt x="4" y="2266"/>
                  </a:lnTo>
                  <a:lnTo>
                    <a:pt x="7" y="2270"/>
                  </a:lnTo>
                  <a:lnTo>
                    <a:pt x="17" y="2279"/>
                  </a:lnTo>
                  <a:lnTo>
                    <a:pt x="31" y="2283"/>
                  </a:lnTo>
                  <a:lnTo>
                    <a:pt x="0" y="2862"/>
                  </a:lnTo>
                  <a:lnTo>
                    <a:pt x="586" y="2862"/>
                  </a:lnTo>
                  <a:lnTo>
                    <a:pt x="448" y="2766"/>
                  </a:lnTo>
                  <a:lnTo>
                    <a:pt x="428" y="2362"/>
                  </a:lnTo>
                  <a:lnTo>
                    <a:pt x="448" y="2362"/>
                  </a:lnTo>
                  <a:lnTo>
                    <a:pt x="469" y="2366"/>
                  </a:lnTo>
                  <a:lnTo>
                    <a:pt x="493" y="2366"/>
                  </a:lnTo>
                  <a:lnTo>
                    <a:pt x="517" y="2366"/>
                  </a:lnTo>
                  <a:lnTo>
                    <a:pt x="538" y="2366"/>
                  </a:lnTo>
                  <a:lnTo>
                    <a:pt x="562" y="2366"/>
                  </a:lnTo>
                  <a:lnTo>
                    <a:pt x="590" y="2366"/>
                  </a:lnTo>
                  <a:lnTo>
                    <a:pt x="614" y="2366"/>
                  </a:lnTo>
                  <a:lnTo>
                    <a:pt x="624" y="2366"/>
                  </a:lnTo>
                  <a:lnTo>
                    <a:pt x="635" y="2366"/>
                  </a:lnTo>
                  <a:lnTo>
                    <a:pt x="645" y="2366"/>
                  </a:lnTo>
                  <a:lnTo>
                    <a:pt x="655" y="2366"/>
                  </a:lnTo>
                  <a:lnTo>
                    <a:pt x="659" y="2862"/>
                  </a:lnTo>
                  <a:lnTo>
                    <a:pt x="1314" y="2862"/>
                  </a:lnTo>
                  <a:lnTo>
                    <a:pt x="1125" y="2762"/>
                  </a:lnTo>
                  <a:lnTo>
                    <a:pt x="1076" y="2291"/>
                  </a:lnTo>
                  <a:lnTo>
                    <a:pt x="1100" y="2275"/>
                  </a:lnTo>
                  <a:lnTo>
                    <a:pt x="1118" y="2266"/>
                  </a:lnTo>
                  <a:lnTo>
                    <a:pt x="1125" y="2258"/>
                  </a:lnTo>
                  <a:lnTo>
                    <a:pt x="1128" y="2254"/>
                  </a:lnTo>
                  <a:lnTo>
                    <a:pt x="1118" y="2075"/>
                  </a:lnTo>
                  <a:lnTo>
                    <a:pt x="1093" y="1658"/>
                  </a:lnTo>
                  <a:lnTo>
                    <a:pt x="1062" y="1196"/>
                  </a:lnTo>
                  <a:lnTo>
                    <a:pt x="1035" y="879"/>
                  </a:lnTo>
                  <a:lnTo>
                    <a:pt x="1031" y="833"/>
                  </a:lnTo>
                  <a:lnTo>
                    <a:pt x="1025" y="792"/>
                  </a:lnTo>
                  <a:lnTo>
                    <a:pt x="1021" y="754"/>
                  </a:lnTo>
                  <a:lnTo>
                    <a:pt x="1014" y="725"/>
                  </a:lnTo>
                  <a:lnTo>
                    <a:pt x="1049" y="729"/>
                  </a:lnTo>
                  <a:lnTo>
                    <a:pt x="1090" y="733"/>
                  </a:lnTo>
                  <a:lnTo>
                    <a:pt x="1145" y="742"/>
                  </a:lnTo>
                  <a:lnTo>
                    <a:pt x="1204" y="750"/>
                  </a:lnTo>
                  <a:lnTo>
                    <a:pt x="1266" y="754"/>
                  </a:lnTo>
                  <a:lnTo>
                    <a:pt x="1331" y="763"/>
                  </a:lnTo>
                  <a:lnTo>
                    <a:pt x="1397" y="767"/>
                  </a:lnTo>
                  <a:lnTo>
                    <a:pt x="1463" y="767"/>
                  </a:lnTo>
                  <a:lnTo>
                    <a:pt x="1532" y="767"/>
                  </a:lnTo>
                  <a:lnTo>
                    <a:pt x="1597" y="767"/>
                  </a:lnTo>
                  <a:lnTo>
                    <a:pt x="1652" y="763"/>
                  </a:lnTo>
                  <a:lnTo>
                    <a:pt x="1704" y="758"/>
                  </a:lnTo>
                  <a:lnTo>
                    <a:pt x="1742" y="758"/>
                  </a:lnTo>
                  <a:lnTo>
                    <a:pt x="1773" y="754"/>
                  </a:lnTo>
                  <a:lnTo>
                    <a:pt x="1790" y="754"/>
                  </a:lnTo>
                  <a:lnTo>
                    <a:pt x="1797" y="754"/>
                  </a:lnTo>
                  <a:lnTo>
                    <a:pt x="1804" y="308"/>
                  </a:lnTo>
                  <a:lnTo>
                    <a:pt x="1797" y="308"/>
                  </a:lnTo>
                  <a:lnTo>
                    <a:pt x="1776" y="308"/>
                  </a:lnTo>
                  <a:lnTo>
                    <a:pt x="1742" y="304"/>
                  </a:lnTo>
                  <a:lnTo>
                    <a:pt x="1694" y="300"/>
                  </a:lnTo>
                  <a:lnTo>
                    <a:pt x="1628" y="288"/>
                  </a:lnTo>
                  <a:lnTo>
                    <a:pt x="1545" y="275"/>
                  </a:lnTo>
                  <a:lnTo>
                    <a:pt x="1449" y="254"/>
                  </a:lnTo>
                  <a:lnTo>
                    <a:pt x="1335" y="229"/>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3739" name="Freeform 11"/>
            <p:cNvSpPr>
              <a:spLocks/>
            </p:cNvSpPr>
            <p:nvPr/>
          </p:nvSpPr>
          <p:spPr bwMode="auto">
            <a:xfrm>
              <a:off x="1498" y="3316"/>
              <a:ext cx="189" cy="126"/>
            </a:xfrm>
            <a:custGeom>
              <a:avLst/>
              <a:gdLst>
                <a:gd name="T0" fmla="*/ 0 w 472"/>
                <a:gd name="T1" fmla="*/ 0 h 313"/>
                <a:gd name="T2" fmla="*/ 0 w 472"/>
                <a:gd name="T3" fmla="*/ 0 h 313"/>
                <a:gd name="T4" fmla="*/ 0 w 472"/>
                <a:gd name="T5" fmla="*/ 0 h 313"/>
                <a:gd name="T6" fmla="*/ 0 w 472"/>
                <a:gd name="T7" fmla="*/ 0 h 313"/>
                <a:gd name="T8" fmla="*/ 0 w 472"/>
                <a:gd name="T9" fmla="*/ 0 h 313"/>
                <a:gd name="T10" fmla="*/ 0 w 472"/>
                <a:gd name="T11" fmla="*/ 0 h 313"/>
                <a:gd name="T12" fmla="*/ 0 w 472"/>
                <a:gd name="T13" fmla="*/ 0 h 313"/>
                <a:gd name="T14" fmla="*/ 0 w 472"/>
                <a:gd name="T15" fmla="*/ 0 h 313"/>
                <a:gd name="T16" fmla="*/ 0 w 472"/>
                <a:gd name="T17" fmla="*/ 0 h 313"/>
                <a:gd name="T18" fmla="*/ 0 w 472"/>
                <a:gd name="T19" fmla="*/ 0 h 313"/>
                <a:gd name="T20" fmla="*/ 0 w 472"/>
                <a:gd name="T21" fmla="*/ 0 h 313"/>
                <a:gd name="T22" fmla="*/ 0 w 472"/>
                <a:gd name="T23" fmla="*/ 0 h 313"/>
                <a:gd name="T24" fmla="*/ 0 w 472"/>
                <a:gd name="T25" fmla="*/ 0 h 313"/>
                <a:gd name="T26" fmla="*/ 0 w 472"/>
                <a:gd name="T27" fmla="*/ 0 h 313"/>
                <a:gd name="T28" fmla="*/ 0 w 472"/>
                <a:gd name="T29" fmla="*/ 0 h 313"/>
                <a:gd name="T30" fmla="*/ 0 w 472"/>
                <a:gd name="T31" fmla="*/ 0 h 313"/>
                <a:gd name="T32" fmla="*/ 0 w 472"/>
                <a:gd name="T33" fmla="*/ 0 h 313"/>
                <a:gd name="T34" fmla="*/ 0 w 472"/>
                <a:gd name="T35" fmla="*/ 0 h 313"/>
                <a:gd name="T36" fmla="*/ 0 w 472"/>
                <a:gd name="T37" fmla="*/ 0 h 313"/>
                <a:gd name="T38" fmla="*/ 0 w 472"/>
                <a:gd name="T39" fmla="*/ 0 h 313"/>
                <a:gd name="T40" fmla="*/ 0 w 472"/>
                <a:gd name="T41" fmla="*/ 0 h 313"/>
                <a:gd name="T42" fmla="*/ 0 w 472"/>
                <a:gd name="T43" fmla="*/ 0 h 313"/>
                <a:gd name="T44" fmla="*/ 0 w 472"/>
                <a:gd name="T45" fmla="*/ 0 h 313"/>
                <a:gd name="T46" fmla="*/ 0 w 472"/>
                <a:gd name="T47" fmla="*/ 0 h 313"/>
                <a:gd name="T48" fmla="*/ 0 w 472"/>
                <a:gd name="T49" fmla="*/ 0 h 313"/>
                <a:gd name="T50" fmla="*/ 0 w 472"/>
                <a:gd name="T51" fmla="*/ 0 h 313"/>
                <a:gd name="T52" fmla="*/ 0 w 472"/>
                <a:gd name="T53" fmla="*/ 0 h 313"/>
                <a:gd name="T54" fmla="*/ 0 w 472"/>
                <a:gd name="T55" fmla="*/ 0 h 313"/>
                <a:gd name="T56" fmla="*/ 0 w 472"/>
                <a:gd name="T57" fmla="*/ 0 h 313"/>
                <a:gd name="T58" fmla="*/ 0 w 472"/>
                <a:gd name="T59" fmla="*/ 0 h 313"/>
                <a:gd name="T60" fmla="*/ 0 w 472"/>
                <a:gd name="T61" fmla="*/ 0 h 313"/>
                <a:gd name="T62" fmla="*/ 0 w 472"/>
                <a:gd name="T63" fmla="*/ 0 h 313"/>
                <a:gd name="T64" fmla="*/ 0 w 472"/>
                <a:gd name="T65" fmla="*/ 0 h 313"/>
                <a:gd name="T66" fmla="*/ 0 w 472"/>
                <a:gd name="T67" fmla="*/ 0 h 313"/>
                <a:gd name="T68" fmla="*/ 0 w 472"/>
                <a:gd name="T69" fmla="*/ 0 h 31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472" h="313">
                  <a:moveTo>
                    <a:pt x="10" y="21"/>
                  </a:moveTo>
                  <a:lnTo>
                    <a:pt x="14" y="21"/>
                  </a:lnTo>
                  <a:lnTo>
                    <a:pt x="24" y="17"/>
                  </a:lnTo>
                  <a:lnTo>
                    <a:pt x="41" y="13"/>
                  </a:lnTo>
                  <a:lnTo>
                    <a:pt x="62" y="9"/>
                  </a:lnTo>
                  <a:lnTo>
                    <a:pt x="89" y="4"/>
                  </a:lnTo>
                  <a:lnTo>
                    <a:pt x="117" y="0"/>
                  </a:lnTo>
                  <a:lnTo>
                    <a:pt x="148" y="0"/>
                  </a:lnTo>
                  <a:lnTo>
                    <a:pt x="179" y="0"/>
                  </a:lnTo>
                  <a:lnTo>
                    <a:pt x="214" y="4"/>
                  </a:lnTo>
                  <a:lnTo>
                    <a:pt x="255" y="13"/>
                  </a:lnTo>
                  <a:lnTo>
                    <a:pt x="300" y="17"/>
                  </a:lnTo>
                  <a:lnTo>
                    <a:pt x="341" y="25"/>
                  </a:lnTo>
                  <a:lnTo>
                    <a:pt x="383" y="34"/>
                  </a:lnTo>
                  <a:lnTo>
                    <a:pt x="421" y="42"/>
                  </a:lnTo>
                  <a:lnTo>
                    <a:pt x="445" y="50"/>
                  </a:lnTo>
                  <a:lnTo>
                    <a:pt x="462" y="59"/>
                  </a:lnTo>
                  <a:lnTo>
                    <a:pt x="472" y="75"/>
                  </a:lnTo>
                  <a:lnTo>
                    <a:pt x="472" y="92"/>
                  </a:lnTo>
                  <a:lnTo>
                    <a:pt x="469" y="104"/>
                  </a:lnTo>
                  <a:lnTo>
                    <a:pt x="465" y="109"/>
                  </a:lnTo>
                  <a:lnTo>
                    <a:pt x="293" y="142"/>
                  </a:lnTo>
                  <a:lnTo>
                    <a:pt x="296" y="150"/>
                  </a:lnTo>
                  <a:lnTo>
                    <a:pt x="296" y="171"/>
                  </a:lnTo>
                  <a:lnTo>
                    <a:pt x="283" y="204"/>
                  </a:lnTo>
                  <a:lnTo>
                    <a:pt x="245" y="242"/>
                  </a:lnTo>
                  <a:lnTo>
                    <a:pt x="214" y="259"/>
                  </a:lnTo>
                  <a:lnTo>
                    <a:pt x="176" y="275"/>
                  </a:lnTo>
                  <a:lnTo>
                    <a:pt x="134" y="288"/>
                  </a:lnTo>
                  <a:lnTo>
                    <a:pt x="93" y="296"/>
                  </a:lnTo>
                  <a:lnTo>
                    <a:pt x="58" y="304"/>
                  </a:lnTo>
                  <a:lnTo>
                    <a:pt x="27" y="309"/>
                  </a:lnTo>
                  <a:lnTo>
                    <a:pt x="7" y="313"/>
                  </a:lnTo>
                  <a:lnTo>
                    <a:pt x="0" y="313"/>
                  </a:lnTo>
                  <a:lnTo>
                    <a:pt x="10" y="21"/>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3740" name="Freeform 12"/>
            <p:cNvSpPr>
              <a:spLocks/>
            </p:cNvSpPr>
            <p:nvPr/>
          </p:nvSpPr>
          <p:spPr bwMode="auto">
            <a:xfrm>
              <a:off x="832" y="2952"/>
              <a:ext cx="262" cy="268"/>
            </a:xfrm>
            <a:custGeom>
              <a:avLst/>
              <a:gdLst>
                <a:gd name="T0" fmla="*/ 0 w 655"/>
                <a:gd name="T1" fmla="*/ 0 h 671"/>
                <a:gd name="T2" fmla="*/ 0 w 655"/>
                <a:gd name="T3" fmla="*/ 0 h 671"/>
                <a:gd name="T4" fmla="*/ 0 w 655"/>
                <a:gd name="T5" fmla="*/ 0 h 671"/>
                <a:gd name="T6" fmla="*/ 0 w 655"/>
                <a:gd name="T7" fmla="*/ 0 h 671"/>
                <a:gd name="T8" fmla="*/ 0 w 655"/>
                <a:gd name="T9" fmla="*/ 0 h 671"/>
                <a:gd name="T10" fmla="*/ 0 w 655"/>
                <a:gd name="T11" fmla="*/ 0 h 671"/>
                <a:gd name="T12" fmla="*/ 0 w 655"/>
                <a:gd name="T13" fmla="*/ 0 h 671"/>
                <a:gd name="T14" fmla="*/ 0 w 655"/>
                <a:gd name="T15" fmla="*/ 0 h 671"/>
                <a:gd name="T16" fmla="*/ 0 w 655"/>
                <a:gd name="T17" fmla="*/ 0 h 671"/>
                <a:gd name="T18" fmla="*/ 0 w 655"/>
                <a:gd name="T19" fmla="*/ 0 h 671"/>
                <a:gd name="T20" fmla="*/ 0 w 655"/>
                <a:gd name="T21" fmla="*/ 0 h 671"/>
                <a:gd name="T22" fmla="*/ 0 w 655"/>
                <a:gd name="T23" fmla="*/ 0 h 671"/>
                <a:gd name="T24" fmla="*/ 0 w 655"/>
                <a:gd name="T25" fmla="*/ 0 h 671"/>
                <a:gd name="T26" fmla="*/ 0 w 655"/>
                <a:gd name="T27" fmla="*/ 0 h 671"/>
                <a:gd name="T28" fmla="*/ 0 w 655"/>
                <a:gd name="T29" fmla="*/ 0 h 671"/>
                <a:gd name="T30" fmla="*/ 0 w 655"/>
                <a:gd name="T31" fmla="*/ 0 h 671"/>
                <a:gd name="T32" fmla="*/ 0 w 655"/>
                <a:gd name="T33" fmla="*/ 0 h 671"/>
                <a:gd name="T34" fmla="*/ 0 w 655"/>
                <a:gd name="T35" fmla="*/ 0 h 671"/>
                <a:gd name="T36" fmla="*/ 0 w 655"/>
                <a:gd name="T37" fmla="*/ 0 h 671"/>
                <a:gd name="T38" fmla="*/ 0 w 655"/>
                <a:gd name="T39" fmla="*/ 0 h 671"/>
                <a:gd name="T40" fmla="*/ 0 w 655"/>
                <a:gd name="T41" fmla="*/ 0 h 671"/>
                <a:gd name="T42" fmla="*/ 0 w 655"/>
                <a:gd name="T43" fmla="*/ 0 h 671"/>
                <a:gd name="T44" fmla="*/ 0 w 655"/>
                <a:gd name="T45" fmla="*/ 0 h 671"/>
                <a:gd name="T46" fmla="*/ 0 w 655"/>
                <a:gd name="T47" fmla="*/ 0 h 671"/>
                <a:gd name="T48" fmla="*/ 0 w 655"/>
                <a:gd name="T49" fmla="*/ 0 h 671"/>
                <a:gd name="T50" fmla="*/ 0 w 655"/>
                <a:gd name="T51" fmla="*/ 0 h 671"/>
                <a:gd name="T52" fmla="*/ 0 w 655"/>
                <a:gd name="T53" fmla="*/ 0 h 671"/>
                <a:gd name="T54" fmla="*/ 0 w 655"/>
                <a:gd name="T55" fmla="*/ 0 h 671"/>
                <a:gd name="T56" fmla="*/ 0 w 655"/>
                <a:gd name="T57" fmla="*/ 0 h 671"/>
                <a:gd name="T58" fmla="*/ 0 w 655"/>
                <a:gd name="T59" fmla="*/ 0 h 671"/>
                <a:gd name="T60" fmla="*/ 0 w 655"/>
                <a:gd name="T61" fmla="*/ 0 h 671"/>
                <a:gd name="T62" fmla="*/ 0 w 655"/>
                <a:gd name="T63" fmla="*/ 0 h 671"/>
                <a:gd name="T64" fmla="*/ 0 w 655"/>
                <a:gd name="T65" fmla="*/ 0 h 671"/>
                <a:gd name="T66" fmla="*/ 0 w 655"/>
                <a:gd name="T67" fmla="*/ 0 h 671"/>
                <a:gd name="T68" fmla="*/ 0 w 655"/>
                <a:gd name="T69" fmla="*/ 0 h 671"/>
                <a:gd name="T70" fmla="*/ 0 w 655"/>
                <a:gd name="T71" fmla="*/ 0 h 67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55" h="671">
                  <a:moveTo>
                    <a:pt x="655" y="387"/>
                  </a:moveTo>
                  <a:lnTo>
                    <a:pt x="500" y="129"/>
                  </a:lnTo>
                  <a:lnTo>
                    <a:pt x="496" y="133"/>
                  </a:lnTo>
                  <a:lnTo>
                    <a:pt x="476" y="104"/>
                  </a:lnTo>
                  <a:lnTo>
                    <a:pt x="455" y="79"/>
                  </a:lnTo>
                  <a:lnTo>
                    <a:pt x="431" y="54"/>
                  </a:lnTo>
                  <a:lnTo>
                    <a:pt x="403" y="33"/>
                  </a:lnTo>
                  <a:lnTo>
                    <a:pt x="372" y="21"/>
                  </a:lnTo>
                  <a:lnTo>
                    <a:pt x="341" y="8"/>
                  </a:lnTo>
                  <a:lnTo>
                    <a:pt x="310" y="4"/>
                  </a:lnTo>
                  <a:lnTo>
                    <a:pt x="276" y="0"/>
                  </a:lnTo>
                  <a:lnTo>
                    <a:pt x="221" y="8"/>
                  </a:lnTo>
                  <a:lnTo>
                    <a:pt x="169" y="25"/>
                  </a:lnTo>
                  <a:lnTo>
                    <a:pt x="121" y="58"/>
                  </a:lnTo>
                  <a:lnTo>
                    <a:pt x="83" y="100"/>
                  </a:lnTo>
                  <a:lnTo>
                    <a:pt x="48" y="150"/>
                  </a:lnTo>
                  <a:lnTo>
                    <a:pt x="20" y="204"/>
                  </a:lnTo>
                  <a:lnTo>
                    <a:pt x="7" y="271"/>
                  </a:lnTo>
                  <a:lnTo>
                    <a:pt x="0" y="337"/>
                  </a:lnTo>
                  <a:lnTo>
                    <a:pt x="7" y="404"/>
                  </a:lnTo>
                  <a:lnTo>
                    <a:pt x="20" y="467"/>
                  </a:lnTo>
                  <a:lnTo>
                    <a:pt x="48" y="525"/>
                  </a:lnTo>
                  <a:lnTo>
                    <a:pt x="83" y="571"/>
                  </a:lnTo>
                  <a:lnTo>
                    <a:pt x="121" y="612"/>
                  </a:lnTo>
                  <a:lnTo>
                    <a:pt x="169" y="646"/>
                  </a:lnTo>
                  <a:lnTo>
                    <a:pt x="221" y="662"/>
                  </a:lnTo>
                  <a:lnTo>
                    <a:pt x="276" y="671"/>
                  </a:lnTo>
                  <a:lnTo>
                    <a:pt x="321" y="667"/>
                  </a:lnTo>
                  <a:lnTo>
                    <a:pt x="365" y="654"/>
                  </a:lnTo>
                  <a:lnTo>
                    <a:pt x="403" y="633"/>
                  </a:lnTo>
                  <a:lnTo>
                    <a:pt x="441" y="604"/>
                  </a:lnTo>
                  <a:lnTo>
                    <a:pt x="472" y="571"/>
                  </a:lnTo>
                  <a:lnTo>
                    <a:pt x="500" y="533"/>
                  </a:lnTo>
                  <a:lnTo>
                    <a:pt x="524" y="492"/>
                  </a:lnTo>
                  <a:lnTo>
                    <a:pt x="541" y="442"/>
                  </a:lnTo>
                  <a:lnTo>
                    <a:pt x="655" y="387"/>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3741" name="Freeform 13"/>
            <p:cNvSpPr>
              <a:spLocks/>
            </p:cNvSpPr>
            <p:nvPr/>
          </p:nvSpPr>
          <p:spPr bwMode="auto">
            <a:xfrm>
              <a:off x="1762" y="3102"/>
              <a:ext cx="36" cy="50"/>
            </a:xfrm>
            <a:custGeom>
              <a:avLst/>
              <a:gdLst>
                <a:gd name="T0" fmla="*/ 0 w 89"/>
                <a:gd name="T1" fmla="*/ 0 h 125"/>
                <a:gd name="T2" fmla="*/ 0 w 89"/>
                <a:gd name="T3" fmla="*/ 0 h 125"/>
                <a:gd name="T4" fmla="*/ 0 w 89"/>
                <a:gd name="T5" fmla="*/ 0 h 125"/>
                <a:gd name="T6" fmla="*/ 0 w 89"/>
                <a:gd name="T7" fmla="*/ 0 h 125"/>
                <a:gd name="T8" fmla="*/ 0 w 89"/>
                <a:gd name="T9" fmla="*/ 0 h 125"/>
                <a:gd name="T10" fmla="*/ 0 w 89"/>
                <a:gd name="T11" fmla="*/ 0 h 125"/>
                <a:gd name="T12" fmla="*/ 0 w 89"/>
                <a:gd name="T13" fmla="*/ 0 h 125"/>
                <a:gd name="T14" fmla="*/ 0 w 89"/>
                <a:gd name="T15" fmla="*/ 0 h 125"/>
                <a:gd name="T16" fmla="*/ 0 w 89"/>
                <a:gd name="T17" fmla="*/ 0 h 125"/>
                <a:gd name="T18" fmla="*/ 0 w 89"/>
                <a:gd name="T19" fmla="*/ 0 h 125"/>
                <a:gd name="T20" fmla="*/ 0 w 89"/>
                <a:gd name="T21" fmla="*/ 0 h 125"/>
                <a:gd name="T22" fmla="*/ 0 w 89"/>
                <a:gd name="T23" fmla="*/ 0 h 125"/>
                <a:gd name="T24" fmla="*/ 0 w 89"/>
                <a:gd name="T25" fmla="*/ 0 h 125"/>
                <a:gd name="T26" fmla="*/ 0 w 89"/>
                <a:gd name="T27" fmla="*/ 0 h 125"/>
                <a:gd name="T28" fmla="*/ 0 w 89"/>
                <a:gd name="T29" fmla="*/ 0 h 125"/>
                <a:gd name="T30" fmla="*/ 0 w 89"/>
                <a:gd name="T31" fmla="*/ 0 h 125"/>
                <a:gd name="T32" fmla="*/ 0 w 89"/>
                <a:gd name="T33" fmla="*/ 0 h 125"/>
                <a:gd name="T34" fmla="*/ 0 w 89"/>
                <a:gd name="T35" fmla="*/ 0 h 12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9" h="125">
                  <a:moveTo>
                    <a:pt x="89" y="33"/>
                  </a:moveTo>
                  <a:lnTo>
                    <a:pt x="79" y="17"/>
                  </a:lnTo>
                  <a:lnTo>
                    <a:pt x="69" y="4"/>
                  </a:lnTo>
                  <a:lnTo>
                    <a:pt x="58" y="0"/>
                  </a:lnTo>
                  <a:lnTo>
                    <a:pt x="48" y="8"/>
                  </a:lnTo>
                  <a:lnTo>
                    <a:pt x="34" y="25"/>
                  </a:lnTo>
                  <a:lnTo>
                    <a:pt x="17" y="37"/>
                  </a:lnTo>
                  <a:lnTo>
                    <a:pt x="3" y="54"/>
                  </a:lnTo>
                  <a:lnTo>
                    <a:pt x="0" y="71"/>
                  </a:lnTo>
                  <a:lnTo>
                    <a:pt x="6" y="92"/>
                  </a:lnTo>
                  <a:lnTo>
                    <a:pt x="20" y="108"/>
                  </a:lnTo>
                  <a:lnTo>
                    <a:pt x="34" y="121"/>
                  </a:lnTo>
                  <a:lnTo>
                    <a:pt x="44" y="125"/>
                  </a:lnTo>
                  <a:lnTo>
                    <a:pt x="55" y="112"/>
                  </a:lnTo>
                  <a:lnTo>
                    <a:pt x="62" y="100"/>
                  </a:lnTo>
                  <a:lnTo>
                    <a:pt x="69" y="83"/>
                  </a:lnTo>
                  <a:lnTo>
                    <a:pt x="72" y="79"/>
                  </a:lnTo>
                  <a:lnTo>
                    <a:pt x="89" y="33"/>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3742" name="Freeform 14"/>
            <p:cNvSpPr>
              <a:spLocks/>
            </p:cNvSpPr>
            <p:nvPr/>
          </p:nvSpPr>
          <p:spPr bwMode="auto">
            <a:xfrm>
              <a:off x="1727" y="3140"/>
              <a:ext cx="51" cy="68"/>
            </a:xfrm>
            <a:custGeom>
              <a:avLst/>
              <a:gdLst>
                <a:gd name="T0" fmla="*/ 0 w 128"/>
                <a:gd name="T1" fmla="*/ 0 h 171"/>
                <a:gd name="T2" fmla="*/ 0 w 128"/>
                <a:gd name="T3" fmla="*/ 0 h 171"/>
                <a:gd name="T4" fmla="*/ 0 w 128"/>
                <a:gd name="T5" fmla="*/ 0 h 171"/>
                <a:gd name="T6" fmla="*/ 0 w 128"/>
                <a:gd name="T7" fmla="*/ 0 h 171"/>
                <a:gd name="T8" fmla="*/ 0 w 128"/>
                <a:gd name="T9" fmla="*/ 0 h 171"/>
                <a:gd name="T10" fmla="*/ 0 w 128"/>
                <a:gd name="T11" fmla="*/ 0 h 171"/>
                <a:gd name="T12" fmla="*/ 0 w 128"/>
                <a:gd name="T13" fmla="*/ 0 h 171"/>
                <a:gd name="T14" fmla="*/ 0 w 128"/>
                <a:gd name="T15" fmla="*/ 0 h 171"/>
                <a:gd name="T16" fmla="*/ 0 w 128"/>
                <a:gd name="T17" fmla="*/ 0 h 171"/>
                <a:gd name="T18" fmla="*/ 0 w 128"/>
                <a:gd name="T19" fmla="*/ 0 h 171"/>
                <a:gd name="T20" fmla="*/ 0 w 128"/>
                <a:gd name="T21" fmla="*/ 0 h 171"/>
                <a:gd name="T22" fmla="*/ 0 w 128"/>
                <a:gd name="T23" fmla="*/ 0 h 171"/>
                <a:gd name="T24" fmla="*/ 0 w 128"/>
                <a:gd name="T25" fmla="*/ 0 h 171"/>
                <a:gd name="T26" fmla="*/ 0 w 128"/>
                <a:gd name="T27" fmla="*/ 0 h 171"/>
                <a:gd name="T28" fmla="*/ 0 w 128"/>
                <a:gd name="T29" fmla="*/ 0 h 171"/>
                <a:gd name="T30" fmla="*/ 0 w 128"/>
                <a:gd name="T31" fmla="*/ 0 h 171"/>
                <a:gd name="T32" fmla="*/ 0 w 128"/>
                <a:gd name="T33" fmla="*/ 0 h 171"/>
                <a:gd name="T34" fmla="*/ 0 w 128"/>
                <a:gd name="T35" fmla="*/ 0 h 171"/>
                <a:gd name="T36" fmla="*/ 0 w 128"/>
                <a:gd name="T37" fmla="*/ 0 h 171"/>
                <a:gd name="T38" fmla="*/ 0 w 128"/>
                <a:gd name="T39" fmla="*/ 0 h 171"/>
                <a:gd name="T40" fmla="*/ 0 w 128"/>
                <a:gd name="T41" fmla="*/ 0 h 171"/>
                <a:gd name="T42" fmla="*/ 0 w 128"/>
                <a:gd name="T43" fmla="*/ 0 h 171"/>
                <a:gd name="T44" fmla="*/ 0 w 128"/>
                <a:gd name="T45" fmla="*/ 0 h 171"/>
                <a:gd name="T46" fmla="*/ 0 w 128"/>
                <a:gd name="T47" fmla="*/ 0 h 171"/>
                <a:gd name="T48" fmla="*/ 0 w 128"/>
                <a:gd name="T49" fmla="*/ 0 h 171"/>
                <a:gd name="T50" fmla="*/ 0 w 128"/>
                <a:gd name="T51" fmla="*/ 0 h 171"/>
                <a:gd name="T52" fmla="*/ 0 w 128"/>
                <a:gd name="T53" fmla="*/ 0 h 171"/>
                <a:gd name="T54" fmla="*/ 0 w 128"/>
                <a:gd name="T55" fmla="*/ 0 h 171"/>
                <a:gd name="T56" fmla="*/ 0 w 128"/>
                <a:gd name="T57" fmla="*/ 0 h 171"/>
                <a:gd name="T58" fmla="*/ 0 w 128"/>
                <a:gd name="T59" fmla="*/ 0 h 171"/>
                <a:gd name="T60" fmla="*/ 0 w 128"/>
                <a:gd name="T61" fmla="*/ 0 h 171"/>
                <a:gd name="T62" fmla="*/ 0 w 128"/>
                <a:gd name="T63" fmla="*/ 0 h 171"/>
                <a:gd name="T64" fmla="*/ 0 w 128"/>
                <a:gd name="T65" fmla="*/ 0 h 17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28" h="171">
                  <a:moveTo>
                    <a:pt x="66" y="0"/>
                  </a:moveTo>
                  <a:lnTo>
                    <a:pt x="66" y="4"/>
                  </a:lnTo>
                  <a:lnTo>
                    <a:pt x="73" y="16"/>
                  </a:lnTo>
                  <a:lnTo>
                    <a:pt x="80" y="33"/>
                  </a:lnTo>
                  <a:lnTo>
                    <a:pt x="93" y="46"/>
                  </a:lnTo>
                  <a:lnTo>
                    <a:pt x="111" y="54"/>
                  </a:lnTo>
                  <a:lnTo>
                    <a:pt x="121" y="58"/>
                  </a:lnTo>
                  <a:lnTo>
                    <a:pt x="125" y="62"/>
                  </a:lnTo>
                  <a:lnTo>
                    <a:pt x="128" y="62"/>
                  </a:lnTo>
                  <a:lnTo>
                    <a:pt x="125" y="71"/>
                  </a:lnTo>
                  <a:lnTo>
                    <a:pt x="114" y="87"/>
                  </a:lnTo>
                  <a:lnTo>
                    <a:pt x="104" y="112"/>
                  </a:lnTo>
                  <a:lnTo>
                    <a:pt x="97" y="129"/>
                  </a:lnTo>
                  <a:lnTo>
                    <a:pt x="97" y="141"/>
                  </a:lnTo>
                  <a:lnTo>
                    <a:pt x="93" y="154"/>
                  </a:lnTo>
                  <a:lnTo>
                    <a:pt x="87" y="166"/>
                  </a:lnTo>
                  <a:lnTo>
                    <a:pt x="83" y="171"/>
                  </a:lnTo>
                  <a:lnTo>
                    <a:pt x="76" y="171"/>
                  </a:lnTo>
                  <a:lnTo>
                    <a:pt x="73" y="162"/>
                  </a:lnTo>
                  <a:lnTo>
                    <a:pt x="66" y="150"/>
                  </a:lnTo>
                  <a:lnTo>
                    <a:pt x="52" y="141"/>
                  </a:lnTo>
                  <a:lnTo>
                    <a:pt x="31" y="141"/>
                  </a:lnTo>
                  <a:lnTo>
                    <a:pt x="11" y="146"/>
                  </a:lnTo>
                  <a:lnTo>
                    <a:pt x="0" y="146"/>
                  </a:lnTo>
                  <a:lnTo>
                    <a:pt x="4" y="137"/>
                  </a:lnTo>
                  <a:lnTo>
                    <a:pt x="18" y="121"/>
                  </a:lnTo>
                  <a:lnTo>
                    <a:pt x="31" y="108"/>
                  </a:lnTo>
                  <a:lnTo>
                    <a:pt x="42" y="91"/>
                  </a:lnTo>
                  <a:lnTo>
                    <a:pt x="49" y="75"/>
                  </a:lnTo>
                  <a:lnTo>
                    <a:pt x="52" y="54"/>
                  </a:lnTo>
                  <a:lnTo>
                    <a:pt x="59" y="29"/>
                  </a:lnTo>
                  <a:lnTo>
                    <a:pt x="62" y="8"/>
                  </a:lnTo>
                  <a:lnTo>
                    <a:pt x="66"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3743" name="Freeform 15"/>
            <p:cNvSpPr>
              <a:spLocks/>
            </p:cNvSpPr>
            <p:nvPr/>
          </p:nvSpPr>
          <p:spPr bwMode="auto">
            <a:xfrm>
              <a:off x="1710" y="3210"/>
              <a:ext cx="45" cy="60"/>
            </a:xfrm>
            <a:custGeom>
              <a:avLst/>
              <a:gdLst>
                <a:gd name="T0" fmla="*/ 0 w 113"/>
                <a:gd name="T1" fmla="*/ 0 h 150"/>
                <a:gd name="T2" fmla="*/ 0 w 113"/>
                <a:gd name="T3" fmla="*/ 0 h 150"/>
                <a:gd name="T4" fmla="*/ 0 w 113"/>
                <a:gd name="T5" fmla="*/ 0 h 150"/>
                <a:gd name="T6" fmla="*/ 0 w 113"/>
                <a:gd name="T7" fmla="*/ 0 h 150"/>
                <a:gd name="T8" fmla="*/ 0 w 113"/>
                <a:gd name="T9" fmla="*/ 0 h 150"/>
                <a:gd name="T10" fmla="*/ 0 w 113"/>
                <a:gd name="T11" fmla="*/ 0 h 150"/>
                <a:gd name="T12" fmla="*/ 0 w 113"/>
                <a:gd name="T13" fmla="*/ 0 h 150"/>
                <a:gd name="T14" fmla="*/ 0 w 113"/>
                <a:gd name="T15" fmla="*/ 0 h 150"/>
                <a:gd name="T16" fmla="*/ 0 w 113"/>
                <a:gd name="T17" fmla="*/ 0 h 150"/>
                <a:gd name="T18" fmla="*/ 0 w 113"/>
                <a:gd name="T19" fmla="*/ 0 h 150"/>
                <a:gd name="T20" fmla="*/ 0 w 113"/>
                <a:gd name="T21" fmla="*/ 0 h 150"/>
                <a:gd name="T22" fmla="*/ 0 w 113"/>
                <a:gd name="T23" fmla="*/ 0 h 150"/>
                <a:gd name="T24" fmla="*/ 0 w 113"/>
                <a:gd name="T25" fmla="*/ 0 h 150"/>
                <a:gd name="T26" fmla="*/ 0 w 113"/>
                <a:gd name="T27" fmla="*/ 0 h 150"/>
                <a:gd name="T28" fmla="*/ 0 w 113"/>
                <a:gd name="T29" fmla="*/ 0 h 150"/>
                <a:gd name="T30" fmla="*/ 0 w 113"/>
                <a:gd name="T31" fmla="*/ 0 h 150"/>
                <a:gd name="T32" fmla="*/ 0 w 113"/>
                <a:gd name="T33" fmla="*/ 0 h 150"/>
                <a:gd name="T34" fmla="*/ 0 w 113"/>
                <a:gd name="T35" fmla="*/ 0 h 150"/>
                <a:gd name="T36" fmla="*/ 0 w 113"/>
                <a:gd name="T37" fmla="*/ 0 h 150"/>
                <a:gd name="T38" fmla="*/ 0 w 113"/>
                <a:gd name="T39" fmla="*/ 0 h 150"/>
                <a:gd name="T40" fmla="*/ 0 w 113"/>
                <a:gd name="T41" fmla="*/ 0 h 150"/>
                <a:gd name="T42" fmla="*/ 0 w 113"/>
                <a:gd name="T43" fmla="*/ 0 h 150"/>
                <a:gd name="T44" fmla="*/ 0 w 113"/>
                <a:gd name="T45" fmla="*/ 0 h 150"/>
                <a:gd name="T46" fmla="*/ 0 w 113"/>
                <a:gd name="T47" fmla="*/ 0 h 150"/>
                <a:gd name="T48" fmla="*/ 0 w 113"/>
                <a:gd name="T49" fmla="*/ 0 h 150"/>
                <a:gd name="T50" fmla="*/ 0 w 113"/>
                <a:gd name="T51" fmla="*/ 0 h 150"/>
                <a:gd name="T52" fmla="*/ 0 w 113"/>
                <a:gd name="T53" fmla="*/ 0 h 150"/>
                <a:gd name="T54" fmla="*/ 0 w 113"/>
                <a:gd name="T55" fmla="*/ 0 h 150"/>
                <a:gd name="T56" fmla="*/ 0 w 113"/>
                <a:gd name="T57" fmla="*/ 0 h 150"/>
                <a:gd name="T58" fmla="*/ 0 w 113"/>
                <a:gd name="T59" fmla="*/ 0 h 150"/>
                <a:gd name="T60" fmla="*/ 0 w 113"/>
                <a:gd name="T61" fmla="*/ 0 h 150"/>
                <a:gd name="T62" fmla="*/ 0 w 113"/>
                <a:gd name="T63" fmla="*/ 0 h 150"/>
                <a:gd name="T64" fmla="*/ 0 w 113"/>
                <a:gd name="T65" fmla="*/ 0 h 150"/>
                <a:gd name="T66" fmla="*/ 0 w 113"/>
                <a:gd name="T67" fmla="*/ 0 h 150"/>
                <a:gd name="T68" fmla="*/ 0 w 113"/>
                <a:gd name="T69" fmla="*/ 0 h 150"/>
                <a:gd name="T70" fmla="*/ 0 w 113"/>
                <a:gd name="T71" fmla="*/ 0 h 150"/>
                <a:gd name="T72" fmla="*/ 0 w 113"/>
                <a:gd name="T73" fmla="*/ 0 h 15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13" h="150">
                  <a:moveTo>
                    <a:pt x="44" y="8"/>
                  </a:moveTo>
                  <a:lnTo>
                    <a:pt x="44" y="8"/>
                  </a:lnTo>
                  <a:lnTo>
                    <a:pt x="51" y="4"/>
                  </a:lnTo>
                  <a:lnTo>
                    <a:pt x="58" y="0"/>
                  </a:lnTo>
                  <a:lnTo>
                    <a:pt x="72" y="4"/>
                  </a:lnTo>
                  <a:lnTo>
                    <a:pt x="86" y="12"/>
                  </a:lnTo>
                  <a:lnTo>
                    <a:pt x="100" y="21"/>
                  </a:lnTo>
                  <a:lnTo>
                    <a:pt x="110" y="29"/>
                  </a:lnTo>
                  <a:lnTo>
                    <a:pt x="113" y="37"/>
                  </a:lnTo>
                  <a:lnTo>
                    <a:pt x="113" y="41"/>
                  </a:lnTo>
                  <a:lnTo>
                    <a:pt x="113" y="45"/>
                  </a:lnTo>
                  <a:lnTo>
                    <a:pt x="113" y="54"/>
                  </a:lnTo>
                  <a:lnTo>
                    <a:pt x="106" y="66"/>
                  </a:lnTo>
                  <a:lnTo>
                    <a:pt x="100" y="83"/>
                  </a:lnTo>
                  <a:lnTo>
                    <a:pt x="96" y="95"/>
                  </a:lnTo>
                  <a:lnTo>
                    <a:pt x="96" y="104"/>
                  </a:lnTo>
                  <a:lnTo>
                    <a:pt x="96" y="112"/>
                  </a:lnTo>
                  <a:lnTo>
                    <a:pt x="100" y="125"/>
                  </a:lnTo>
                  <a:lnTo>
                    <a:pt x="103" y="141"/>
                  </a:lnTo>
                  <a:lnTo>
                    <a:pt x="100" y="150"/>
                  </a:lnTo>
                  <a:lnTo>
                    <a:pt x="93" y="145"/>
                  </a:lnTo>
                  <a:lnTo>
                    <a:pt x="75" y="129"/>
                  </a:lnTo>
                  <a:lnTo>
                    <a:pt x="62" y="116"/>
                  </a:lnTo>
                  <a:lnTo>
                    <a:pt x="48" y="112"/>
                  </a:lnTo>
                  <a:lnTo>
                    <a:pt x="41" y="112"/>
                  </a:lnTo>
                  <a:lnTo>
                    <a:pt x="27" y="116"/>
                  </a:lnTo>
                  <a:lnTo>
                    <a:pt x="13" y="120"/>
                  </a:lnTo>
                  <a:lnTo>
                    <a:pt x="0" y="116"/>
                  </a:lnTo>
                  <a:lnTo>
                    <a:pt x="3" y="104"/>
                  </a:lnTo>
                  <a:lnTo>
                    <a:pt x="17" y="87"/>
                  </a:lnTo>
                  <a:lnTo>
                    <a:pt x="27" y="75"/>
                  </a:lnTo>
                  <a:lnTo>
                    <a:pt x="34" y="58"/>
                  </a:lnTo>
                  <a:lnTo>
                    <a:pt x="37" y="45"/>
                  </a:lnTo>
                  <a:lnTo>
                    <a:pt x="37" y="29"/>
                  </a:lnTo>
                  <a:lnTo>
                    <a:pt x="41" y="21"/>
                  </a:lnTo>
                  <a:lnTo>
                    <a:pt x="44" y="12"/>
                  </a:lnTo>
                  <a:lnTo>
                    <a:pt x="44" y="8"/>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3744" name="Freeform 16"/>
            <p:cNvSpPr>
              <a:spLocks/>
            </p:cNvSpPr>
            <p:nvPr/>
          </p:nvSpPr>
          <p:spPr bwMode="auto">
            <a:xfrm>
              <a:off x="1710" y="3273"/>
              <a:ext cx="41" cy="60"/>
            </a:xfrm>
            <a:custGeom>
              <a:avLst/>
              <a:gdLst>
                <a:gd name="T0" fmla="*/ 0 w 103"/>
                <a:gd name="T1" fmla="*/ 0 h 150"/>
                <a:gd name="T2" fmla="*/ 0 w 103"/>
                <a:gd name="T3" fmla="*/ 0 h 150"/>
                <a:gd name="T4" fmla="*/ 0 w 103"/>
                <a:gd name="T5" fmla="*/ 0 h 150"/>
                <a:gd name="T6" fmla="*/ 0 w 103"/>
                <a:gd name="T7" fmla="*/ 0 h 150"/>
                <a:gd name="T8" fmla="*/ 0 w 103"/>
                <a:gd name="T9" fmla="*/ 0 h 150"/>
                <a:gd name="T10" fmla="*/ 0 w 103"/>
                <a:gd name="T11" fmla="*/ 0 h 150"/>
                <a:gd name="T12" fmla="*/ 0 w 103"/>
                <a:gd name="T13" fmla="*/ 0 h 150"/>
                <a:gd name="T14" fmla="*/ 0 w 103"/>
                <a:gd name="T15" fmla="*/ 0 h 150"/>
                <a:gd name="T16" fmla="*/ 0 w 103"/>
                <a:gd name="T17" fmla="*/ 0 h 150"/>
                <a:gd name="T18" fmla="*/ 0 w 103"/>
                <a:gd name="T19" fmla="*/ 0 h 150"/>
                <a:gd name="T20" fmla="*/ 0 w 103"/>
                <a:gd name="T21" fmla="*/ 0 h 150"/>
                <a:gd name="T22" fmla="*/ 0 w 103"/>
                <a:gd name="T23" fmla="*/ 0 h 150"/>
                <a:gd name="T24" fmla="*/ 0 w 103"/>
                <a:gd name="T25" fmla="*/ 0 h 150"/>
                <a:gd name="T26" fmla="*/ 0 w 103"/>
                <a:gd name="T27" fmla="*/ 0 h 150"/>
                <a:gd name="T28" fmla="*/ 0 w 103"/>
                <a:gd name="T29" fmla="*/ 0 h 150"/>
                <a:gd name="T30" fmla="*/ 0 w 103"/>
                <a:gd name="T31" fmla="*/ 0 h 150"/>
                <a:gd name="T32" fmla="*/ 0 w 103"/>
                <a:gd name="T33" fmla="*/ 0 h 150"/>
                <a:gd name="T34" fmla="*/ 0 w 103"/>
                <a:gd name="T35" fmla="*/ 0 h 150"/>
                <a:gd name="T36" fmla="*/ 0 w 103"/>
                <a:gd name="T37" fmla="*/ 0 h 150"/>
                <a:gd name="T38" fmla="*/ 0 w 103"/>
                <a:gd name="T39" fmla="*/ 0 h 150"/>
                <a:gd name="T40" fmla="*/ 0 w 103"/>
                <a:gd name="T41" fmla="*/ 0 h 150"/>
                <a:gd name="T42" fmla="*/ 0 w 103"/>
                <a:gd name="T43" fmla="*/ 0 h 150"/>
                <a:gd name="T44" fmla="*/ 0 w 103"/>
                <a:gd name="T45" fmla="*/ 0 h 150"/>
                <a:gd name="T46" fmla="*/ 0 w 103"/>
                <a:gd name="T47" fmla="*/ 0 h 150"/>
                <a:gd name="T48" fmla="*/ 0 w 103"/>
                <a:gd name="T49" fmla="*/ 0 h 150"/>
                <a:gd name="T50" fmla="*/ 0 w 103"/>
                <a:gd name="T51" fmla="*/ 0 h 150"/>
                <a:gd name="T52" fmla="*/ 0 w 103"/>
                <a:gd name="T53" fmla="*/ 0 h 150"/>
                <a:gd name="T54" fmla="*/ 0 w 103"/>
                <a:gd name="T55" fmla="*/ 0 h 150"/>
                <a:gd name="T56" fmla="*/ 0 w 103"/>
                <a:gd name="T57" fmla="*/ 0 h 150"/>
                <a:gd name="T58" fmla="*/ 0 w 103"/>
                <a:gd name="T59" fmla="*/ 0 h 150"/>
                <a:gd name="T60" fmla="*/ 0 w 103"/>
                <a:gd name="T61" fmla="*/ 0 h 150"/>
                <a:gd name="T62" fmla="*/ 0 w 103"/>
                <a:gd name="T63" fmla="*/ 0 h 150"/>
                <a:gd name="T64" fmla="*/ 0 w 103"/>
                <a:gd name="T65" fmla="*/ 0 h 15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03" h="150">
                  <a:moveTo>
                    <a:pt x="3" y="25"/>
                  </a:moveTo>
                  <a:lnTo>
                    <a:pt x="6" y="21"/>
                  </a:lnTo>
                  <a:lnTo>
                    <a:pt x="20" y="12"/>
                  </a:lnTo>
                  <a:lnTo>
                    <a:pt x="31" y="4"/>
                  </a:lnTo>
                  <a:lnTo>
                    <a:pt x="44" y="0"/>
                  </a:lnTo>
                  <a:lnTo>
                    <a:pt x="62" y="4"/>
                  </a:lnTo>
                  <a:lnTo>
                    <a:pt x="79" y="12"/>
                  </a:lnTo>
                  <a:lnTo>
                    <a:pt x="93" y="17"/>
                  </a:lnTo>
                  <a:lnTo>
                    <a:pt x="100" y="29"/>
                  </a:lnTo>
                  <a:lnTo>
                    <a:pt x="100" y="37"/>
                  </a:lnTo>
                  <a:lnTo>
                    <a:pt x="100" y="46"/>
                  </a:lnTo>
                  <a:lnTo>
                    <a:pt x="96" y="54"/>
                  </a:lnTo>
                  <a:lnTo>
                    <a:pt x="96" y="75"/>
                  </a:lnTo>
                  <a:lnTo>
                    <a:pt x="100" y="100"/>
                  </a:lnTo>
                  <a:lnTo>
                    <a:pt x="103" y="112"/>
                  </a:lnTo>
                  <a:lnTo>
                    <a:pt x="103" y="121"/>
                  </a:lnTo>
                  <a:lnTo>
                    <a:pt x="96" y="125"/>
                  </a:lnTo>
                  <a:lnTo>
                    <a:pt x="86" y="125"/>
                  </a:lnTo>
                  <a:lnTo>
                    <a:pt x="72" y="121"/>
                  </a:lnTo>
                  <a:lnTo>
                    <a:pt x="55" y="117"/>
                  </a:lnTo>
                  <a:lnTo>
                    <a:pt x="37" y="121"/>
                  </a:lnTo>
                  <a:lnTo>
                    <a:pt x="20" y="133"/>
                  </a:lnTo>
                  <a:lnTo>
                    <a:pt x="10" y="146"/>
                  </a:lnTo>
                  <a:lnTo>
                    <a:pt x="3" y="150"/>
                  </a:lnTo>
                  <a:lnTo>
                    <a:pt x="0" y="137"/>
                  </a:lnTo>
                  <a:lnTo>
                    <a:pt x="0" y="117"/>
                  </a:lnTo>
                  <a:lnTo>
                    <a:pt x="6" y="100"/>
                  </a:lnTo>
                  <a:lnTo>
                    <a:pt x="13" y="87"/>
                  </a:lnTo>
                  <a:lnTo>
                    <a:pt x="13" y="75"/>
                  </a:lnTo>
                  <a:lnTo>
                    <a:pt x="10" y="58"/>
                  </a:lnTo>
                  <a:lnTo>
                    <a:pt x="6" y="42"/>
                  </a:lnTo>
                  <a:lnTo>
                    <a:pt x="3" y="29"/>
                  </a:lnTo>
                  <a:lnTo>
                    <a:pt x="3" y="25"/>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3745" name="Freeform 17"/>
            <p:cNvSpPr>
              <a:spLocks/>
            </p:cNvSpPr>
            <p:nvPr/>
          </p:nvSpPr>
          <p:spPr bwMode="auto">
            <a:xfrm>
              <a:off x="1708" y="3338"/>
              <a:ext cx="46" cy="65"/>
            </a:xfrm>
            <a:custGeom>
              <a:avLst/>
              <a:gdLst>
                <a:gd name="T0" fmla="*/ 0 w 114"/>
                <a:gd name="T1" fmla="*/ 0 h 163"/>
                <a:gd name="T2" fmla="*/ 0 w 114"/>
                <a:gd name="T3" fmla="*/ 0 h 163"/>
                <a:gd name="T4" fmla="*/ 0 w 114"/>
                <a:gd name="T5" fmla="*/ 0 h 163"/>
                <a:gd name="T6" fmla="*/ 0 w 114"/>
                <a:gd name="T7" fmla="*/ 0 h 163"/>
                <a:gd name="T8" fmla="*/ 0 w 114"/>
                <a:gd name="T9" fmla="*/ 0 h 163"/>
                <a:gd name="T10" fmla="*/ 0 w 114"/>
                <a:gd name="T11" fmla="*/ 0 h 163"/>
                <a:gd name="T12" fmla="*/ 0 w 114"/>
                <a:gd name="T13" fmla="*/ 0 h 163"/>
                <a:gd name="T14" fmla="*/ 0 w 114"/>
                <a:gd name="T15" fmla="*/ 0 h 163"/>
                <a:gd name="T16" fmla="*/ 0 w 114"/>
                <a:gd name="T17" fmla="*/ 0 h 163"/>
                <a:gd name="T18" fmla="*/ 0 w 114"/>
                <a:gd name="T19" fmla="*/ 0 h 163"/>
                <a:gd name="T20" fmla="*/ 0 w 114"/>
                <a:gd name="T21" fmla="*/ 0 h 163"/>
                <a:gd name="T22" fmla="*/ 0 w 114"/>
                <a:gd name="T23" fmla="*/ 0 h 163"/>
                <a:gd name="T24" fmla="*/ 0 w 114"/>
                <a:gd name="T25" fmla="*/ 0 h 163"/>
                <a:gd name="T26" fmla="*/ 0 w 114"/>
                <a:gd name="T27" fmla="*/ 0 h 163"/>
                <a:gd name="T28" fmla="*/ 0 w 114"/>
                <a:gd name="T29" fmla="*/ 0 h 163"/>
                <a:gd name="T30" fmla="*/ 0 w 114"/>
                <a:gd name="T31" fmla="*/ 0 h 163"/>
                <a:gd name="T32" fmla="*/ 0 w 114"/>
                <a:gd name="T33" fmla="*/ 0 h 163"/>
                <a:gd name="T34" fmla="*/ 0 w 114"/>
                <a:gd name="T35" fmla="*/ 0 h 163"/>
                <a:gd name="T36" fmla="*/ 0 w 114"/>
                <a:gd name="T37" fmla="*/ 0 h 163"/>
                <a:gd name="T38" fmla="*/ 0 w 114"/>
                <a:gd name="T39" fmla="*/ 0 h 163"/>
                <a:gd name="T40" fmla="*/ 0 w 114"/>
                <a:gd name="T41" fmla="*/ 0 h 163"/>
                <a:gd name="T42" fmla="*/ 0 w 114"/>
                <a:gd name="T43" fmla="*/ 0 h 163"/>
                <a:gd name="T44" fmla="*/ 0 w 114"/>
                <a:gd name="T45" fmla="*/ 0 h 163"/>
                <a:gd name="T46" fmla="*/ 0 w 114"/>
                <a:gd name="T47" fmla="*/ 0 h 163"/>
                <a:gd name="T48" fmla="*/ 0 w 114"/>
                <a:gd name="T49" fmla="*/ 0 h 163"/>
                <a:gd name="T50" fmla="*/ 0 w 114"/>
                <a:gd name="T51" fmla="*/ 0 h 163"/>
                <a:gd name="T52" fmla="*/ 0 w 114"/>
                <a:gd name="T53" fmla="*/ 0 h 163"/>
                <a:gd name="T54" fmla="*/ 0 w 114"/>
                <a:gd name="T55" fmla="*/ 0 h 163"/>
                <a:gd name="T56" fmla="*/ 0 w 114"/>
                <a:gd name="T57" fmla="*/ 0 h 163"/>
                <a:gd name="T58" fmla="*/ 0 w 114"/>
                <a:gd name="T59" fmla="*/ 0 h 163"/>
                <a:gd name="T60" fmla="*/ 0 w 114"/>
                <a:gd name="T61" fmla="*/ 0 h 163"/>
                <a:gd name="T62" fmla="*/ 0 w 114"/>
                <a:gd name="T63" fmla="*/ 0 h 163"/>
                <a:gd name="T64" fmla="*/ 0 w 114"/>
                <a:gd name="T65" fmla="*/ 0 h 16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4" h="163">
                  <a:moveTo>
                    <a:pt x="0" y="25"/>
                  </a:moveTo>
                  <a:lnTo>
                    <a:pt x="4" y="21"/>
                  </a:lnTo>
                  <a:lnTo>
                    <a:pt x="17" y="9"/>
                  </a:lnTo>
                  <a:lnTo>
                    <a:pt x="35" y="0"/>
                  </a:lnTo>
                  <a:lnTo>
                    <a:pt x="48" y="0"/>
                  </a:lnTo>
                  <a:lnTo>
                    <a:pt x="66" y="5"/>
                  </a:lnTo>
                  <a:lnTo>
                    <a:pt x="83" y="9"/>
                  </a:lnTo>
                  <a:lnTo>
                    <a:pt x="100" y="17"/>
                  </a:lnTo>
                  <a:lnTo>
                    <a:pt x="107" y="30"/>
                  </a:lnTo>
                  <a:lnTo>
                    <a:pt x="107" y="38"/>
                  </a:lnTo>
                  <a:lnTo>
                    <a:pt x="107" y="46"/>
                  </a:lnTo>
                  <a:lnTo>
                    <a:pt x="107" y="55"/>
                  </a:lnTo>
                  <a:lnTo>
                    <a:pt x="107" y="75"/>
                  </a:lnTo>
                  <a:lnTo>
                    <a:pt x="110" y="100"/>
                  </a:lnTo>
                  <a:lnTo>
                    <a:pt x="114" y="117"/>
                  </a:lnTo>
                  <a:lnTo>
                    <a:pt x="114" y="125"/>
                  </a:lnTo>
                  <a:lnTo>
                    <a:pt x="107" y="130"/>
                  </a:lnTo>
                  <a:lnTo>
                    <a:pt x="97" y="130"/>
                  </a:lnTo>
                  <a:lnTo>
                    <a:pt x="83" y="130"/>
                  </a:lnTo>
                  <a:lnTo>
                    <a:pt x="66" y="125"/>
                  </a:lnTo>
                  <a:lnTo>
                    <a:pt x="45" y="130"/>
                  </a:lnTo>
                  <a:lnTo>
                    <a:pt x="28" y="146"/>
                  </a:lnTo>
                  <a:lnTo>
                    <a:pt x="14" y="159"/>
                  </a:lnTo>
                  <a:lnTo>
                    <a:pt x="7" y="163"/>
                  </a:lnTo>
                  <a:lnTo>
                    <a:pt x="4" y="150"/>
                  </a:lnTo>
                  <a:lnTo>
                    <a:pt x="4" y="130"/>
                  </a:lnTo>
                  <a:lnTo>
                    <a:pt x="10" y="109"/>
                  </a:lnTo>
                  <a:lnTo>
                    <a:pt x="17" y="96"/>
                  </a:lnTo>
                  <a:lnTo>
                    <a:pt x="17" y="80"/>
                  </a:lnTo>
                  <a:lnTo>
                    <a:pt x="10" y="63"/>
                  </a:lnTo>
                  <a:lnTo>
                    <a:pt x="7" y="46"/>
                  </a:lnTo>
                  <a:lnTo>
                    <a:pt x="4" y="30"/>
                  </a:lnTo>
                  <a:lnTo>
                    <a:pt x="0" y="25"/>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3746" name="Freeform 18"/>
            <p:cNvSpPr>
              <a:spLocks/>
            </p:cNvSpPr>
            <p:nvPr/>
          </p:nvSpPr>
          <p:spPr bwMode="auto">
            <a:xfrm>
              <a:off x="1715" y="3410"/>
              <a:ext cx="49" cy="72"/>
            </a:xfrm>
            <a:custGeom>
              <a:avLst/>
              <a:gdLst>
                <a:gd name="T0" fmla="*/ 0 w 124"/>
                <a:gd name="T1" fmla="*/ 0 h 179"/>
                <a:gd name="T2" fmla="*/ 0 w 124"/>
                <a:gd name="T3" fmla="*/ 0 h 179"/>
                <a:gd name="T4" fmla="*/ 0 w 124"/>
                <a:gd name="T5" fmla="*/ 0 h 179"/>
                <a:gd name="T6" fmla="*/ 0 w 124"/>
                <a:gd name="T7" fmla="*/ 0 h 179"/>
                <a:gd name="T8" fmla="*/ 0 w 124"/>
                <a:gd name="T9" fmla="*/ 0 h 179"/>
                <a:gd name="T10" fmla="*/ 0 w 124"/>
                <a:gd name="T11" fmla="*/ 0 h 179"/>
                <a:gd name="T12" fmla="*/ 0 w 124"/>
                <a:gd name="T13" fmla="*/ 0 h 179"/>
                <a:gd name="T14" fmla="*/ 0 w 124"/>
                <a:gd name="T15" fmla="*/ 0 h 179"/>
                <a:gd name="T16" fmla="*/ 0 w 124"/>
                <a:gd name="T17" fmla="*/ 0 h 179"/>
                <a:gd name="T18" fmla="*/ 0 w 124"/>
                <a:gd name="T19" fmla="*/ 0 h 179"/>
                <a:gd name="T20" fmla="*/ 0 w 124"/>
                <a:gd name="T21" fmla="*/ 0 h 179"/>
                <a:gd name="T22" fmla="*/ 0 w 124"/>
                <a:gd name="T23" fmla="*/ 0 h 179"/>
                <a:gd name="T24" fmla="*/ 0 w 124"/>
                <a:gd name="T25" fmla="*/ 0 h 179"/>
                <a:gd name="T26" fmla="*/ 0 w 124"/>
                <a:gd name="T27" fmla="*/ 0 h 179"/>
                <a:gd name="T28" fmla="*/ 0 w 124"/>
                <a:gd name="T29" fmla="*/ 0 h 179"/>
                <a:gd name="T30" fmla="*/ 0 w 124"/>
                <a:gd name="T31" fmla="*/ 0 h 179"/>
                <a:gd name="T32" fmla="*/ 0 w 124"/>
                <a:gd name="T33" fmla="*/ 0 h 179"/>
                <a:gd name="T34" fmla="*/ 0 w 124"/>
                <a:gd name="T35" fmla="*/ 0 h 179"/>
                <a:gd name="T36" fmla="*/ 0 w 124"/>
                <a:gd name="T37" fmla="*/ 0 h 179"/>
                <a:gd name="T38" fmla="*/ 0 w 124"/>
                <a:gd name="T39" fmla="*/ 0 h 179"/>
                <a:gd name="T40" fmla="*/ 0 w 124"/>
                <a:gd name="T41" fmla="*/ 0 h 179"/>
                <a:gd name="T42" fmla="*/ 0 w 124"/>
                <a:gd name="T43" fmla="*/ 0 h 179"/>
                <a:gd name="T44" fmla="*/ 0 w 124"/>
                <a:gd name="T45" fmla="*/ 0 h 179"/>
                <a:gd name="T46" fmla="*/ 0 w 124"/>
                <a:gd name="T47" fmla="*/ 0 h 179"/>
                <a:gd name="T48" fmla="*/ 0 w 124"/>
                <a:gd name="T49" fmla="*/ 0 h 179"/>
                <a:gd name="T50" fmla="*/ 0 w 124"/>
                <a:gd name="T51" fmla="*/ 0 h 179"/>
                <a:gd name="T52" fmla="*/ 0 w 124"/>
                <a:gd name="T53" fmla="*/ 0 h 179"/>
                <a:gd name="T54" fmla="*/ 0 w 124"/>
                <a:gd name="T55" fmla="*/ 0 h 179"/>
                <a:gd name="T56" fmla="*/ 0 w 124"/>
                <a:gd name="T57" fmla="*/ 0 h 179"/>
                <a:gd name="T58" fmla="*/ 0 w 124"/>
                <a:gd name="T59" fmla="*/ 0 h 179"/>
                <a:gd name="T60" fmla="*/ 0 w 124"/>
                <a:gd name="T61" fmla="*/ 0 h 179"/>
                <a:gd name="T62" fmla="*/ 0 w 124"/>
                <a:gd name="T63" fmla="*/ 0 h 179"/>
                <a:gd name="T64" fmla="*/ 0 w 124"/>
                <a:gd name="T65" fmla="*/ 0 h 1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24" h="179">
                  <a:moveTo>
                    <a:pt x="0" y="29"/>
                  </a:moveTo>
                  <a:lnTo>
                    <a:pt x="7" y="25"/>
                  </a:lnTo>
                  <a:lnTo>
                    <a:pt x="18" y="12"/>
                  </a:lnTo>
                  <a:lnTo>
                    <a:pt x="35" y="0"/>
                  </a:lnTo>
                  <a:lnTo>
                    <a:pt x="52" y="0"/>
                  </a:lnTo>
                  <a:lnTo>
                    <a:pt x="69" y="4"/>
                  </a:lnTo>
                  <a:lnTo>
                    <a:pt x="90" y="12"/>
                  </a:lnTo>
                  <a:lnTo>
                    <a:pt x="107" y="20"/>
                  </a:lnTo>
                  <a:lnTo>
                    <a:pt x="118" y="33"/>
                  </a:lnTo>
                  <a:lnTo>
                    <a:pt x="118" y="41"/>
                  </a:lnTo>
                  <a:lnTo>
                    <a:pt x="118" y="50"/>
                  </a:lnTo>
                  <a:lnTo>
                    <a:pt x="114" y="58"/>
                  </a:lnTo>
                  <a:lnTo>
                    <a:pt x="114" y="83"/>
                  </a:lnTo>
                  <a:lnTo>
                    <a:pt x="118" y="112"/>
                  </a:lnTo>
                  <a:lnTo>
                    <a:pt x="124" y="129"/>
                  </a:lnTo>
                  <a:lnTo>
                    <a:pt x="124" y="137"/>
                  </a:lnTo>
                  <a:lnTo>
                    <a:pt x="118" y="145"/>
                  </a:lnTo>
                  <a:lnTo>
                    <a:pt x="104" y="145"/>
                  </a:lnTo>
                  <a:lnTo>
                    <a:pt x="90" y="141"/>
                  </a:lnTo>
                  <a:lnTo>
                    <a:pt x="69" y="137"/>
                  </a:lnTo>
                  <a:lnTo>
                    <a:pt x="49" y="145"/>
                  </a:lnTo>
                  <a:lnTo>
                    <a:pt x="28" y="162"/>
                  </a:lnTo>
                  <a:lnTo>
                    <a:pt x="14" y="175"/>
                  </a:lnTo>
                  <a:lnTo>
                    <a:pt x="7" y="179"/>
                  </a:lnTo>
                  <a:lnTo>
                    <a:pt x="0" y="166"/>
                  </a:lnTo>
                  <a:lnTo>
                    <a:pt x="4" y="141"/>
                  </a:lnTo>
                  <a:lnTo>
                    <a:pt x="11" y="120"/>
                  </a:lnTo>
                  <a:lnTo>
                    <a:pt x="18" y="104"/>
                  </a:lnTo>
                  <a:lnTo>
                    <a:pt x="18" y="87"/>
                  </a:lnTo>
                  <a:lnTo>
                    <a:pt x="11" y="70"/>
                  </a:lnTo>
                  <a:lnTo>
                    <a:pt x="7" y="50"/>
                  </a:lnTo>
                  <a:lnTo>
                    <a:pt x="4" y="37"/>
                  </a:lnTo>
                  <a:lnTo>
                    <a:pt x="0" y="29"/>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3747" name="Freeform 19"/>
            <p:cNvSpPr>
              <a:spLocks/>
            </p:cNvSpPr>
            <p:nvPr/>
          </p:nvSpPr>
          <p:spPr bwMode="auto">
            <a:xfrm>
              <a:off x="1724" y="3483"/>
              <a:ext cx="61" cy="85"/>
            </a:xfrm>
            <a:custGeom>
              <a:avLst/>
              <a:gdLst>
                <a:gd name="T0" fmla="*/ 0 w 152"/>
                <a:gd name="T1" fmla="*/ 0 h 212"/>
                <a:gd name="T2" fmla="*/ 0 w 152"/>
                <a:gd name="T3" fmla="*/ 0 h 212"/>
                <a:gd name="T4" fmla="*/ 0 w 152"/>
                <a:gd name="T5" fmla="*/ 0 h 212"/>
                <a:gd name="T6" fmla="*/ 0 w 152"/>
                <a:gd name="T7" fmla="*/ 0 h 212"/>
                <a:gd name="T8" fmla="*/ 0 w 152"/>
                <a:gd name="T9" fmla="*/ 0 h 212"/>
                <a:gd name="T10" fmla="*/ 0 w 152"/>
                <a:gd name="T11" fmla="*/ 0 h 212"/>
                <a:gd name="T12" fmla="*/ 0 w 152"/>
                <a:gd name="T13" fmla="*/ 0 h 212"/>
                <a:gd name="T14" fmla="*/ 0 w 152"/>
                <a:gd name="T15" fmla="*/ 0 h 212"/>
                <a:gd name="T16" fmla="*/ 0 w 152"/>
                <a:gd name="T17" fmla="*/ 0 h 212"/>
                <a:gd name="T18" fmla="*/ 0 w 152"/>
                <a:gd name="T19" fmla="*/ 0 h 212"/>
                <a:gd name="T20" fmla="*/ 0 w 152"/>
                <a:gd name="T21" fmla="*/ 0 h 212"/>
                <a:gd name="T22" fmla="*/ 0 w 152"/>
                <a:gd name="T23" fmla="*/ 0 h 212"/>
                <a:gd name="T24" fmla="*/ 0 w 152"/>
                <a:gd name="T25" fmla="*/ 0 h 212"/>
                <a:gd name="T26" fmla="*/ 0 w 152"/>
                <a:gd name="T27" fmla="*/ 0 h 212"/>
                <a:gd name="T28" fmla="*/ 0 w 152"/>
                <a:gd name="T29" fmla="*/ 0 h 212"/>
                <a:gd name="T30" fmla="*/ 0 w 152"/>
                <a:gd name="T31" fmla="*/ 0 h 212"/>
                <a:gd name="T32" fmla="*/ 0 w 152"/>
                <a:gd name="T33" fmla="*/ 0 h 212"/>
                <a:gd name="T34" fmla="*/ 0 w 152"/>
                <a:gd name="T35" fmla="*/ 0 h 212"/>
                <a:gd name="T36" fmla="*/ 0 w 152"/>
                <a:gd name="T37" fmla="*/ 0 h 212"/>
                <a:gd name="T38" fmla="*/ 0 w 152"/>
                <a:gd name="T39" fmla="*/ 0 h 212"/>
                <a:gd name="T40" fmla="*/ 0 w 152"/>
                <a:gd name="T41" fmla="*/ 0 h 212"/>
                <a:gd name="T42" fmla="*/ 0 w 152"/>
                <a:gd name="T43" fmla="*/ 0 h 212"/>
                <a:gd name="T44" fmla="*/ 0 w 152"/>
                <a:gd name="T45" fmla="*/ 0 h 212"/>
                <a:gd name="T46" fmla="*/ 0 w 152"/>
                <a:gd name="T47" fmla="*/ 0 h 212"/>
                <a:gd name="T48" fmla="*/ 0 w 152"/>
                <a:gd name="T49" fmla="*/ 0 h 212"/>
                <a:gd name="T50" fmla="*/ 0 w 152"/>
                <a:gd name="T51" fmla="*/ 0 h 212"/>
                <a:gd name="T52" fmla="*/ 0 w 152"/>
                <a:gd name="T53" fmla="*/ 0 h 212"/>
                <a:gd name="T54" fmla="*/ 0 w 152"/>
                <a:gd name="T55" fmla="*/ 0 h 212"/>
                <a:gd name="T56" fmla="*/ 0 w 152"/>
                <a:gd name="T57" fmla="*/ 0 h 212"/>
                <a:gd name="T58" fmla="*/ 0 w 152"/>
                <a:gd name="T59" fmla="*/ 0 h 212"/>
                <a:gd name="T60" fmla="*/ 0 w 152"/>
                <a:gd name="T61" fmla="*/ 0 h 212"/>
                <a:gd name="T62" fmla="*/ 0 w 152"/>
                <a:gd name="T63" fmla="*/ 0 h 212"/>
                <a:gd name="T64" fmla="*/ 0 w 152"/>
                <a:gd name="T65" fmla="*/ 0 h 2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52" h="212">
                  <a:moveTo>
                    <a:pt x="0" y="41"/>
                  </a:moveTo>
                  <a:lnTo>
                    <a:pt x="7" y="33"/>
                  </a:lnTo>
                  <a:lnTo>
                    <a:pt x="21" y="21"/>
                  </a:lnTo>
                  <a:lnTo>
                    <a:pt x="38" y="4"/>
                  </a:lnTo>
                  <a:lnTo>
                    <a:pt x="59" y="0"/>
                  </a:lnTo>
                  <a:lnTo>
                    <a:pt x="80" y="4"/>
                  </a:lnTo>
                  <a:lnTo>
                    <a:pt x="104" y="8"/>
                  </a:lnTo>
                  <a:lnTo>
                    <a:pt x="125" y="17"/>
                  </a:lnTo>
                  <a:lnTo>
                    <a:pt x="135" y="33"/>
                  </a:lnTo>
                  <a:lnTo>
                    <a:pt x="135" y="46"/>
                  </a:lnTo>
                  <a:lnTo>
                    <a:pt x="135" y="50"/>
                  </a:lnTo>
                  <a:lnTo>
                    <a:pt x="135" y="62"/>
                  </a:lnTo>
                  <a:lnTo>
                    <a:pt x="135" y="91"/>
                  </a:lnTo>
                  <a:lnTo>
                    <a:pt x="142" y="121"/>
                  </a:lnTo>
                  <a:lnTo>
                    <a:pt x="149" y="141"/>
                  </a:lnTo>
                  <a:lnTo>
                    <a:pt x="152" y="150"/>
                  </a:lnTo>
                  <a:lnTo>
                    <a:pt x="142" y="158"/>
                  </a:lnTo>
                  <a:lnTo>
                    <a:pt x="128" y="162"/>
                  </a:lnTo>
                  <a:lnTo>
                    <a:pt x="107" y="158"/>
                  </a:lnTo>
                  <a:lnTo>
                    <a:pt x="87" y="158"/>
                  </a:lnTo>
                  <a:lnTo>
                    <a:pt x="63" y="166"/>
                  </a:lnTo>
                  <a:lnTo>
                    <a:pt x="42" y="187"/>
                  </a:lnTo>
                  <a:lnTo>
                    <a:pt x="28" y="204"/>
                  </a:lnTo>
                  <a:lnTo>
                    <a:pt x="21" y="212"/>
                  </a:lnTo>
                  <a:lnTo>
                    <a:pt x="14" y="196"/>
                  </a:lnTo>
                  <a:lnTo>
                    <a:pt x="14" y="171"/>
                  </a:lnTo>
                  <a:lnTo>
                    <a:pt x="21" y="146"/>
                  </a:lnTo>
                  <a:lnTo>
                    <a:pt x="25" y="125"/>
                  </a:lnTo>
                  <a:lnTo>
                    <a:pt x="25" y="108"/>
                  </a:lnTo>
                  <a:lnTo>
                    <a:pt x="18" y="87"/>
                  </a:lnTo>
                  <a:lnTo>
                    <a:pt x="11" y="66"/>
                  </a:lnTo>
                  <a:lnTo>
                    <a:pt x="4" y="50"/>
                  </a:lnTo>
                  <a:lnTo>
                    <a:pt x="0" y="41"/>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3748" name="Freeform 20"/>
            <p:cNvSpPr>
              <a:spLocks/>
            </p:cNvSpPr>
            <p:nvPr/>
          </p:nvSpPr>
          <p:spPr bwMode="auto">
            <a:xfrm>
              <a:off x="1736" y="3562"/>
              <a:ext cx="73" cy="81"/>
            </a:xfrm>
            <a:custGeom>
              <a:avLst/>
              <a:gdLst>
                <a:gd name="T0" fmla="*/ 0 w 183"/>
                <a:gd name="T1" fmla="*/ 0 h 204"/>
                <a:gd name="T2" fmla="*/ 0 w 183"/>
                <a:gd name="T3" fmla="*/ 0 h 204"/>
                <a:gd name="T4" fmla="*/ 0 w 183"/>
                <a:gd name="T5" fmla="*/ 0 h 204"/>
                <a:gd name="T6" fmla="*/ 0 w 183"/>
                <a:gd name="T7" fmla="*/ 0 h 204"/>
                <a:gd name="T8" fmla="*/ 0 w 183"/>
                <a:gd name="T9" fmla="*/ 0 h 204"/>
                <a:gd name="T10" fmla="*/ 0 w 183"/>
                <a:gd name="T11" fmla="*/ 0 h 204"/>
                <a:gd name="T12" fmla="*/ 0 w 183"/>
                <a:gd name="T13" fmla="*/ 0 h 204"/>
                <a:gd name="T14" fmla="*/ 0 w 183"/>
                <a:gd name="T15" fmla="*/ 0 h 204"/>
                <a:gd name="T16" fmla="*/ 0 w 183"/>
                <a:gd name="T17" fmla="*/ 0 h 204"/>
                <a:gd name="T18" fmla="*/ 0 w 183"/>
                <a:gd name="T19" fmla="*/ 0 h 204"/>
                <a:gd name="T20" fmla="*/ 0 w 183"/>
                <a:gd name="T21" fmla="*/ 0 h 204"/>
                <a:gd name="T22" fmla="*/ 0 w 183"/>
                <a:gd name="T23" fmla="*/ 0 h 204"/>
                <a:gd name="T24" fmla="*/ 0 w 183"/>
                <a:gd name="T25" fmla="*/ 0 h 204"/>
                <a:gd name="T26" fmla="*/ 0 w 183"/>
                <a:gd name="T27" fmla="*/ 0 h 204"/>
                <a:gd name="T28" fmla="*/ 0 w 183"/>
                <a:gd name="T29" fmla="*/ 0 h 204"/>
                <a:gd name="T30" fmla="*/ 0 w 183"/>
                <a:gd name="T31" fmla="*/ 0 h 204"/>
                <a:gd name="T32" fmla="*/ 0 w 183"/>
                <a:gd name="T33" fmla="*/ 0 h 204"/>
                <a:gd name="T34" fmla="*/ 0 w 183"/>
                <a:gd name="T35" fmla="*/ 0 h 204"/>
                <a:gd name="T36" fmla="*/ 0 w 183"/>
                <a:gd name="T37" fmla="*/ 0 h 204"/>
                <a:gd name="T38" fmla="*/ 0 w 183"/>
                <a:gd name="T39" fmla="*/ 0 h 204"/>
                <a:gd name="T40" fmla="*/ 0 w 183"/>
                <a:gd name="T41" fmla="*/ 0 h 204"/>
                <a:gd name="T42" fmla="*/ 0 w 183"/>
                <a:gd name="T43" fmla="*/ 0 h 204"/>
                <a:gd name="T44" fmla="*/ 0 w 183"/>
                <a:gd name="T45" fmla="*/ 0 h 204"/>
                <a:gd name="T46" fmla="*/ 0 w 183"/>
                <a:gd name="T47" fmla="*/ 0 h 204"/>
                <a:gd name="T48" fmla="*/ 0 w 183"/>
                <a:gd name="T49" fmla="*/ 0 h 204"/>
                <a:gd name="T50" fmla="*/ 0 w 183"/>
                <a:gd name="T51" fmla="*/ 0 h 204"/>
                <a:gd name="T52" fmla="*/ 0 w 183"/>
                <a:gd name="T53" fmla="*/ 0 h 204"/>
                <a:gd name="T54" fmla="*/ 0 w 183"/>
                <a:gd name="T55" fmla="*/ 0 h 204"/>
                <a:gd name="T56" fmla="*/ 0 w 183"/>
                <a:gd name="T57" fmla="*/ 0 h 204"/>
                <a:gd name="T58" fmla="*/ 0 w 183"/>
                <a:gd name="T59" fmla="*/ 0 h 204"/>
                <a:gd name="T60" fmla="*/ 0 w 183"/>
                <a:gd name="T61" fmla="*/ 0 h 204"/>
                <a:gd name="T62" fmla="*/ 0 w 183"/>
                <a:gd name="T63" fmla="*/ 0 h 204"/>
                <a:gd name="T64" fmla="*/ 0 w 183"/>
                <a:gd name="T65" fmla="*/ 0 h 20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83" h="204">
                  <a:moveTo>
                    <a:pt x="0" y="41"/>
                  </a:moveTo>
                  <a:lnTo>
                    <a:pt x="7" y="33"/>
                  </a:lnTo>
                  <a:lnTo>
                    <a:pt x="24" y="20"/>
                  </a:lnTo>
                  <a:lnTo>
                    <a:pt x="48" y="4"/>
                  </a:lnTo>
                  <a:lnTo>
                    <a:pt x="69" y="0"/>
                  </a:lnTo>
                  <a:lnTo>
                    <a:pt x="97" y="4"/>
                  </a:lnTo>
                  <a:lnTo>
                    <a:pt x="128" y="8"/>
                  </a:lnTo>
                  <a:lnTo>
                    <a:pt x="152" y="16"/>
                  </a:lnTo>
                  <a:lnTo>
                    <a:pt x="162" y="33"/>
                  </a:lnTo>
                  <a:lnTo>
                    <a:pt x="162" y="45"/>
                  </a:lnTo>
                  <a:lnTo>
                    <a:pt x="162" y="50"/>
                  </a:lnTo>
                  <a:lnTo>
                    <a:pt x="162" y="62"/>
                  </a:lnTo>
                  <a:lnTo>
                    <a:pt x="166" y="87"/>
                  </a:lnTo>
                  <a:lnTo>
                    <a:pt x="173" y="116"/>
                  </a:lnTo>
                  <a:lnTo>
                    <a:pt x="179" y="137"/>
                  </a:lnTo>
                  <a:lnTo>
                    <a:pt x="183" y="145"/>
                  </a:lnTo>
                  <a:lnTo>
                    <a:pt x="173" y="154"/>
                  </a:lnTo>
                  <a:lnTo>
                    <a:pt x="155" y="158"/>
                  </a:lnTo>
                  <a:lnTo>
                    <a:pt x="131" y="154"/>
                  </a:lnTo>
                  <a:lnTo>
                    <a:pt x="107" y="154"/>
                  </a:lnTo>
                  <a:lnTo>
                    <a:pt x="76" y="162"/>
                  </a:lnTo>
                  <a:lnTo>
                    <a:pt x="52" y="179"/>
                  </a:lnTo>
                  <a:lnTo>
                    <a:pt x="35" y="200"/>
                  </a:lnTo>
                  <a:lnTo>
                    <a:pt x="21" y="204"/>
                  </a:lnTo>
                  <a:lnTo>
                    <a:pt x="14" y="191"/>
                  </a:lnTo>
                  <a:lnTo>
                    <a:pt x="14" y="162"/>
                  </a:lnTo>
                  <a:lnTo>
                    <a:pt x="24" y="141"/>
                  </a:lnTo>
                  <a:lnTo>
                    <a:pt x="31" y="120"/>
                  </a:lnTo>
                  <a:lnTo>
                    <a:pt x="31" y="104"/>
                  </a:lnTo>
                  <a:lnTo>
                    <a:pt x="21" y="87"/>
                  </a:lnTo>
                  <a:lnTo>
                    <a:pt x="10" y="66"/>
                  </a:lnTo>
                  <a:lnTo>
                    <a:pt x="4" y="50"/>
                  </a:lnTo>
                  <a:lnTo>
                    <a:pt x="0" y="41"/>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3749" name="Freeform 21"/>
            <p:cNvSpPr>
              <a:spLocks/>
            </p:cNvSpPr>
            <p:nvPr/>
          </p:nvSpPr>
          <p:spPr bwMode="auto">
            <a:xfrm>
              <a:off x="1734" y="3642"/>
              <a:ext cx="78" cy="54"/>
            </a:xfrm>
            <a:custGeom>
              <a:avLst/>
              <a:gdLst>
                <a:gd name="T0" fmla="*/ 0 w 193"/>
                <a:gd name="T1" fmla="*/ 0 h 137"/>
                <a:gd name="T2" fmla="*/ 0 w 193"/>
                <a:gd name="T3" fmla="*/ 0 h 137"/>
                <a:gd name="T4" fmla="*/ 0 w 193"/>
                <a:gd name="T5" fmla="*/ 0 h 137"/>
                <a:gd name="T6" fmla="*/ 0 w 193"/>
                <a:gd name="T7" fmla="*/ 0 h 137"/>
                <a:gd name="T8" fmla="*/ 0 w 193"/>
                <a:gd name="T9" fmla="*/ 0 h 137"/>
                <a:gd name="T10" fmla="*/ 0 w 193"/>
                <a:gd name="T11" fmla="*/ 0 h 137"/>
                <a:gd name="T12" fmla="*/ 0 w 193"/>
                <a:gd name="T13" fmla="*/ 0 h 137"/>
                <a:gd name="T14" fmla="*/ 0 w 193"/>
                <a:gd name="T15" fmla="*/ 0 h 137"/>
                <a:gd name="T16" fmla="*/ 0 w 193"/>
                <a:gd name="T17" fmla="*/ 0 h 137"/>
                <a:gd name="T18" fmla="*/ 0 w 193"/>
                <a:gd name="T19" fmla="*/ 0 h 137"/>
                <a:gd name="T20" fmla="*/ 0 w 193"/>
                <a:gd name="T21" fmla="*/ 0 h 137"/>
                <a:gd name="T22" fmla="*/ 0 w 193"/>
                <a:gd name="T23" fmla="*/ 0 h 137"/>
                <a:gd name="T24" fmla="*/ 0 w 193"/>
                <a:gd name="T25" fmla="*/ 0 h 137"/>
                <a:gd name="T26" fmla="*/ 0 w 193"/>
                <a:gd name="T27" fmla="*/ 0 h 137"/>
                <a:gd name="T28" fmla="*/ 0 w 193"/>
                <a:gd name="T29" fmla="*/ 0 h 137"/>
                <a:gd name="T30" fmla="*/ 0 w 193"/>
                <a:gd name="T31" fmla="*/ 0 h 137"/>
                <a:gd name="T32" fmla="*/ 0 w 193"/>
                <a:gd name="T33" fmla="*/ 0 h 137"/>
                <a:gd name="T34" fmla="*/ 0 w 193"/>
                <a:gd name="T35" fmla="*/ 0 h 137"/>
                <a:gd name="T36" fmla="*/ 0 w 193"/>
                <a:gd name="T37" fmla="*/ 0 h 137"/>
                <a:gd name="T38" fmla="*/ 0 w 193"/>
                <a:gd name="T39" fmla="*/ 0 h 137"/>
                <a:gd name="T40" fmla="*/ 0 w 193"/>
                <a:gd name="T41" fmla="*/ 0 h 137"/>
                <a:gd name="T42" fmla="*/ 0 w 193"/>
                <a:gd name="T43" fmla="*/ 0 h 137"/>
                <a:gd name="T44" fmla="*/ 0 w 193"/>
                <a:gd name="T45" fmla="*/ 0 h 137"/>
                <a:gd name="T46" fmla="*/ 0 w 193"/>
                <a:gd name="T47" fmla="*/ 0 h 137"/>
                <a:gd name="T48" fmla="*/ 0 w 193"/>
                <a:gd name="T49" fmla="*/ 0 h 137"/>
                <a:gd name="T50" fmla="*/ 0 w 193"/>
                <a:gd name="T51" fmla="*/ 0 h 137"/>
                <a:gd name="T52" fmla="*/ 0 w 193"/>
                <a:gd name="T53" fmla="*/ 0 h 137"/>
                <a:gd name="T54" fmla="*/ 0 w 193"/>
                <a:gd name="T55" fmla="*/ 0 h 137"/>
                <a:gd name="T56" fmla="*/ 0 w 193"/>
                <a:gd name="T57" fmla="*/ 0 h 137"/>
                <a:gd name="T58" fmla="*/ 0 w 193"/>
                <a:gd name="T59" fmla="*/ 0 h 137"/>
                <a:gd name="T60" fmla="*/ 0 w 193"/>
                <a:gd name="T61" fmla="*/ 0 h 137"/>
                <a:gd name="T62" fmla="*/ 0 w 193"/>
                <a:gd name="T63" fmla="*/ 0 h 137"/>
                <a:gd name="T64" fmla="*/ 0 w 193"/>
                <a:gd name="T65" fmla="*/ 0 h 1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93" h="137">
                  <a:moveTo>
                    <a:pt x="24" y="41"/>
                  </a:moveTo>
                  <a:lnTo>
                    <a:pt x="31" y="33"/>
                  </a:lnTo>
                  <a:lnTo>
                    <a:pt x="48" y="16"/>
                  </a:lnTo>
                  <a:lnTo>
                    <a:pt x="72" y="0"/>
                  </a:lnTo>
                  <a:lnTo>
                    <a:pt x="110" y="0"/>
                  </a:lnTo>
                  <a:lnTo>
                    <a:pt x="144" y="4"/>
                  </a:lnTo>
                  <a:lnTo>
                    <a:pt x="172" y="0"/>
                  </a:lnTo>
                  <a:lnTo>
                    <a:pt x="186" y="4"/>
                  </a:lnTo>
                  <a:lnTo>
                    <a:pt x="189" y="16"/>
                  </a:lnTo>
                  <a:lnTo>
                    <a:pt x="189" y="37"/>
                  </a:lnTo>
                  <a:lnTo>
                    <a:pt x="189" y="54"/>
                  </a:lnTo>
                  <a:lnTo>
                    <a:pt x="189" y="75"/>
                  </a:lnTo>
                  <a:lnTo>
                    <a:pt x="189" y="95"/>
                  </a:lnTo>
                  <a:lnTo>
                    <a:pt x="189" y="112"/>
                  </a:lnTo>
                  <a:lnTo>
                    <a:pt x="193" y="125"/>
                  </a:lnTo>
                  <a:lnTo>
                    <a:pt x="193" y="133"/>
                  </a:lnTo>
                  <a:lnTo>
                    <a:pt x="186" y="137"/>
                  </a:lnTo>
                  <a:lnTo>
                    <a:pt x="176" y="137"/>
                  </a:lnTo>
                  <a:lnTo>
                    <a:pt x="162" y="133"/>
                  </a:lnTo>
                  <a:lnTo>
                    <a:pt x="148" y="125"/>
                  </a:lnTo>
                  <a:lnTo>
                    <a:pt x="131" y="120"/>
                  </a:lnTo>
                  <a:lnTo>
                    <a:pt x="113" y="116"/>
                  </a:lnTo>
                  <a:lnTo>
                    <a:pt x="96" y="108"/>
                  </a:lnTo>
                  <a:lnTo>
                    <a:pt x="82" y="104"/>
                  </a:lnTo>
                  <a:lnTo>
                    <a:pt x="69" y="104"/>
                  </a:lnTo>
                  <a:lnTo>
                    <a:pt x="41" y="108"/>
                  </a:lnTo>
                  <a:lnTo>
                    <a:pt x="17" y="120"/>
                  </a:lnTo>
                  <a:lnTo>
                    <a:pt x="0" y="125"/>
                  </a:lnTo>
                  <a:lnTo>
                    <a:pt x="3" y="120"/>
                  </a:lnTo>
                  <a:lnTo>
                    <a:pt x="13" y="95"/>
                  </a:lnTo>
                  <a:lnTo>
                    <a:pt x="20" y="70"/>
                  </a:lnTo>
                  <a:lnTo>
                    <a:pt x="24" y="50"/>
                  </a:lnTo>
                  <a:lnTo>
                    <a:pt x="24" y="41"/>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3750" name="Freeform 22"/>
            <p:cNvSpPr>
              <a:spLocks/>
            </p:cNvSpPr>
            <p:nvPr/>
          </p:nvSpPr>
          <p:spPr bwMode="auto">
            <a:xfrm>
              <a:off x="1730" y="3706"/>
              <a:ext cx="73" cy="52"/>
            </a:xfrm>
            <a:custGeom>
              <a:avLst/>
              <a:gdLst>
                <a:gd name="T0" fmla="*/ 0 w 183"/>
                <a:gd name="T1" fmla="*/ 0 h 129"/>
                <a:gd name="T2" fmla="*/ 0 w 183"/>
                <a:gd name="T3" fmla="*/ 0 h 129"/>
                <a:gd name="T4" fmla="*/ 0 w 183"/>
                <a:gd name="T5" fmla="*/ 0 h 129"/>
                <a:gd name="T6" fmla="*/ 0 w 183"/>
                <a:gd name="T7" fmla="*/ 0 h 129"/>
                <a:gd name="T8" fmla="*/ 0 w 183"/>
                <a:gd name="T9" fmla="*/ 0 h 129"/>
                <a:gd name="T10" fmla="*/ 0 w 183"/>
                <a:gd name="T11" fmla="*/ 0 h 129"/>
                <a:gd name="T12" fmla="*/ 0 w 183"/>
                <a:gd name="T13" fmla="*/ 0 h 129"/>
                <a:gd name="T14" fmla="*/ 0 w 183"/>
                <a:gd name="T15" fmla="*/ 0 h 129"/>
                <a:gd name="T16" fmla="*/ 0 w 183"/>
                <a:gd name="T17" fmla="*/ 0 h 129"/>
                <a:gd name="T18" fmla="*/ 0 w 183"/>
                <a:gd name="T19" fmla="*/ 0 h 129"/>
                <a:gd name="T20" fmla="*/ 0 w 183"/>
                <a:gd name="T21" fmla="*/ 0 h 129"/>
                <a:gd name="T22" fmla="*/ 0 w 183"/>
                <a:gd name="T23" fmla="*/ 0 h 129"/>
                <a:gd name="T24" fmla="*/ 0 w 183"/>
                <a:gd name="T25" fmla="*/ 0 h 129"/>
                <a:gd name="T26" fmla="*/ 0 w 183"/>
                <a:gd name="T27" fmla="*/ 0 h 129"/>
                <a:gd name="T28" fmla="*/ 0 w 183"/>
                <a:gd name="T29" fmla="*/ 0 h 129"/>
                <a:gd name="T30" fmla="*/ 0 w 183"/>
                <a:gd name="T31" fmla="*/ 0 h 129"/>
                <a:gd name="T32" fmla="*/ 0 w 183"/>
                <a:gd name="T33" fmla="*/ 0 h 129"/>
                <a:gd name="T34" fmla="*/ 0 w 183"/>
                <a:gd name="T35" fmla="*/ 0 h 129"/>
                <a:gd name="T36" fmla="*/ 0 w 183"/>
                <a:gd name="T37" fmla="*/ 0 h 129"/>
                <a:gd name="T38" fmla="*/ 0 w 183"/>
                <a:gd name="T39" fmla="*/ 0 h 129"/>
                <a:gd name="T40" fmla="*/ 0 w 183"/>
                <a:gd name="T41" fmla="*/ 0 h 129"/>
                <a:gd name="T42" fmla="*/ 0 w 183"/>
                <a:gd name="T43" fmla="*/ 0 h 129"/>
                <a:gd name="T44" fmla="*/ 0 w 183"/>
                <a:gd name="T45" fmla="*/ 0 h 129"/>
                <a:gd name="T46" fmla="*/ 0 w 183"/>
                <a:gd name="T47" fmla="*/ 0 h 129"/>
                <a:gd name="T48" fmla="*/ 0 w 183"/>
                <a:gd name="T49" fmla="*/ 0 h 129"/>
                <a:gd name="T50" fmla="*/ 0 w 183"/>
                <a:gd name="T51" fmla="*/ 0 h 129"/>
                <a:gd name="T52" fmla="*/ 0 w 183"/>
                <a:gd name="T53" fmla="*/ 0 h 129"/>
                <a:gd name="T54" fmla="*/ 0 w 183"/>
                <a:gd name="T55" fmla="*/ 0 h 129"/>
                <a:gd name="T56" fmla="*/ 0 w 183"/>
                <a:gd name="T57" fmla="*/ 0 h 129"/>
                <a:gd name="T58" fmla="*/ 0 w 183"/>
                <a:gd name="T59" fmla="*/ 0 h 129"/>
                <a:gd name="T60" fmla="*/ 0 w 183"/>
                <a:gd name="T61" fmla="*/ 0 h 129"/>
                <a:gd name="T62" fmla="*/ 0 w 183"/>
                <a:gd name="T63" fmla="*/ 0 h 129"/>
                <a:gd name="T64" fmla="*/ 0 w 183"/>
                <a:gd name="T65" fmla="*/ 0 h 129"/>
                <a:gd name="T66" fmla="*/ 0 w 183"/>
                <a:gd name="T67" fmla="*/ 0 h 129"/>
                <a:gd name="T68" fmla="*/ 0 w 183"/>
                <a:gd name="T69" fmla="*/ 0 h 129"/>
                <a:gd name="T70" fmla="*/ 0 w 183"/>
                <a:gd name="T71" fmla="*/ 0 h 129"/>
                <a:gd name="T72" fmla="*/ 0 w 183"/>
                <a:gd name="T73" fmla="*/ 0 h 12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83" h="129">
                  <a:moveTo>
                    <a:pt x="11" y="13"/>
                  </a:moveTo>
                  <a:lnTo>
                    <a:pt x="11" y="8"/>
                  </a:lnTo>
                  <a:lnTo>
                    <a:pt x="14" y="4"/>
                  </a:lnTo>
                  <a:lnTo>
                    <a:pt x="28" y="0"/>
                  </a:lnTo>
                  <a:lnTo>
                    <a:pt x="59" y="0"/>
                  </a:lnTo>
                  <a:lnTo>
                    <a:pt x="80" y="4"/>
                  </a:lnTo>
                  <a:lnTo>
                    <a:pt x="100" y="8"/>
                  </a:lnTo>
                  <a:lnTo>
                    <a:pt x="121" y="17"/>
                  </a:lnTo>
                  <a:lnTo>
                    <a:pt x="142" y="21"/>
                  </a:lnTo>
                  <a:lnTo>
                    <a:pt x="159" y="29"/>
                  </a:lnTo>
                  <a:lnTo>
                    <a:pt x="169" y="33"/>
                  </a:lnTo>
                  <a:lnTo>
                    <a:pt x="180" y="42"/>
                  </a:lnTo>
                  <a:lnTo>
                    <a:pt x="183" y="50"/>
                  </a:lnTo>
                  <a:lnTo>
                    <a:pt x="180" y="58"/>
                  </a:lnTo>
                  <a:lnTo>
                    <a:pt x="173" y="63"/>
                  </a:lnTo>
                  <a:lnTo>
                    <a:pt x="166" y="67"/>
                  </a:lnTo>
                  <a:lnTo>
                    <a:pt x="166" y="79"/>
                  </a:lnTo>
                  <a:lnTo>
                    <a:pt x="169" y="100"/>
                  </a:lnTo>
                  <a:lnTo>
                    <a:pt x="169" y="117"/>
                  </a:lnTo>
                  <a:lnTo>
                    <a:pt x="166" y="125"/>
                  </a:lnTo>
                  <a:lnTo>
                    <a:pt x="155" y="129"/>
                  </a:lnTo>
                  <a:lnTo>
                    <a:pt x="142" y="121"/>
                  </a:lnTo>
                  <a:lnTo>
                    <a:pt x="121" y="113"/>
                  </a:lnTo>
                  <a:lnTo>
                    <a:pt x="100" y="104"/>
                  </a:lnTo>
                  <a:lnTo>
                    <a:pt x="66" y="104"/>
                  </a:lnTo>
                  <a:lnTo>
                    <a:pt x="35" y="113"/>
                  </a:lnTo>
                  <a:lnTo>
                    <a:pt x="11" y="125"/>
                  </a:lnTo>
                  <a:lnTo>
                    <a:pt x="0" y="125"/>
                  </a:lnTo>
                  <a:lnTo>
                    <a:pt x="0" y="108"/>
                  </a:lnTo>
                  <a:lnTo>
                    <a:pt x="7" y="83"/>
                  </a:lnTo>
                  <a:lnTo>
                    <a:pt x="11" y="67"/>
                  </a:lnTo>
                  <a:lnTo>
                    <a:pt x="7" y="54"/>
                  </a:lnTo>
                  <a:lnTo>
                    <a:pt x="7" y="42"/>
                  </a:lnTo>
                  <a:lnTo>
                    <a:pt x="11" y="33"/>
                  </a:lnTo>
                  <a:lnTo>
                    <a:pt x="11" y="21"/>
                  </a:lnTo>
                  <a:lnTo>
                    <a:pt x="11" y="17"/>
                  </a:lnTo>
                  <a:lnTo>
                    <a:pt x="11" y="13"/>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3751" name="Freeform 23"/>
            <p:cNvSpPr>
              <a:spLocks/>
            </p:cNvSpPr>
            <p:nvPr/>
          </p:nvSpPr>
          <p:spPr bwMode="auto">
            <a:xfrm>
              <a:off x="1730" y="3768"/>
              <a:ext cx="52" cy="50"/>
            </a:xfrm>
            <a:custGeom>
              <a:avLst/>
              <a:gdLst>
                <a:gd name="T0" fmla="*/ 0 w 131"/>
                <a:gd name="T1" fmla="*/ 0 h 125"/>
                <a:gd name="T2" fmla="*/ 0 w 131"/>
                <a:gd name="T3" fmla="*/ 0 h 125"/>
                <a:gd name="T4" fmla="*/ 0 w 131"/>
                <a:gd name="T5" fmla="*/ 0 h 125"/>
                <a:gd name="T6" fmla="*/ 0 w 131"/>
                <a:gd name="T7" fmla="*/ 0 h 125"/>
                <a:gd name="T8" fmla="*/ 0 w 131"/>
                <a:gd name="T9" fmla="*/ 0 h 125"/>
                <a:gd name="T10" fmla="*/ 0 w 131"/>
                <a:gd name="T11" fmla="*/ 0 h 125"/>
                <a:gd name="T12" fmla="*/ 0 w 131"/>
                <a:gd name="T13" fmla="*/ 0 h 125"/>
                <a:gd name="T14" fmla="*/ 0 w 131"/>
                <a:gd name="T15" fmla="*/ 0 h 125"/>
                <a:gd name="T16" fmla="*/ 0 w 131"/>
                <a:gd name="T17" fmla="*/ 0 h 125"/>
                <a:gd name="T18" fmla="*/ 0 w 131"/>
                <a:gd name="T19" fmla="*/ 0 h 125"/>
                <a:gd name="T20" fmla="*/ 0 w 131"/>
                <a:gd name="T21" fmla="*/ 0 h 125"/>
                <a:gd name="T22" fmla="*/ 0 w 131"/>
                <a:gd name="T23" fmla="*/ 0 h 125"/>
                <a:gd name="T24" fmla="*/ 0 w 131"/>
                <a:gd name="T25" fmla="*/ 0 h 125"/>
                <a:gd name="T26" fmla="*/ 0 w 131"/>
                <a:gd name="T27" fmla="*/ 0 h 125"/>
                <a:gd name="T28" fmla="*/ 0 w 131"/>
                <a:gd name="T29" fmla="*/ 0 h 125"/>
                <a:gd name="T30" fmla="*/ 0 w 131"/>
                <a:gd name="T31" fmla="*/ 0 h 125"/>
                <a:gd name="T32" fmla="*/ 0 w 131"/>
                <a:gd name="T33" fmla="*/ 0 h 125"/>
                <a:gd name="T34" fmla="*/ 0 w 131"/>
                <a:gd name="T35" fmla="*/ 0 h 125"/>
                <a:gd name="T36" fmla="*/ 0 w 131"/>
                <a:gd name="T37" fmla="*/ 0 h 125"/>
                <a:gd name="T38" fmla="*/ 0 w 131"/>
                <a:gd name="T39" fmla="*/ 0 h 125"/>
                <a:gd name="T40" fmla="*/ 0 w 131"/>
                <a:gd name="T41" fmla="*/ 0 h 125"/>
                <a:gd name="T42" fmla="*/ 0 w 131"/>
                <a:gd name="T43" fmla="*/ 0 h 125"/>
                <a:gd name="T44" fmla="*/ 0 w 131"/>
                <a:gd name="T45" fmla="*/ 0 h 125"/>
                <a:gd name="T46" fmla="*/ 0 w 131"/>
                <a:gd name="T47" fmla="*/ 0 h 125"/>
                <a:gd name="T48" fmla="*/ 0 w 131"/>
                <a:gd name="T49" fmla="*/ 0 h 12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1" h="125">
                  <a:moveTo>
                    <a:pt x="0" y="17"/>
                  </a:moveTo>
                  <a:lnTo>
                    <a:pt x="7" y="25"/>
                  </a:lnTo>
                  <a:lnTo>
                    <a:pt x="18" y="33"/>
                  </a:lnTo>
                  <a:lnTo>
                    <a:pt x="24" y="46"/>
                  </a:lnTo>
                  <a:lnTo>
                    <a:pt x="21" y="71"/>
                  </a:lnTo>
                  <a:lnTo>
                    <a:pt x="11" y="96"/>
                  </a:lnTo>
                  <a:lnTo>
                    <a:pt x="11" y="117"/>
                  </a:lnTo>
                  <a:lnTo>
                    <a:pt x="18" y="125"/>
                  </a:lnTo>
                  <a:lnTo>
                    <a:pt x="38" y="125"/>
                  </a:lnTo>
                  <a:lnTo>
                    <a:pt x="55" y="125"/>
                  </a:lnTo>
                  <a:lnTo>
                    <a:pt x="66" y="121"/>
                  </a:lnTo>
                  <a:lnTo>
                    <a:pt x="76" y="113"/>
                  </a:lnTo>
                  <a:lnTo>
                    <a:pt x="93" y="92"/>
                  </a:lnTo>
                  <a:lnTo>
                    <a:pt x="118" y="63"/>
                  </a:lnTo>
                  <a:lnTo>
                    <a:pt x="131" y="42"/>
                  </a:lnTo>
                  <a:lnTo>
                    <a:pt x="131" y="25"/>
                  </a:lnTo>
                  <a:lnTo>
                    <a:pt x="121" y="21"/>
                  </a:lnTo>
                  <a:lnTo>
                    <a:pt x="104" y="17"/>
                  </a:lnTo>
                  <a:lnTo>
                    <a:pt x="93" y="9"/>
                  </a:lnTo>
                  <a:lnTo>
                    <a:pt x="80" y="0"/>
                  </a:lnTo>
                  <a:lnTo>
                    <a:pt x="62" y="0"/>
                  </a:lnTo>
                  <a:lnTo>
                    <a:pt x="42" y="4"/>
                  </a:lnTo>
                  <a:lnTo>
                    <a:pt x="21" y="9"/>
                  </a:lnTo>
                  <a:lnTo>
                    <a:pt x="7" y="17"/>
                  </a:lnTo>
                  <a:lnTo>
                    <a:pt x="0" y="17"/>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3752" name="Freeform 24"/>
            <p:cNvSpPr>
              <a:spLocks/>
            </p:cNvSpPr>
            <p:nvPr/>
          </p:nvSpPr>
          <p:spPr bwMode="auto">
            <a:xfrm>
              <a:off x="1705" y="3828"/>
              <a:ext cx="45" cy="22"/>
            </a:xfrm>
            <a:custGeom>
              <a:avLst/>
              <a:gdLst>
                <a:gd name="T0" fmla="*/ 0 w 111"/>
                <a:gd name="T1" fmla="*/ 0 h 54"/>
                <a:gd name="T2" fmla="*/ 0 w 111"/>
                <a:gd name="T3" fmla="*/ 0 h 54"/>
                <a:gd name="T4" fmla="*/ 0 w 111"/>
                <a:gd name="T5" fmla="*/ 0 h 54"/>
                <a:gd name="T6" fmla="*/ 0 w 111"/>
                <a:gd name="T7" fmla="*/ 0 h 54"/>
                <a:gd name="T8" fmla="*/ 0 w 111"/>
                <a:gd name="T9" fmla="*/ 0 h 54"/>
                <a:gd name="T10" fmla="*/ 0 w 111"/>
                <a:gd name="T11" fmla="*/ 0 h 54"/>
                <a:gd name="T12" fmla="*/ 0 w 111"/>
                <a:gd name="T13" fmla="*/ 0 h 54"/>
                <a:gd name="T14" fmla="*/ 0 w 111"/>
                <a:gd name="T15" fmla="*/ 0 h 54"/>
                <a:gd name="T16" fmla="*/ 0 w 111"/>
                <a:gd name="T17" fmla="*/ 0 h 54"/>
                <a:gd name="T18" fmla="*/ 0 w 111"/>
                <a:gd name="T19" fmla="*/ 0 h 54"/>
                <a:gd name="T20" fmla="*/ 0 w 111"/>
                <a:gd name="T21" fmla="*/ 0 h 54"/>
                <a:gd name="T22" fmla="*/ 0 w 111"/>
                <a:gd name="T23" fmla="*/ 0 h 54"/>
                <a:gd name="T24" fmla="*/ 0 w 111"/>
                <a:gd name="T25" fmla="*/ 0 h 54"/>
                <a:gd name="T26" fmla="*/ 0 w 111"/>
                <a:gd name="T27" fmla="*/ 0 h 5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11" h="54">
                  <a:moveTo>
                    <a:pt x="48" y="0"/>
                  </a:moveTo>
                  <a:lnTo>
                    <a:pt x="35" y="8"/>
                  </a:lnTo>
                  <a:lnTo>
                    <a:pt x="14" y="13"/>
                  </a:lnTo>
                  <a:lnTo>
                    <a:pt x="0" y="21"/>
                  </a:lnTo>
                  <a:lnTo>
                    <a:pt x="4" y="42"/>
                  </a:lnTo>
                  <a:lnTo>
                    <a:pt x="14" y="50"/>
                  </a:lnTo>
                  <a:lnTo>
                    <a:pt x="28" y="54"/>
                  </a:lnTo>
                  <a:lnTo>
                    <a:pt x="45" y="50"/>
                  </a:lnTo>
                  <a:lnTo>
                    <a:pt x="62" y="42"/>
                  </a:lnTo>
                  <a:lnTo>
                    <a:pt x="83" y="38"/>
                  </a:lnTo>
                  <a:lnTo>
                    <a:pt x="97" y="29"/>
                  </a:lnTo>
                  <a:lnTo>
                    <a:pt x="107" y="25"/>
                  </a:lnTo>
                  <a:lnTo>
                    <a:pt x="111" y="21"/>
                  </a:lnTo>
                  <a:lnTo>
                    <a:pt x="48"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sp>
          <p:nvSpPr>
            <p:cNvPr id="73753" name="Freeform 25"/>
            <p:cNvSpPr>
              <a:spLocks/>
            </p:cNvSpPr>
            <p:nvPr/>
          </p:nvSpPr>
          <p:spPr bwMode="auto">
            <a:xfrm>
              <a:off x="1548" y="3043"/>
              <a:ext cx="393" cy="852"/>
            </a:xfrm>
            <a:custGeom>
              <a:avLst/>
              <a:gdLst>
                <a:gd name="T0" fmla="*/ 0 w 983"/>
                <a:gd name="T1" fmla="*/ 0 h 2129"/>
                <a:gd name="T2" fmla="*/ 0 w 983"/>
                <a:gd name="T3" fmla="*/ 0 h 2129"/>
                <a:gd name="T4" fmla="*/ 1 w 983"/>
                <a:gd name="T5" fmla="*/ 0 h 2129"/>
                <a:gd name="T6" fmla="*/ 1 w 983"/>
                <a:gd name="T7" fmla="*/ 1 h 2129"/>
                <a:gd name="T8" fmla="*/ 0 w 983"/>
                <a:gd name="T9" fmla="*/ 1 h 2129"/>
                <a:gd name="T10" fmla="*/ 0 w 983"/>
                <a:gd name="T11" fmla="*/ 0 h 2129"/>
                <a:gd name="T12" fmla="*/ 0 w 983"/>
                <a:gd name="T13" fmla="*/ 0 h 2129"/>
                <a:gd name="T14" fmla="*/ 0 w 983"/>
                <a:gd name="T15" fmla="*/ 0 h 2129"/>
                <a:gd name="T16" fmla="*/ 0 w 983"/>
                <a:gd name="T17" fmla="*/ 0 h 2129"/>
                <a:gd name="T18" fmla="*/ 0 w 983"/>
                <a:gd name="T19" fmla="*/ 2 h 2129"/>
                <a:gd name="T20" fmla="*/ 1 w 983"/>
                <a:gd name="T21" fmla="*/ 2 h 2129"/>
                <a:gd name="T22" fmla="*/ 1 w 983"/>
                <a:gd name="T23" fmla="*/ 0 h 2129"/>
                <a:gd name="T24" fmla="*/ 0 w 983"/>
                <a:gd name="T25" fmla="*/ 0 h 212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83" h="2129">
                  <a:moveTo>
                    <a:pt x="341" y="0"/>
                  </a:moveTo>
                  <a:lnTo>
                    <a:pt x="341" y="92"/>
                  </a:lnTo>
                  <a:lnTo>
                    <a:pt x="893" y="92"/>
                  </a:lnTo>
                  <a:lnTo>
                    <a:pt x="893" y="2033"/>
                  </a:lnTo>
                  <a:lnTo>
                    <a:pt x="90" y="2033"/>
                  </a:lnTo>
                  <a:lnTo>
                    <a:pt x="90" y="92"/>
                  </a:lnTo>
                  <a:lnTo>
                    <a:pt x="341" y="92"/>
                  </a:lnTo>
                  <a:lnTo>
                    <a:pt x="341" y="0"/>
                  </a:lnTo>
                  <a:lnTo>
                    <a:pt x="0" y="0"/>
                  </a:lnTo>
                  <a:lnTo>
                    <a:pt x="0" y="2129"/>
                  </a:lnTo>
                  <a:lnTo>
                    <a:pt x="983" y="2129"/>
                  </a:lnTo>
                  <a:lnTo>
                    <a:pt x="983" y="0"/>
                  </a:lnTo>
                  <a:lnTo>
                    <a:pt x="341" y="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tr-TR" sz="1050"/>
            </a:p>
          </p:txBody>
        </p:sp>
      </p:grpSp>
      <p:pic>
        <p:nvPicPr>
          <p:cNvPr id="26" name="Picture 3" descr="C:\Users\NEUHISQ1\Desktop\NEU Hospital Logo (2).png"/>
          <p:cNvPicPr>
            <a:picLocks noChangeAspect="1" noChangeArrowheads="1"/>
          </p:cNvPicPr>
          <p:nvPr/>
        </p:nvPicPr>
        <p:blipFill>
          <a:blip r:embed="rId2"/>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1130698335"/>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1" name="Rectangle 3"/>
          <p:cNvSpPr>
            <a:spLocks noGrp="1" noChangeArrowheads="1"/>
          </p:cNvSpPr>
          <p:nvPr>
            <p:ph type="title"/>
          </p:nvPr>
        </p:nvSpPr>
        <p:spPr>
          <a:xfrm>
            <a:off x="1114337" y="416993"/>
            <a:ext cx="6218448" cy="1015622"/>
          </a:xfrm>
        </p:spPr>
        <p:txBody>
          <a:bodyPr>
            <a:normAutofit/>
          </a:bodyPr>
          <a:lstStyle/>
          <a:p>
            <a:r>
              <a:rPr lang="tr-TR" sz="2700" dirty="0">
                <a:solidFill>
                  <a:srgbClr val="6600CC"/>
                </a:solidFill>
              </a:rPr>
              <a:t>GÜVENLİ KALDIRMA TEKNİKLERİ</a:t>
            </a:r>
          </a:p>
        </p:txBody>
      </p:sp>
      <p:sp>
        <p:nvSpPr>
          <p:cNvPr id="71" name="5 Slayt Numarası Yer Tutucusu"/>
          <p:cNvSpPr>
            <a:spLocks noGrp="1"/>
          </p:cNvSpPr>
          <p:nvPr>
            <p:ph type="sldNum" sz="quarter" idx="12"/>
          </p:nvPr>
        </p:nvSpPr>
        <p:spPr/>
        <p:txBody>
          <a:bodyPr/>
          <a:lstStyle/>
          <a:p>
            <a:fld id="{47C8F49D-B60D-4EED-A179-3A34C61EA5A4}" type="slidenum">
              <a:rPr lang="tr-TR"/>
              <a:pPr/>
              <a:t>33</a:t>
            </a:fld>
            <a:endParaRPr lang="tr-TR"/>
          </a:p>
        </p:txBody>
      </p:sp>
      <p:sp>
        <p:nvSpPr>
          <p:cNvPr id="191490" name="Rectangle 2"/>
          <p:cNvSpPr>
            <a:spLocks noChangeArrowheads="1"/>
          </p:cNvSpPr>
          <p:nvPr/>
        </p:nvSpPr>
        <p:spPr bwMode="auto">
          <a:xfrm>
            <a:off x="1406768" y="1345223"/>
            <a:ext cx="5899640" cy="2734409"/>
          </a:xfrm>
          <a:prstGeom prst="rect">
            <a:avLst/>
          </a:prstGeom>
          <a:solidFill>
            <a:srgbClr val="003C3B"/>
          </a:solidFill>
          <a:ln w="9525">
            <a:noFill/>
            <a:miter lim="800000"/>
            <a:headEnd/>
            <a:tailEnd/>
          </a:ln>
          <a:effectLst/>
        </p:spPr>
        <p:txBody>
          <a:bodyPr wrap="none" anchor="ctr"/>
          <a:lstStyle/>
          <a:p>
            <a:endParaRPr lang="en-US" sz="1050"/>
          </a:p>
        </p:txBody>
      </p:sp>
      <p:sp>
        <p:nvSpPr>
          <p:cNvPr id="191492" name="Freeform 4"/>
          <p:cNvSpPr>
            <a:spLocks/>
          </p:cNvSpPr>
          <p:nvPr/>
        </p:nvSpPr>
        <p:spPr bwMode="auto">
          <a:xfrm>
            <a:off x="1765697" y="1710928"/>
            <a:ext cx="452438" cy="509588"/>
          </a:xfrm>
          <a:custGeom>
            <a:avLst/>
            <a:gdLst/>
            <a:ahLst/>
            <a:cxnLst>
              <a:cxn ang="0">
                <a:pos x="379" y="195"/>
              </a:cxn>
              <a:cxn ang="0">
                <a:pos x="379" y="0"/>
              </a:cxn>
              <a:cxn ang="0">
                <a:pos x="0" y="0"/>
              </a:cxn>
              <a:cxn ang="0">
                <a:pos x="0" y="427"/>
              </a:cxn>
              <a:cxn ang="0">
                <a:pos x="379" y="427"/>
              </a:cxn>
              <a:cxn ang="0">
                <a:pos x="379" y="298"/>
              </a:cxn>
            </a:cxnLst>
            <a:rect l="0" t="0" r="r" b="b"/>
            <a:pathLst>
              <a:path w="380" h="428">
                <a:moveTo>
                  <a:pt x="379" y="195"/>
                </a:moveTo>
                <a:lnTo>
                  <a:pt x="379" y="0"/>
                </a:lnTo>
                <a:lnTo>
                  <a:pt x="0" y="0"/>
                </a:lnTo>
                <a:lnTo>
                  <a:pt x="0" y="427"/>
                </a:lnTo>
                <a:lnTo>
                  <a:pt x="379" y="427"/>
                </a:lnTo>
                <a:lnTo>
                  <a:pt x="379" y="298"/>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1493" name="Freeform 5"/>
          <p:cNvSpPr>
            <a:spLocks/>
          </p:cNvSpPr>
          <p:nvPr/>
        </p:nvSpPr>
        <p:spPr bwMode="auto">
          <a:xfrm>
            <a:off x="1925241" y="1831182"/>
            <a:ext cx="803672" cy="213122"/>
          </a:xfrm>
          <a:custGeom>
            <a:avLst/>
            <a:gdLst/>
            <a:ahLst/>
            <a:cxnLst>
              <a:cxn ang="0">
                <a:pos x="225" y="62"/>
              </a:cxn>
              <a:cxn ang="0">
                <a:pos x="195" y="65"/>
              </a:cxn>
              <a:cxn ang="0">
                <a:pos x="169" y="45"/>
              </a:cxn>
              <a:cxn ang="0">
                <a:pos x="133" y="27"/>
              </a:cxn>
              <a:cxn ang="0">
                <a:pos x="101" y="0"/>
              </a:cxn>
              <a:cxn ang="0">
                <a:pos x="89" y="27"/>
              </a:cxn>
              <a:cxn ang="0">
                <a:pos x="95" y="45"/>
              </a:cxn>
              <a:cxn ang="0">
                <a:pos x="65" y="42"/>
              </a:cxn>
              <a:cxn ang="0">
                <a:pos x="38" y="33"/>
              </a:cxn>
              <a:cxn ang="0">
                <a:pos x="12" y="27"/>
              </a:cxn>
              <a:cxn ang="0">
                <a:pos x="24" y="50"/>
              </a:cxn>
              <a:cxn ang="0">
                <a:pos x="50" y="59"/>
              </a:cxn>
              <a:cxn ang="0">
                <a:pos x="59" y="74"/>
              </a:cxn>
              <a:cxn ang="0">
                <a:pos x="33" y="74"/>
              </a:cxn>
              <a:cxn ang="0">
                <a:pos x="3" y="71"/>
              </a:cxn>
              <a:cxn ang="0">
                <a:pos x="9" y="95"/>
              </a:cxn>
              <a:cxn ang="0">
                <a:pos x="38" y="101"/>
              </a:cxn>
              <a:cxn ang="0">
                <a:pos x="53" y="104"/>
              </a:cxn>
              <a:cxn ang="0">
                <a:pos x="27" y="113"/>
              </a:cxn>
              <a:cxn ang="0">
                <a:pos x="21" y="134"/>
              </a:cxn>
              <a:cxn ang="0">
                <a:pos x="50" y="136"/>
              </a:cxn>
              <a:cxn ang="0">
                <a:pos x="68" y="145"/>
              </a:cxn>
              <a:cxn ang="0">
                <a:pos x="44" y="172"/>
              </a:cxn>
              <a:cxn ang="0">
                <a:pos x="71" y="166"/>
              </a:cxn>
              <a:cxn ang="0">
                <a:pos x="101" y="157"/>
              </a:cxn>
              <a:cxn ang="0">
                <a:pos x="130" y="154"/>
              </a:cxn>
              <a:cxn ang="0">
                <a:pos x="160" y="148"/>
              </a:cxn>
              <a:cxn ang="0">
                <a:pos x="183" y="134"/>
              </a:cxn>
              <a:cxn ang="0">
                <a:pos x="228" y="131"/>
              </a:cxn>
              <a:cxn ang="0">
                <a:pos x="254" y="139"/>
              </a:cxn>
              <a:cxn ang="0">
                <a:pos x="287" y="142"/>
              </a:cxn>
              <a:cxn ang="0">
                <a:pos x="316" y="145"/>
              </a:cxn>
              <a:cxn ang="0">
                <a:pos x="367" y="151"/>
              </a:cxn>
              <a:cxn ang="0">
                <a:pos x="417" y="154"/>
              </a:cxn>
              <a:cxn ang="0">
                <a:pos x="458" y="157"/>
              </a:cxn>
              <a:cxn ang="0">
                <a:pos x="488" y="142"/>
              </a:cxn>
              <a:cxn ang="0">
                <a:pos x="514" y="134"/>
              </a:cxn>
              <a:cxn ang="0">
                <a:pos x="541" y="125"/>
              </a:cxn>
              <a:cxn ang="0">
                <a:pos x="571" y="116"/>
              </a:cxn>
              <a:cxn ang="0">
                <a:pos x="597" y="110"/>
              </a:cxn>
              <a:cxn ang="0">
                <a:pos x="624" y="104"/>
              </a:cxn>
              <a:cxn ang="0">
                <a:pos x="656" y="98"/>
              </a:cxn>
            </a:cxnLst>
            <a:rect l="0" t="0" r="r" b="b"/>
            <a:pathLst>
              <a:path w="675" h="179">
                <a:moveTo>
                  <a:pt x="242" y="62"/>
                </a:moveTo>
                <a:lnTo>
                  <a:pt x="234" y="62"/>
                </a:lnTo>
                <a:lnTo>
                  <a:pt x="225" y="62"/>
                </a:lnTo>
                <a:lnTo>
                  <a:pt x="213" y="62"/>
                </a:lnTo>
                <a:lnTo>
                  <a:pt x="204" y="62"/>
                </a:lnTo>
                <a:lnTo>
                  <a:pt x="195" y="65"/>
                </a:lnTo>
                <a:lnTo>
                  <a:pt x="186" y="62"/>
                </a:lnTo>
                <a:lnTo>
                  <a:pt x="177" y="53"/>
                </a:lnTo>
                <a:lnTo>
                  <a:pt x="169" y="45"/>
                </a:lnTo>
                <a:lnTo>
                  <a:pt x="160" y="39"/>
                </a:lnTo>
                <a:lnTo>
                  <a:pt x="142" y="33"/>
                </a:lnTo>
                <a:lnTo>
                  <a:pt x="133" y="27"/>
                </a:lnTo>
                <a:lnTo>
                  <a:pt x="118" y="15"/>
                </a:lnTo>
                <a:lnTo>
                  <a:pt x="109" y="6"/>
                </a:lnTo>
                <a:lnTo>
                  <a:pt x="101" y="0"/>
                </a:lnTo>
                <a:lnTo>
                  <a:pt x="92" y="6"/>
                </a:lnTo>
                <a:lnTo>
                  <a:pt x="89" y="18"/>
                </a:lnTo>
                <a:lnTo>
                  <a:pt x="89" y="27"/>
                </a:lnTo>
                <a:lnTo>
                  <a:pt x="95" y="36"/>
                </a:lnTo>
                <a:lnTo>
                  <a:pt x="103" y="42"/>
                </a:lnTo>
                <a:lnTo>
                  <a:pt x="95" y="45"/>
                </a:lnTo>
                <a:lnTo>
                  <a:pt x="86" y="45"/>
                </a:lnTo>
                <a:lnTo>
                  <a:pt x="74" y="45"/>
                </a:lnTo>
                <a:lnTo>
                  <a:pt x="65" y="42"/>
                </a:lnTo>
                <a:lnTo>
                  <a:pt x="56" y="39"/>
                </a:lnTo>
                <a:lnTo>
                  <a:pt x="47" y="36"/>
                </a:lnTo>
                <a:lnTo>
                  <a:pt x="38" y="33"/>
                </a:lnTo>
                <a:lnTo>
                  <a:pt x="30" y="33"/>
                </a:lnTo>
                <a:lnTo>
                  <a:pt x="21" y="27"/>
                </a:lnTo>
                <a:lnTo>
                  <a:pt x="12" y="27"/>
                </a:lnTo>
                <a:lnTo>
                  <a:pt x="9" y="36"/>
                </a:lnTo>
                <a:lnTo>
                  <a:pt x="15" y="45"/>
                </a:lnTo>
                <a:lnTo>
                  <a:pt x="24" y="50"/>
                </a:lnTo>
                <a:lnTo>
                  <a:pt x="33" y="56"/>
                </a:lnTo>
                <a:lnTo>
                  <a:pt x="41" y="56"/>
                </a:lnTo>
                <a:lnTo>
                  <a:pt x="50" y="59"/>
                </a:lnTo>
                <a:lnTo>
                  <a:pt x="59" y="62"/>
                </a:lnTo>
                <a:lnTo>
                  <a:pt x="68" y="68"/>
                </a:lnTo>
                <a:lnTo>
                  <a:pt x="59" y="74"/>
                </a:lnTo>
                <a:lnTo>
                  <a:pt x="50" y="74"/>
                </a:lnTo>
                <a:lnTo>
                  <a:pt x="41" y="74"/>
                </a:lnTo>
                <a:lnTo>
                  <a:pt x="33" y="74"/>
                </a:lnTo>
                <a:lnTo>
                  <a:pt x="24" y="74"/>
                </a:lnTo>
                <a:lnTo>
                  <a:pt x="15" y="71"/>
                </a:lnTo>
                <a:lnTo>
                  <a:pt x="3" y="71"/>
                </a:lnTo>
                <a:lnTo>
                  <a:pt x="0" y="80"/>
                </a:lnTo>
                <a:lnTo>
                  <a:pt x="0" y="89"/>
                </a:lnTo>
                <a:lnTo>
                  <a:pt x="9" y="95"/>
                </a:lnTo>
                <a:lnTo>
                  <a:pt x="21" y="98"/>
                </a:lnTo>
                <a:lnTo>
                  <a:pt x="30" y="101"/>
                </a:lnTo>
                <a:lnTo>
                  <a:pt x="38" y="101"/>
                </a:lnTo>
                <a:lnTo>
                  <a:pt x="50" y="101"/>
                </a:lnTo>
                <a:lnTo>
                  <a:pt x="62" y="101"/>
                </a:lnTo>
                <a:lnTo>
                  <a:pt x="53" y="104"/>
                </a:lnTo>
                <a:lnTo>
                  <a:pt x="44" y="107"/>
                </a:lnTo>
                <a:lnTo>
                  <a:pt x="35" y="110"/>
                </a:lnTo>
                <a:lnTo>
                  <a:pt x="27" y="113"/>
                </a:lnTo>
                <a:lnTo>
                  <a:pt x="18" y="119"/>
                </a:lnTo>
                <a:lnTo>
                  <a:pt x="12" y="128"/>
                </a:lnTo>
                <a:lnTo>
                  <a:pt x="21" y="134"/>
                </a:lnTo>
                <a:lnTo>
                  <a:pt x="30" y="134"/>
                </a:lnTo>
                <a:lnTo>
                  <a:pt x="38" y="134"/>
                </a:lnTo>
                <a:lnTo>
                  <a:pt x="50" y="136"/>
                </a:lnTo>
                <a:lnTo>
                  <a:pt x="59" y="136"/>
                </a:lnTo>
                <a:lnTo>
                  <a:pt x="71" y="136"/>
                </a:lnTo>
                <a:lnTo>
                  <a:pt x="68" y="145"/>
                </a:lnTo>
                <a:lnTo>
                  <a:pt x="59" y="151"/>
                </a:lnTo>
                <a:lnTo>
                  <a:pt x="53" y="160"/>
                </a:lnTo>
                <a:lnTo>
                  <a:pt x="44" y="172"/>
                </a:lnTo>
                <a:lnTo>
                  <a:pt x="53" y="178"/>
                </a:lnTo>
                <a:lnTo>
                  <a:pt x="62" y="172"/>
                </a:lnTo>
                <a:lnTo>
                  <a:pt x="71" y="166"/>
                </a:lnTo>
                <a:lnTo>
                  <a:pt x="83" y="163"/>
                </a:lnTo>
                <a:lnTo>
                  <a:pt x="92" y="160"/>
                </a:lnTo>
                <a:lnTo>
                  <a:pt x="101" y="157"/>
                </a:lnTo>
                <a:lnTo>
                  <a:pt x="112" y="154"/>
                </a:lnTo>
                <a:lnTo>
                  <a:pt x="121" y="154"/>
                </a:lnTo>
                <a:lnTo>
                  <a:pt x="130" y="154"/>
                </a:lnTo>
                <a:lnTo>
                  <a:pt x="139" y="154"/>
                </a:lnTo>
                <a:lnTo>
                  <a:pt x="151" y="151"/>
                </a:lnTo>
                <a:lnTo>
                  <a:pt x="160" y="148"/>
                </a:lnTo>
                <a:lnTo>
                  <a:pt x="166" y="139"/>
                </a:lnTo>
                <a:lnTo>
                  <a:pt x="174" y="136"/>
                </a:lnTo>
                <a:lnTo>
                  <a:pt x="183" y="134"/>
                </a:lnTo>
                <a:lnTo>
                  <a:pt x="195" y="131"/>
                </a:lnTo>
                <a:lnTo>
                  <a:pt x="207" y="131"/>
                </a:lnTo>
                <a:lnTo>
                  <a:pt x="228" y="131"/>
                </a:lnTo>
                <a:lnTo>
                  <a:pt x="236" y="131"/>
                </a:lnTo>
                <a:lnTo>
                  <a:pt x="245" y="136"/>
                </a:lnTo>
                <a:lnTo>
                  <a:pt x="254" y="139"/>
                </a:lnTo>
                <a:lnTo>
                  <a:pt x="263" y="139"/>
                </a:lnTo>
                <a:lnTo>
                  <a:pt x="275" y="139"/>
                </a:lnTo>
                <a:lnTo>
                  <a:pt x="287" y="142"/>
                </a:lnTo>
                <a:lnTo>
                  <a:pt x="296" y="142"/>
                </a:lnTo>
                <a:lnTo>
                  <a:pt x="304" y="145"/>
                </a:lnTo>
                <a:lnTo>
                  <a:pt x="316" y="145"/>
                </a:lnTo>
                <a:lnTo>
                  <a:pt x="328" y="148"/>
                </a:lnTo>
                <a:lnTo>
                  <a:pt x="349" y="148"/>
                </a:lnTo>
                <a:lnTo>
                  <a:pt x="367" y="151"/>
                </a:lnTo>
                <a:lnTo>
                  <a:pt x="378" y="154"/>
                </a:lnTo>
                <a:lnTo>
                  <a:pt x="399" y="154"/>
                </a:lnTo>
                <a:lnTo>
                  <a:pt x="417" y="154"/>
                </a:lnTo>
                <a:lnTo>
                  <a:pt x="426" y="157"/>
                </a:lnTo>
                <a:lnTo>
                  <a:pt x="449" y="157"/>
                </a:lnTo>
                <a:lnTo>
                  <a:pt x="458" y="157"/>
                </a:lnTo>
                <a:lnTo>
                  <a:pt x="467" y="154"/>
                </a:lnTo>
                <a:lnTo>
                  <a:pt x="479" y="151"/>
                </a:lnTo>
                <a:lnTo>
                  <a:pt x="488" y="142"/>
                </a:lnTo>
                <a:lnTo>
                  <a:pt x="497" y="139"/>
                </a:lnTo>
                <a:lnTo>
                  <a:pt x="506" y="139"/>
                </a:lnTo>
                <a:lnTo>
                  <a:pt x="514" y="134"/>
                </a:lnTo>
                <a:lnTo>
                  <a:pt x="523" y="131"/>
                </a:lnTo>
                <a:lnTo>
                  <a:pt x="532" y="128"/>
                </a:lnTo>
                <a:lnTo>
                  <a:pt x="541" y="125"/>
                </a:lnTo>
                <a:lnTo>
                  <a:pt x="550" y="122"/>
                </a:lnTo>
                <a:lnTo>
                  <a:pt x="562" y="119"/>
                </a:lnTo>
                <a:lnTo>
                  <a:pt x="571" y="116"/>
                </a:lnTo>
                <a:lnTo>
                  <a:pt x="579" y="116"/>
                </a:lnTo>
                <a:lnTo>
                  <a:pt x="588" y="113"/>
                </a:lnTo>
                <a:lnTo>
                  <a:pt x="597" y="110"/>
                </a:lnTo>
                <a:lnTo>
                  <a:pt x="606" y="107"/>
                </a:lnTo>
                <a:lnTo>
                  <a:pt x="615" y="104"/>
                </a:lnTo>
                <a:lnTo>
                  <a:pt x="624" y="104"/>
                </a:lnTo>
                <a:lnTo>
                  <a:pt x="636" y="98"/>
                </a:lnTo>
                <a:lnTo>
                  <a:pt x="647" y="98"/>
                </a:lnTo>
                <a:lnTo>
                  <a:pt x="656" y="98"/>
                </a:lnTo>
                <a:lnTo>
                  <a:pt x="665" y="98"/>
                </a:lnTo>
                <a:lnTo>
                  <a:pt x="674" y="98"/>
                </a:lnTo>
              </a:path>
            </a:pathLst>
          </a:custGeom>
          <a:noFill/>
          <a:ln w="12700" cap="rnd" cmpd="sng">
            <a:noFill/>
            <a:prstDash val="solid"/>
            <a:round/>
            <a:headEnd type="none" w="med" len="med"/>
            <a:tailEnd type="none" w="med" len="med"/>
          </a:ln>
          <a:effectLst/>
        </p:spPr>
        <p:txBody>
          <a:bodyPr/>
          <a:lstStyle/>
          <a:p>
            <a:endParaRPr lang="en-US" sz="1050"/>
          </a:p>
        </p:txBody>
      </p:sp>
      <p:sp>
        <p:nvSpPr>
          <p:cNvPr id="191494" name="Freeform 6"/>
          <p:cNvSpPr>
            <a:spLocks/>
          </p:cNvSpPr>
          <p:nvPr/>
        </p:nvSpPr>
        <p:spPr bwMode="auto">
          <a:xfrm>
            <a:off x="2143125" y="1640682"/>
            <a:ext cx="738188" cy="360760"/>
          </a:xfrm>
          <a:custGeom>
            <a:avLst/>
            <a:gdLst/>
            <a:ahLst/>
            <a:cxnLst>
              <a:cxn ang="0">
                <a:pos x="9" y="252"/>
              </a:cxn>
              <a:cxn ang="0">
                <a:pos x="50" y="255"/>
              </a:cxn>
              <a:cxn ang="0">
                <a:pos x="68" y="255"/>
              </a:cxn>
              <a:cxn ang="0">
                <a:pos x="95" y="255"/>
              </a:cxn>
              <a:cxn ang="0">
                <a:pos x="116" y="255"/>
              </a:cxn>
              <a:cxn ang="0">
                <a:pos x="154" y="255"/>
              </a:cxn>
              <a:cxn ang="0">
                <a:pos x="193" y="261"/>
              </a:cxn>
              <a:cxn ang="0">
                <a:pos x="216" y="264"/>
              </a:cxn>
              <a:cxn ang="0">
                <a:pos x="234" y="264"/>
              </a:cxn>
              <a:cxn ang="0">
                <a:pos x="252" y="264"/>
              </a:cxn>
              <a:cxn ang="0">
                <a:pos x="270" y="258"/>
              </a:cxn>
              <a:cxn ang="0">
                <a:pos x="287" y="252"/>
              </a:cxn>
              <a:cxn ang="0">
                <a:pos x="308" y="246"/>
              </a:cxn>
              <a:cxn ang="0">
                <a:pos x="332" y="240"/>
              </a:cxn>
              <a:cxn ang="0">
                <a:pos x="355" y="234"/>
              </a:cxn>
              <a:cxn ang="0">
                <a:pos x="376" y="228"/>
              </a:cxn>
              <a:cxn ang="0">
                <a:pos x="397" y="219"/>
              </a:cxn>
              <a:cxn ang="0">
                <a:pos x="418" y="213"/>
              </a:cxn>
              <a:cxn ang="0">
                <a:pos x="435" y="210"/>
              </a:cxn>
              <a:cxn ang="0">
                <a:pos x="456" y="204"/>
              </a:cxn>
              <a:cxn ang="0">
                <a:pos x="477" y="198"/>
              </a:cxn>
              <a:cxn ang="0">
                <a:pos x="501" y="189"/>
              </a:cxn>
              <a:cxn ang="0">
                <a:pos x="518" y="181"/>
              </a:cxn>
              <a:cxn ang="0">
                <a:pos x="539" y="175"/>
              </a:cxn>
              <a:cxn ang="0">
                <a:pos x="560" y="169"/>
              </a:cxn>
              <a:cxn ang="0">
                <a:pos x="580" y="163"/>
              </a:cxn>
              <a:cxn ang="0">
                <a:pos x="598" y="157"/>
              </a:cxn>
              <a:cxn ang="0">
                <a:pos x="601" y="175"/>
              </a:cxn>
              <a:cxn ang="0">
                <a:pos x="604" y="192"/>
              </a:cxn>
              <a:cxn ang="0">
                <a:pos x="613" y="210"/>
              </a:cxn>
              <a:cxn ang="0">
                <a:pos x="616" y="231"/>
              </a:cxn>
              <a:cxn ang="0">
                <a:pos x="619" y="249"/>
              </a:cxn>
              <a:cxn ang="0">
                <a:pos x="619" y="266"/>
              </a:cxn>
              <a:cxn ang="0">
                <a:pos x="619" y="284"/>
              </a:cxn>
              <a:cxn ang="0">
                <a:pos x="619" y="302"/>
              </a:cxn>
              <a:cxn ang="0">
                <a:pos x="616" y="281"/>
              </a:cxn>
              <a:cxn ang="0">
                <a:pos x="616" y="264"/>
              </a:cxn>
              <a:cxn ang="0">
                <a:pos x="616" y="246"/>
              </a:cxn>
              <a:cxn ang="0">
                <a:pos x="613" y="228"/>
              </a:cxn>
              <a:cxn ang="0">
                <a:pos x="607" y="207"/>
              </a:cxn>
              <a:cxn ang="0">
                <a:pos x="601" y="187"/>
              </a:cxn>
              <a:cxn ang="0">
                <a:pos x="598" y="169"/>
              </a:cxn>
              <a:cxn ang="0">
                <a:pos x="592" y="151"/>
              </a:cxn>
              <a:cxn ang="0">
                <a:pos x="589" y="133"/>
              </a:cxn>
              <a:cxn ang="0">
                <a:pos x="583" y="110"/>
              </a:cxn>
              <a:cxn ang="0">
                <a:pos x="578" y="86"/>
              </a:cxn>
              <a:cxn ang="0">
                <a:pos x="572" y="68"/>
              </a:cxn>
              <a:cxn ang="0">
                <a:pos x="569" y="44"/>
              </a:cxn>
              <a:cxn ang="0">
                <a:pos x="569" y="9"/>
              </a:cxn>
            </a:cxnLst>
            <a:rect l="0" t="0" r="r" b="b"/>
            <a:pathLst>
              <a:path w="620" h="303">
                <a:moveTo>
                  <a:pt x="0" y="252"/>
                </a:moveTo>
                <a:lnTo>
                  <a:pt x="9" y="252"/>
                </a:lnTo>
                <a:lnTo>
                  <a:pt x="33" y="252"/>
                </a:lnTo>
                <a:lnTo>
                  <a:pt x="50" y="255"/>
                </a:lnTo>
                <a:lnTo>
                  <a:pt x="59" y="255"/>
                </a:lnTo>
                <a:lnTo>
                  <a:pt x="68" y="255"/>
                </a:lnTo>
                <a:lnTo>
                  <a:pt x="77" y="255"/>
                </a:lnTo>
                <a:lnTo>
                  <a:pt x="95" y="255"/>
                </a:lnTo>
                <a:lnTo>
                  <a:pt x="107" y="255"/>
                </a:lnTo>
                <a:lnTo>
                  <a:pt x="116" y="255"/>
                </a:lnTo>
                <a:lnTo>
                  <a:pt x="136" y="255"/>
                </a:lnTo>
                <a:lnTo>
                  <a:pt x="154" y="255"/>
                </a:lnTo>
                <a:lnTo>
                  <a:pt x="184" y="258"/>
                </a:lnTo>
                <a:lnTo>
                  <a:pt x="193" y="261"/>
                </a:lnTo>
                <a:lnTo>
                  <a:pt x="204" y="264"/>
                </a:lnTo>
                <a:lnTo>
                  <a:pt x="216" y="264"/>
                </a:lnTo>
                <a:lnTo>
                  <a:pt x="225" y="264"/>
                </a:lnTo>
                <a:lnTo>
                  <a:pt x="234" y="264"/>
                </a:lnTo>
                <a:lnTo>
                  <a:pt x="243" y="264"/>
                </a:lnTo>
                <a:lnTo>
                  <a:pt x="252" y="264"/>
                </a:lnTo>
                <a:lnTo>
                  <a:pt x="261" y="261"/>
                </a:lnTo>
                <a:lnTo>
                  <a:pt x="270" y="258"/>
                </a:lnTo>
                <a:lnTo>
                  <a:pt x="278" y="255"/>
                </a:lnTo>
                <a:lnTo>
                  <a:pt x="287" y="252"/>
                </a:lnTo>
                <a:lnTo>
                  <a:pt x="299" y="249"/>
                </a:lnTo>
                <a:lnTo>
                  <a:pt x="308" y="246"/>
                </a:lnTo>
                <a:lnTo>
                  <a:pt x="320" y="240"/>
                </a:lnTo>
                <a:lnTo>
                  <a:pt x="332" y="240"/>
                </a:lnTo>
                <a:lnTo>
                  <a:pt x="344" y="237"/>
                </a:lnTo>
                <a:lnTo>
                  <a:pt x="355" y="234"/>
                </a:lnTo>
                <a:lnTo>
                  <a:pt x="364" y="228"/>
                </a:lnTo>
                <a:lnTo>
                  <a:pt x="376" y="228"/>
                </a:lnTo>
                <a:lnTo>
                  <a:pt x="388" y="222"/>
                </a:lnTo>
                <a:lnTo>
                  <a:pt x="397" y="219"/>
                </a:lnTo>
                <a:lnTo>
                  <a:pt x="406" y="216"/>
                </a:lnTo>
                <a:lnTo>
                  <a:pt x="418" y="213"/>
                </a:lnTo>
                <a:lnTo>
                  <a:pt x="426" y="210"/>
                </a:lnTo>
                <a:lnTo>
                  <a:pt x="435" y="210"/>
                </a:lnTo>
                <a:lnTo>
                  <a:pt x="447" y="204"/>
                </a:lnTo>
                <a:lnTo>
                  <a:pt x="456" y="204"/>
                </a:lnTo>
                <a:lnTo>
                  <a:pt x="468" y="201"/>
                </a:lnTo>
                <a:lnTo>
                  <a:pt x="477" y="198"/>
                </a:lnTo>
                <a:lnTo>
                  <a:pt x="489" y="195"/>
                </a:lnTo>
                <a:lnTo>
                  <a:pt x="501" y="189"/>
                </a:lnTo>
                <a:lnTo>
                  <a:pt x="509" y="187"/>
                </a:lnTo>
                <a:lnTo>
                  <a:pt x="518" y="181"/>
                </a:lnTo>
                <a:lnTo>
                  <a:pt x="530" y="178"/>
                </a:lnTo>
                <a:lnTo>
                  <a:pt x="539" y="175"/>
                </a:lnTo>
                <a:lnTo>
                  <a:pt x="548" y="175"/>
                </a:lnTo>
                <a:lnTo>
                  <a:pt x="560" y="169"/>
                </a:lnTo>
                <a:lnTo>
                  <a:pt x="572" y="166"/>
                </a:lnTo>
                <a:lnTo>
                  <a:pt x="580" y="163"/>
                </a:lnTo>
                <a:lnTo>
                  <a:pt x="589" y="160"/>
                </a:lnTo>
                <a:lnTo>
                  <a:pt x="598" y="157"/>
                </a:lnTo>
                <a:lnTo>
                  <a:pt x="601" y="166"/>
                </a:lnTo>
                <a:lnTo>
                  <a:pt x="601" y="175"/>
                </a:lnTo>
                <a:lnTo>
                  <a:pt x="601" y="184"/>
                </a:lnTo>
                <a:lnTo>
                  <a:pt x="604" y="192"/>
                </a:lnTo>
                <a:lnTo>
                  <a:pt x="607" y="201"/>
                </a:lnTo>
                <a:lnTo>
                  <a:pt x="613" y="210"/>
                </a:lnTo>
                <a:lnTo>
                  <a:pt x="613" y="219"/>
                </a:lnTo>
                <a:lnTo>
                  <a:pt x="616" y="231"/>
                </a:lnTo>
                <a:lnTo>
                  <a:pt x="619" y="240"/>
                </a:lnTo>
                <a:lnTo>
                  <a:pt x="619" y="249"/>
                </a:lnTo>
                <a:lnTo>
                  <a:pt x="619" y="258"/>
                </a:lnTo>
                <a:lnTo>
                  <a:pt x="619" y="266"/>
                </a:lnTo>
                <a:lnTo>
                  <a:pt x="619" y="275"/>
                </a:lnTo>
                <a:lnTo>
                  <a:pt x="619" y="284"/>
                </a:lnTo>
                <a:lnTo>
                  <a:pt x="619" y="293"/>
                </a:lnTo>
                <a:lnTo>
                  <a:pt x="619" y="302"/>
                </a:lnTo>
                <a:lnTo>
                  <a:pt x="616" y="293"/>
                </a:lnTo>
                <a:lnTo>
                  <a:pt x="616" y="281"/>
                </a:lnTo>
                <a:lnTo>
                  <a:pt x="616" y="272"/>
                </a:lnTo>
                <a:lnTo>
                  <a:pt x="616" y="264"/>
                </a:lnTo>
                <a:lnTo>
                  <a:pt x="616" y="255"/>
                </a:lnTo>
                <a:lnTo>
                  <a:pt x="616" y="246"/>
                </a:lnTo>
                <a:lnTo>
                  <a:pt x="616" y="237"/>
                </a:lnTo>
                <a:lnTo>
                  <a:pt x="613" y="228"/>
                </a:lnTo>
                <a:lnTo>
                  <a:pt x="613" y="216"/>
                </a:lnTo>
                <a:lnTo>
                  <a:pt x="607" y="207"/>
                </a:lnTo>
                <a:lnTo>
                  <a:pt x="604" y="198"/>
                </a:lnTo>
                <a:lnTo>
                  <a:pt x="601" y="187"/>
                </a:lnTo>
                <a:lnTo>
                  <a:pt x="598" y="178"/>
                </a:lnTo>
                <a:lnTo>
                  <a:pt x="598" y="169"/>
                </a:lnTo>
                <a:lnTo>
                  <a:pt x="595" y="160"/>
                </a:lnTo>
                <a:lnTo>
                  <a:pt x="592" y="151"/>
                </a:lnTo>
                <a:lnTo>
                  <a:pt x="589" y="142"/>
                </a:lnTo>
                <a:lnTo>
                  <a:pt x="589" y="133"/>
                </a:lnTo>
                <a:lnTo>
                  <a:pt x="586" y="121"/>
                </a:lnTo>
                <a:lnTo>
                  <a:pt x="583" y="110"/>
                </a:lnTo>
                <a:lnTo>
                  <a:pt x="580" y="98"/>
                </a:lnTo>
                <a:lnTo>
                  <a:pt x="578" y="86"/>
                </a:lnTo>
                <a:lnTo>
                  <a:pt x="575" y="77"/>
                </a:lnTo>
                <a:lnTo>
                  <a:pt x="572" y="68"/>
                </a:lnTo>
                <a:lnTo>
                  <a:pt x="572" y="56"/>
                </a:lnTo>
                <a:lnTo>
                  <a:pt x="569" y="44"/>
                </a:lnTo>
                <a:lnTo>
                  <a:pt x="569" y="33"/>
                </a:lnTo>
                <a:lnTo>
                  <a:pt x="569" y="9"/>
                </a:lnTo>
                <a:lnTo>
                  <a:pt x="569" y="0"/>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1495" name="Freeform 7"/>
          <p:cNvSpPr>
            <a:spLocks/>
          </p:cNvSpPr>
          <p:nvPr/>
        </p:nvSpPr>
        <p:spPr bwMode="auto">
          <a:xfrm>
            <a:off x="2216944" y="1348978"/>
            <a:ext cx="691754" cy="557213"/>
          </a:xfrm>
          <a:custGeom>
            <a:avLst/>
            <a:gdLst/>
            <a:ahLst/>
            <a:cxnLst>
              <a:cxn ang="0">
                <a:pos x="38" y="467"/>
              </a:cxn>
              <a:cxn ang="0">
                <a:pos x="80" y="461"/>
              </a:cxn>
              <a:cxn ang="0">
                <a:pos x="139" y="455"/>
              </a:cxn>
              <a:cxn ang="0">
                <a:pos x="181" y="455"/>
              </a:cxn>
              <a:cxn ang="0">
                <a:pos x="231" y="449"/>
              </a:cxn>
              <a:cxn ang="0">
                <a:pos x="269" y="420"/>
              </a:cxn>
              <a:cxn ang="0">
                <a:pos x="308" y="405"/>
              </a:cxn>
              <a:cxn ang="0">
                <a:pos x="343" y="399"/>
              </a:cxn>
              <a:cxn ang="0">
                <a:pos x="379" y="369"/>
              </a:cxn>
              <a:cxn ang="0">
                <a:pos x="414" y="355"/>
              </a:cxn>
              <a:cxn ang="0">
                <a:pos x="459" y="349"/>
              </a:cxn>
              <a:cxn ang="0">
                <a:pos x="438" y="349"/>
              </a:cxn>
              <a:cxn ang="0">
                <a:pos x="414" y="328"/>
              </a:cxn>
              <a:cxn ang="0">
                <a:pos x="408" y="293"/>
              </a:cxn>
              <a:cxn ang="0">
                <a:pos x="420" y="278"/>
              </a:cxn>
              <a:cxn ang="0">
                <a:pos x="423" y="275"/>
              </a:cxn>
              <a:cxn ang="0">
                <a:pos x="379" y="287"/>
              </a:cxn>
              <a:cxn ang="0">
                <a:pos x="349" y="269"/>
              </a:cxn>
              <a:cxn ang="0">
                <a:pos x="343" y="231"/>
              </a:cxn>
              <a:cxn ang="0">
                <a:pos x="334" y="210"/>
              </a:cxn>
              <a:cxn ang="0">
                <a:pos x="314" y="183"/>
              </a:cxn>
              <a:cxn ang="0">
                <a:pos x="334" y="151"/>
              </a:cxn>
              <a:cxn ang="0">
                <a:pos x="331" y="112"/>
              </a:cxn>
              <a:cxn ang="0">
                <a:pos x="346" y="77"/>
              </a:cxn>
              <a:cxn ang="0">
                <a:pos x="370" y="100"/>
              </a:cxn>
              <a:cxn ang="0">
                <a:pos x="397" y="139"/>
              </a:cxn>
              <a:cxn ang="0">
                <a:pos x="426" y="174"/>
              </a:cxn>
              <a:cxn ang="0">
                <a:pos x="447" y="177"/>
              </a:cxn>
              <a:cxn ang="0">
                <a:pos x="485" y="157"/>
              </a:cxn>
              <a:cxn ang="0">
                <a:pos x="488" y="192"/>
              </a:cxn>
              <a:cxn ang="0">
                <a:pos x="471" y="225"/>
              </a:cxn>
              <a:cxn ang="0">
                <a:pos x="473" y="225"/>
              </a:cxn>
              <a:cxn ang="0">
                <a:pos x="497" y="231"/>
              </a:cxn>
              <a:cxn ang="0">
                <a:pos x="530" y="257"/>
              </a:cxn>
              <a:cxn ang="0">
                <a:pos x="559" y="242"/>
              </a:cxn>
              <a:cxn ang="0">
                <a:pos x="568" y="207"/>
              </a:cxn>
              <a:cxn ang="0">
                <a:pos x="580" y="171"/>
              </a:cxn>
              <a:cxn ang="0">
                <a:pos x="580" y="133"/>
              </a:cxn>
              <a:cxn ang="0">
                <a:pos x="577" y="95"/>
              </a:cxn>
              <a:cxn ang="0">
                <a:pos x="559" y="50"/>
              </a:cxn>
              <a:cxn ang="0">
                <a:pos x="518" y="18"/>
              </a:cxn>
              <a:cxn ang="0">
                <a:pos x="476" y="9"/>
              </a:cxn>
              <a:cxn ang="0">
                <a:pos x="423" y="6"/>
              </a:cxn>
              <a:cxn ang="0">
                <a:pos x="385" y="24"/>
              </a:cxn>
              <a:cxn ang="0">
                <a:pos x="355" y="56"/>
              </a:cxn>
              <a:cxn ang="0">
                <a:pos x="349" y="56"/>
              </a:cxn>
              <a:cxn ang="0">
                <a:pos x="376" y="21"/>
              </a:cxn>
              <a:cxn ang="0">
                <a:pos x="420" y="6"/>
              </a:cxn>
              <a:cxn ang="0">
                <a:pos x="488" y="0"/>
              </a:cxn>
              <a:cxn ang="0">
                <a:pos x="521" y="21"/>
              </a:cxn>
              <a:cxn ang="0">
                <a:pos x="556" y="53"/>
              </a:cxn>
            </a:cxnLst>
            <a:rect l="0" t="0" r="r" b="b"/>
            <a:pathLst>
              <a:path w="581" h="468">
                <a:moveTo>
                  <a:pt x="0" y="467"/>
                </a:moveTo>
                <a:lnTo>
                  <a:pt x="9" y="464"/>
                </a:lnTo>
                <a:lnTo>
                  <a:pt x="27" y="467"/>
                </a:lnTo>
                <a:lnTo>
                  <a:pt x="38" y="467"/>
                </a:lnTo>
                <a:lnTo>
                  <a:pt x="50" y="467"/>
                </a:lnTo>
                <a:lnTo>
                  <a:pt x="59" y="467"/>
                </a:lnTo>
                <a:lnTo>
                  <a:pt x="71" y="464"/>
                </a:lnTo>
                <a:lnTo>
                  <a:pt x="80" y="461"/>
                </a:lnTo>
                <a:lnTo>
                  <a:pt x="92" y="461"/>
                </a:lnTo>
                <a:lnTo>
                  <a:pt x="109" y="461"/>
                </a:lnTo>
                <a:lnTo>
                  <a:pt x="118" y="461"/>
                </a:lnTo>
                <a:lnTo>
                  <a:pt x="139" y="455"/>
                </a:lnTo>
                <a:lnTo>
                  <a:pt x="148" y="455"/>
                </a:lnTo>
                <a:lnTo>
                  <a:pt x="160" y="455"/>
                </a:lnTo>
                <a:lnTo>
                  <a:pt x="169" y="455"/>
                </a:lnTo>
                <a:lnTo>
                  <a:pt x="181" y="455"/>
                </a:lnTo>
                <a:lnTo>
                  <a:pt x="204" y="458"/>
                </a:lnTo>
                <a:lnTo>
                  <a:pt x="213" y="461"/>
                </a:lnTo>
                <a:lnTo>
                  <a:pt x="222" y="455"/>
                </a:lnTo>
                <a:lnTo>
                  <a:pt x="231" y="449"/>
                </a:lnTo>
                <a:lnTo>
                  <a:pt x="240" y="443"/>
                </a:lnTo>
                <a:lnTo>
                  <a:pt x="249" y="434"/>
                </a:lnTo>
                <a:lnTo>
                  <a:pt x="257" y="426"/>
                </a:lnTo>
                <a:lnTo>
                  <a:pt x="269" y="420"/>
                </a:lnTo>
                <a:lnTo>
                  <a:pt x="278" y="417"/>
                </a:lnTo>
                <a:lnTo>
                  <a:pt x="287" y="411"/>
                </a:lnTo>
                <a:lnTo>
                  <a:pt x="299" y="408"/>
                </a:lnTo>
                <a:lnTo>
                  <a:pt x="308" y="405"/>
                </a:lnTo>
                <a:lnTo>
                  <a:pt x="317" y="402"/>
                </a:lnTo>
                <a:lnTo>
                  <a:pt x="326" y="399"/>
                </a:lnTo>
                <a:lnTo>
                  <a:pt x="334" y="399"/>
                </a:lnTo>
                <a:lnTo>
                  <a:pt x="343" y="399"/>
                </a:lnTo>
                <a:lnTo>
                  <a:pt x="352" y="393"/>
                </a:lnTo>
                <a:lnTo>
                  <a:pt x="361" y="384"/>
                </a:lnTo>
                <a:lnTo>
                  <a:pt x="370" y="375"/>
                </a:lnTo>
                <a:lnTo>
                  <a:pt x="379" y="369"/>
                </a:lnTo>
                <a:lnTo>
                  <a:pt x="388" y="367"/>
                </a:lnTo>
                <a:lnTo>
                  <a:pt x="397" y="361"/>
                </a:lnTo>
                <a:lnTo>
                  <a:pt x="405" y="355"/>
                </a:lnTo>
                <a:lnTo>
                  <a:pt x="414" y="355"/>
                </a:lnTo>
                <a:lnTo>
                  <a:pt x="423" y="352"/>
                </a:lnTo>
                <a:lnTo>
                  <a:pt x="441" y="352"/>
                </a:lnTo>
                <a:lnTo>
                  <a:pt x="450" y="349"/>
                </a:lnTo>
                <a:lnTo>
                  <a:pt x="459" y="349"/>
                </a:lnTo>
                <a:lnTo>
                  <a:pt x="468" y="352"/>
                </a:lnTo>
                <a:lnTo>
                  <a:pt x="456" y="352"/>
                </a:lnTo>
                <a:lnTo>
                  <a:pt x="447" y="352"/>
                </a:lnTo>
                <a:lnTo>
                  <a:pt x="438" y="349"/>
                </a:lnTo>
                <a:lnTo>
                  <a:pt x="429" y="349"/>
                </a:lnTo>
                <a:lnTo>
                  <a:pt x="420" y="349"/>
                </a:lnTo>
                <a:lnTo>
                  <a:pt x="420" y="337"/>
                </a:lnTo>
                <a:lnTo>
                  <a:pt x="414" y="328"/>
                </a:lnTo>
                <a:lnTo>
                  <a:pt x="414" y="319"/>
                </a:lnTo>
                <a:lnTo>
                  <a:pt x="414" y="310"/>
                </a:lnTo>
                <a:lnTo>
                  <a:pt x="411" y="301"/>
                </a:lnTo>
                <a:lnTo>
                  <a:pt x="408" y="293"/>
                </a:lnTo>
                <a:lnTo>
                  <a:pt x="405" y="284"/>
                </a:lnTo>
                <a:lnTo>
                  <a:pt x="402" y="275"/>
                </a:lnTo>
                <a:lnTo>
                  <a:pt x="411" y="281"/>
                </a:lnTo>
                <a:lnTo>
                  <a:pt x="420" y="278"/>
                </a:lnTo>
                <a:lnTo>
                  <a:pt x="429" y="275"/>
                </a:lnTo>
                <a:lnTo>
                  <a:pt x="441" y="269"/>
                </a:lnTo>
                <a:lnTo>
                  <a:pt x="432" y="272"/>
                </a:lnTo>
                <a:lnTo>
                  <a:pt x="423" y="275"/>
                </a:lnTo>
                <a:lnTo>
                  <a:pt x="414" y="281"/>
                </a:lnTo>
                <a:lnTo>
                  <a:pt x="402" y="284"/>
                </a:lnTo>
                <a:lnTo>
                  <a:pt x="391" y="287"/>
                </a:lnTo>
                <a:lnTo>
                  <a:pt x="379" y="287"/>
                </a:lnTo>
                <a:lnTo>
                  <a:pt x="370" y="287"/>
                </a:lnTo>
                <a:lnTo>
                  <a:pt x="361" y="281"/>
                </a:lnTo>
                <a:lnTo>
                  <a:pt x="352" y="278"/>
                </a:lnTo>
                <a:lnTo>
                  <a:pt x="349" y="269"/>
                </a:lnTo>
                <a:lnTo>
                  <a:pt x="346" y="260"/>
                </a:lnTo>
                <a:lnTo>
                  <a:pt x="346" y="248"/>
                </a:lnTo>
                <a:lnTo>
                  <a:pt x="340" y="239"/>
                </a:lnTo>
                <a:lnTo>
                  <a:pt x="343" y="231"/>
                </a:lnTo>
                <a:lnTo>
                  <a:pt x="352" y="228"/>
                </a:lnTo>
                <a:lnTo>
                  <a:pt x="343" y="225"/>
                </a:lnTo>
                <a:lnTo>
                  <a:pt x="334" y="219"/>
                </a:lnTo>
                <a:lnTo>
                  <a:pt x="334" y="210"/>
                </a:lnTo>
                <a:lnTo>
                  <a:pt x="331" y="201"/>
                </a:lnTo>
                <a:lnTo>
                  <a:pt x="323" y="195"/>
                </a:lnTo>
                <a:lnTo>
                  <a:pt x="314" y="192"/>
                </a:lnTo>
                <a:lnTo>
                  <a:pt x="314" y="183"/>
                </a:lnTo>
                <a:lnTo>
                  <a:pt x="323" y="177"/>
                </a:lnTo>
                <a:lnTo>
                  <a:pt x="328" y="168"/>
                </a:lnTo>
                <a:lnTo>
                  <a:pt x="331" y="160"/>
                </a:lnTo>
                <a:lnTo>
                  <a:pt x="334" y="151"/>
                </a:lnTo>
                <a:lnTo>
                  <a:pt x="334" y="142"/>
                </a:lnTo>
                <a:lnTo>
                  <a:pt x="334" y="130"/>
                </a:lnTo>
                <a:lnTo>
                  <a:pt x="331" y="121"/>
                </a:lnTo>
                <a:lnTo>
                  <a:pt x="331" y="112"/>
                </a:lnTo>
                <a:lnTo>
                  <a:pt x="331" y="103"/>
                </a:lnTo>
                <a:lnTo>
                  <a:pt x="337" y="95"/>
                </a:lnTo>
                <a:lnTo>
                  <a:pt x="340" y="86"/>
                </a:lnTo>
                <a:lnTo>
                  <a:pt x="346" y="77"/>
                </a:lnTo>
                <a:lnTo>
                  <a:pt x="355" y="74"/>
                </a:lnTo>
                <a:lnTo>
                  <a:pt x="361" y="83"/>
                </a:lnTo>
                <a:lnTo>
                  <a:pt x="367" y="92"/>
                </a:lnTo>
                <a:lnTo>
                  <a:pt x="370" y="100"/>
                </a:lnTo>
                <a:lnTo>
                  <a:pt x="376" y="109"/>
                </a:lnTo>
                <a:lnTo>
                  <a:pt x="382" y="118"/>
                </a:lnTo>
                <a:lnTo>
                  <a:pt x="388" y="130"/>
                </a:lnTo>
                <a:lnTo>
                  <a:pt x="397" y="139"/>
                </a:lnTo>
                <a:lnTo>
                  <a:pt x="405" y="148"/>
                </a:lnTo>
                <a:lnTo>
                  <a:pt x="411" y="157"/>
                </a:lnTo>
                <a:lnTo>
                  <a:pt x="420" y="166"/>
                </a:lnTo>
                <a:lnTo>
                  <a:pt x="426" y="174"/>
                </a:lnTo>
                <a:lnTo>
                  <a:pt x="432" y="186"/>
                </a:lnTo>
                <a:lnTo>
                  <a:pt x="441" y="195"/>
                </a:lnTo>
                <a:lnTo>
                  <a:pt x="441" y="186"/>
                </a:lnTo>
                <a:lnTo>
                  <a:pt x="447" y="177"/>
                </a:lnTo>
                <a:lnTo>
                  <a:pt x="456" y="168"/>
                </a:lnTo>
                <a:lnTo>
                  <a:pt x="465" y="163"/>
                </a:lnTo>
                <a:lnTo>
                  <a:pt x="473" y="157"/>
                </a:lnTo>
                <a:lnTo>
                  <a:pt x="485" y="157"/>
                </a:lnTo>
                <a:lnTo>
                  <a:pt x="488" y="166"/>
                </a:lnTo>
                <a:lnTo>
                  <a:pt x="488" y="174"/>
                </a:lnTo>
                <a:lnTo>
                  <a:pt x="488" y="183"/>
                </a:lnTo>
                <a:lnTo>
                  <a:pt x="488" y="192"/>
                </a:lnTo>
                <a:lnTo>
                  <a:pt x="482" y="201"/>
                </a:lnTo>
                <a:lnTo>
                  <a:pt x="479" y="210"/>
                </a:lnTo>
                <a:lnTo>
                  <a:pt x="479" y="219"/>
                </a:lnTo>
                <a:lnTo>
                  <a:pt x="471" y="225"/>
                </a:lnTo>
                <a:lnTo>
                  <a:pt x="462" y="225"/>
                </a:lnTo>
                <a:lnTo>
                  <a:pt x="459" y="234"/>
                </a:lnTo>
                <a:lnTo>
                  <a:pt x="468" y="234"/>
                </a:lnTo>
                <a:lnTo>
                  <a:pt x="473" y="225"/>
                </a:lnTo>
                <a:lnTo>
                  <a:pt x="482" y="231"/>
                </a:lnTo>
                <a:lnTo>
                  <a:pt x="500" y="231"/>
                </a:lnTo>
                <a:lnTo>
                  <a:pt x="497" y="222"/>
                </a:lnTo>
                <a:lnTo>
                  <a:pt x="497" y="231"/>
                </a:lnTo>
                <a:lnTo>
                  <a:pt x="503" y="239"/>
                </a:lnTo>
                <a:lnTo>
                  <a:pt x="512" y="245"/>
                </a:lnTo>
                <a:lnTo>
                  <a:pt x="521" y="251"/>
                </a:lnTo>
                <a:lnTo>
                  <a:pt x="530" y="257"/>
                </a:lnTo>
                <a:lnTo>
                  <a:pt x="539" y="257"/>
                </a:lnTo>
                <a:lnTo>
                  <a:pt x="550" y="260"/>
                </a:lnTo>
                <a:lnTo>
                  <a:pt x="556" y="251"/>
                </a:lnTo>
                <a:lnTo>
                  <a:pt x="559" y="242"/>
                </a:lnTo>
                <a:lnTo>
                  <a:pt x="559" y="234"/>
                </a:lnTo>
                <a:lnTo>
                  <a:pt x="559" y="225"/>
                </a:lnTo>
                <a:lnTo>
                  <a:pt x="562" y="216"/>
                </a:lnTo>
                <a:lnTo>
                  <a:pt x="568" y="207"/>
                </a:lnTo>
                <a:lnTo>
                  <a:pt x="571" y="198"/>
                </a:lnTo>
                <a:lnTo>
                  <a:pt x="574" y="189"/>
                </a:lnTo>
                <a:lnTo>
                  <a:pt x="580" y="180"/>
                </a:lnTo>
                <a:lnTo>
                  <a:pt x="580" y="171"/>
                </a:lnTo>
                <a:lnTo>
                  <a:pt x="580" y="160"/>
                </a:lnTo>
                <a:lnTo>
                  <a:pt x="580" y="151"/>
                </a:lnTo>
                <a:lnTo>
                  <a:pt x="580" y="142"/>
                </a:lnTo>
                <a:lnTo>
                  <a:pt x="580" y="133"/>
                </a:lnTo>
                <a:lnTo>
                  <a:pt x="580" y="121"/>
                </a:lnTo>
                <a:lnTo>
                  <a:pt x="580" y="112"/>
                </a:lnTo>
                <a:lnTo>
                  <a:pt x="580" y="103"/>
                </a:lnTo>
                <a:lnTo>
                  <a:pt x="577" y="95"/>
                </a:lnTo>
                <a:lnTo>
                  <a:pt x="574" y="83"/>
                </a:lnTo>
                <a:lnTo>
                  <a:pt x="571" y="71"/>
                </a:lnTo>
                <a:lnTo>
                  <a:pt x="565" y="59"/>
                </a:lnTo>
                <a:lnTo>
                  <a:pt x="559" y="50"/>
                </a:lnTo>
                <a:lnTo>
                  <a:pt x="550" y="38"/>
                </a:lnTo>
                <a:lnTo>
                  <a:pt x="542" y="33"/>
                </a:lnTo>
                <a:lnTo>
                  <a:pt x="530" y="24"/>
                </a:lnTo>
                <a:lnTo>
                  <a:pt x="518" y="18"/>
                </a:lnTo>
                <a:lnTo>
                  <a:pt x="506" y="12"/>
                </a:lnTo>
                <a:lnTo>
                  <a:pt x="494" y="12"/>
                </a:lnTo>
                <a:lnTo>
                  <a:pt x="485" y="12"/>
                </a:lnTo>
                <a:lnTo>
                  <a:pt x="476" y="9"/>
                </a:lnTo>
                <a:lnTo>
                  <a:pt x="459" y="9"/>
                </a:lnTo>
                <a:lnTo>
                  <a:pt x="450" y="6"/>
                </a:lnTo>
                <a:lnTo>
                  <a:pt x="432" y="6"/>
                </a:lnTo>
                <a:lnTo>
                  <a:pt x="423" y="6"/>
                </a:lnTo>
                <a:lnTo>
                  <a:pt x="405" y="6"/>
                </a:lnTo>
                <a:lnTo>
                  <a:pt x="397" y="6"/>
                </a:lnTo>
                <a:lnTo>
                  <a:pt x="391" y="15"/>
                </a:lnTo>
                <a:lnTo>
                  <a:pt x="385" y="24"/>
                </a:lnTo>
                <a:lnTo>
                  <a:pt x="379" y="33"/>
                </a:lnTo>
                <a:lnTo>
                  <a:pt x="370" y="38"/>
                </a:lnTo>
                <a:lnTo>
                  <a:pt x="364" y="47"/>
                </a:lnTo>
                <a:lnTo>
                  <a:pt x="355" y="56"/>
                </a:lnTo>
                <a:lnTo>
                  <a:pt x="349" y="65"/>
                </a:lnTo>
                <a:lnTo>
                  <a:pt x="346" y="74"/>
                </a:lnTo>
                <a:lnTo>
                  <a:pt x="343" y="65"/>
                </a:lnTo>
                <a:lnTo>
                  <a:pt x="349" y="56"/>
                </a:lnTo>
                <a:lnTo>
                  <a:pt x="355" y="47"/>
                </a:lnTo>
                <a:lnTo>
                  <a:pt x="361" y="35"/>
                </a:lnTo>
                <a:lnTo>
                  <a:pt x="367" y="27"/>
                </a:lnTo>
                <a:lnTo>
                  <a:pt x="376" y="21"/>
                </a:lnTo>
                <a:lnTo>
                  <a:pt x="385" y="15"/>
                </a:lnTo>
                <a:lnTo>
                  <a:pt x="394" y="6"/>
                </a:lnTo>
                <a:lnTo>
                  <a:pt x="402" y="6"/>
                </a:lnTo>
                <a:lnTo>
                  <a:pt x="420" y="6"/>
                </a:lnTo>
                <a:lnTo>
                  <a:pt x="429" y="3"/>
                </a:lnTo>
                <a:lnTo>
                  <a:pt x="453" y="0"/>
                </a:lnTo>
                <a:lnTo>
                  <a:pt x="465" y="0"/>
                </a:lnTo>
                <a:lnTo>
                  <a:pt x="488" y="0"/>
                </a:lnTo>
                <a:lnTo>
                  <a:pt x="497" y="3"/>
                </a:lnTo>
                <a:lnTo>
                  <a:pt x="506" y="9"/>
                </a:lnTo>
                <a:lnTo>
                  <a:pt x="515" y="12"/>
                </a:lnTo>
                <a:lnTo>
                  <a:pt x="521" y="21"/>
                </a:lnTo>
                <a:lnTo>
                  <a:pt x="530" y="30"/>
                </a:lnTo>
                <a:lnTo>
                  <a:pt x="539" y="35"/>
                </a:lnTo>
                <a:lnTo>
                  <a:pt x="547" y="44"/>
                </a:lnTo>
                <a:lnTo>
                  <a:pt x="556" y="53"/>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1496" name="Freeform 8"/>
          <p:cNvSpPr>
            <a:spLocks/>
          </p:cNvSpPr>
          <p:nvPr/>
        </p:nvSpPr>
        <p:spPr bwMode="auto">
          <a:xfrm>
            <a:off x="2628901" y="1496616"/>
            <a:ext cx="22622" cy="4763"/>
          </a:xfrm>
          <a:custGeom>
            <a:avLst/>
            <a:gdLst/>
            <a:ahLst/>
            <a:cxnLst>
              <a:cxn ang="0">
                <a:pos x="0" y="0"/>
              </a:cxn>
              <a:cxn ang="0">
                <a:pos x="9" y="3"/>
              </a:cxn>
              <a:cxn ang="0">
                <a:pos x="18" y="3"/>
              </a:cxn>
            </a:cxnLst>
            <a:rect l="0" t="0" r="r" b="b"/>
            <a:pathLst>
              <a:path w="19" h="4">
                <a:moveTo>
                  <a:pt x="0" y="0"/>
                </a:moveTo>
                <a:lnTo>
                  <a:pt x="9" y="3"/>
                </a:lnTo>
                <a:lnTo>
                  <a:pt x="18" y="3"/>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1497" name="Freeform 9"/>
          <p:cNvSpPr>
            <a:spLocks/>
          </p:cNvSpPr>
          <p:nvPr/>
        </p:nvSpPr>
        <p:spPr bwMode="auto">
          <a:xfrm>
            <a:off x="2636044" y="1534717"/>
            <a:ext cx="22622" cy="11906"/>
          </a:xfrm>
          <a:custGeom>
            <a:avLst/>
            <a:gdLst/>
            <a:ahLst/>
            <a:cxnLst>
              <a:cxn ang="0">
                <a:pos x="0" y="3"/>
              </a:cxn>
              <a:cxn ang="0">
                <a:pos x="9" y="0"/>
              </a:cxn>
              <a:cxn ang="0">
                <a:pos x="18" y="0"/>
              </a:cxn>
              <a:cxn ang="0">
                <a:pos x="18" y="9"/>
              </a:cxn>
              <a:cxn ang="0">
                <a:pos x="0" y="3"/>
              </a:cxn>
            </a:cxnLst>
            <a:rect l="0" t="0" r="r" b="b"/>
            <a:pathLst>
              <a:path w="19" h="10">
                <a:moveTo>
                  <a:pt x="0" y="3"/>
                </a:moveTo>
                <a:lnTo>
                  <a:pt x="9" y="0"/>
                </a:lnTo>
                <a:lnTo>
                  <a:pt x="18" y="0"/>
                </a:lnTo>
                <a:lnTo>
                  <a:pt x="18" y="9"/>
                </a:lnTo>
                <a:lnTo>
                  <a:pt x="0" y="3"/>
                </a:lnTo>
              </a:path>
            </a:pathLst>
          </a:custGeom>
          <a:solidFill>
            <a:schemeClr val="accent1"/>
          </a:solidFill>
          <a:ln w="12700" cap="rnd" cmpd="sng">
            <a:solidFill>
              <a:schemeClr val="bg1"/>
            </a:solidFill>
            <a:prstDash val="solid"/>
            <a:round/>
            <a:headEnd type="none" w="med" len="med"/>
            <a:tailEnd type="none" w="med" len="med"/>
          </a:ln>
          <a:effectLst/>
        </p:spPr>
        <p:txBody>
          <a:bodyPr/>
          <a:lstStyle/>
          <a:p>
            <a:endParaRPr lang="en-US" sz="1050"/>
          </a:p>
        </p:txBody>
      </p:sp>
      <p:sp>
        <p:nvSpPr>
          <p:cNvPr id="191498" name="Freeform 10"/>
          <p:cNvSpPr>
            <a:spLocks/>
          </p:cNvSpPr>
          <p:nvPr/>
        </p:nvSpPr>
        <p:spPr bwMode="auto">
          <a:xfrm>
            <a:off x="2502694" y="1574007"/>
            <a:ext cx="42863" cy="60722"/>
          </a:xfrm>
          <a:custGeom>
            <a:avLst/>
            <a:gdLst/>
            <a:ahLst/>
            <a:cxnLst>
              <a:cxn ang="0">
                <a:pos x="35" y="0"/>
              </a:cxn>
              <a:cxn ang="0">
                <a:pos x="26" y="9"/>
              </a:cxn>
              <a:cxn ang="0">
                <a:pos x="18" y="15"/>
              </a:cxn>
              <a:cxn ang="0">
                <a:pos x="12" y="24"/>
              </a:cxn>
              <a:cxn ang="0">
                <a:pos x="6" y="32"/>
              </a:cxn>
              <a:cxn ang="0">
                <a:pos x="3" y="41"/>
              </a:cxn>
              <a:cxn ang="0">
                <a:pos x="0" y="50"/>
              </a:cxn>
              <a:cxn ang="0">
                <a:pos x="9" y="50"/>
              </a:cxn>
              <a:cxn ang="0">
                <a:pos x="9" y="41"/>
              </a:cxn>
              <a:cxn ang="0">
                <a:pos x="12" y="32"/>
              </a:cxn>
              <a:cxn ang="0">
                <a:pos x="12" y="24"/>
              </a:cxn>
              <a:cxn ang="0">
                <a:pos x="20" y="18"/>
              </a:cxn>
              <a:cxn ang="0">
                <a:pos x="26" y="9"/>
              </a:cxn>
              <a:cxn ang="0">
                <a:pos x="35" y="3"/>
              </a:cxn>
              <a:cxn ang="0">
                <a:pos x="35" y="0"/>
              </a:cxn>
            </a:cxnLst>
            <a:rect l="0" t="0" r="r" b="b"/>
            <a:pathLst>
              <a:path w="36" h="51">
                <a:moveTo>
                  <a:pt x="35" y="0"/>
                </a:moveTo>
                <a:lnTo>
                  <a:pt x="26" y="9"/>
                </a:lnTo>
                <a:lnTo>
                  <a:pt x="18" y="15"/>
                </a:lnTo>
                <a:lnTo>
                  <a:pt x="12" y="24"/>
                </a:lnTo>
                <a:lnTo>
                  <a:pt x="6" y="32"/>
                </a:lnTo>
                <a:lnTo>
                  <a:pt x="3" y="41"/>
                </a:lnTo>
                <a:lnTo>
                  <a:pt x="0" y="50"/>
                </a:lnTo>
                <a:lnTo>
                  <a:pt x="9" y="50"/>
                </a:lnTo>
                <a:lnTo>
                  <a:pt x="9" y="41"/>
                </a:lnTo>
                <a:lnTo>
                  <a:pt x="12" y="32"/>
                </a:lnTo>
                <a:lnTo>
                  <a:pt x="12" y="24"/>
                </a:lnTo>
                <a:lnTo>
                  <a:pt x="20" y="18"/>
                </a:lnTo>
                <a:lnTo>
                  <a:pt x="26" y="9"/>
                </a:lnTo>
                <a:lnTo>
                  <a:pt x="35" y="3"/>
                </a:lnTo>
                <a:lnTo>
                  <a:pt x="35" y="0"/>
                </a:lnTo>
              </a:path>
            </a:pathLst>
          </a:custGeom>
          <a:solidFill>
            <a:schemeClr val="accent1"/>
          </a:solidFill>
          <a:ln w="12700" cap="rnd" cmpd="sng">
            <a:solidFill>
              <a:schemeClr val="bg1"/>
            </a:solidFill>
            <a:prstDash val="solid"/>
            <a:round/>
            <a:headEnd type="none" w="med" len="med"/>
            <a:tailEnd type="none" w="med" len="med"/>
          </a:ln>
          <a:effectLst/>
        </p:spPr>
        <p:txBody>
          <a:bodyPr/>
          <a:lstStyle/>
          <a:p>
            <a:endParaRPr lang="en-US" sz="1050"/>
          </a:p>
        </p:txBody>
      </p:sp>
      <p:sp>
        <p:nvSpPr>
          <p:cNvPr id="191499" name="Freeform 11"/>
          <p:cNvSpPr>
            <a:spLocks/>
          </p:cNvSpPr>
          <p:nvPr/>
        </p:nvSpPr>
        <p:spPr bwMode="auto">
          <a:xfrm>
            <a:off x="2540794" y="1574006"/>
            <a:ext cx="1191" cy="4763"/>
          </a:xfrm>
          <a:custGeom>
            <a:avLst/>
            <a:gdLst/>
            <a:ahLst/>
            <a:cxnLst>
              <a:cxn ang="0">
                <a:pos x="0" y="3"/>
              </a:cxn>
              <a:cxn ang="0">
                <a:pos x="0" y="0"/>
              </a:cxn>
            </a:cxnLst>
            <a:rect l="0" t="0" r="r" b="b"/>
            <a:pathLst>
              <a:path w="1" h="4">
                <a:moveTo>
                  <a:pt x="0" y="3"/>
                </a:moveTo>
                <a:lnTo>
                  <a:pt x="0" y="0"/>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1500" name="Freeform 12"/>
          <p:cNvSpPr>
            <a:spLocks/>
          </p:cNvSpPr>
          <p:nvPr/>
        </p:nvSpPr>
        <p:spPr bwMode="auto">
          <a:xfrm>
            <a:off x="2453879" y="1577579"/>
            <a:ext cx="25003" cy="29765"/>
          </a:xfrm>
          <a:custGeom>
            <a:avLst/>
            <a:gdLst/>
            <a:ahLst/>
            <a:cxnLst>
              <a:cxn ang="0">
                <a:pos x="20" y="0"/>
              </a:cxn>
              <a:cxn ang="0">
                <a:pos x="11" y="6"/>
              </a:cxn>
              <a:cxn ang="0">
                <a:pos x="6" y="15"/>
              </a:cxn>
              <a:cxn ang="0">
                <a:pos x="0" y="24"/>
              </a:cxn>
            </a:cxnLst>
            <a:rect l="0" t="0" r="r" b="b"/>
            <a:pathLst>
              <a:path w="21" h="25">
                <a:moveTo>
                  <a:pt x="20" y="0"/>
                </a:moveTo>
                <a:lnTo>
                  <a:pt x="11" y="6"/>
                </a:lnTo>
                <a:lnTo>
                  <a:pt x="6" y="15"/>
                </a:lnTo>
                <a:lnTo>
                  <a:pt x="0" y="24"/>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1501" name="Freeform 13"/>
          <p:cNvSpPr>
            <a:spLocks/>
          </p:cNvSpPr>
          <p:nvPr/>
        </p:nvSpPr>
        <p:spPr bwMode="auto">
          <a:xfrm>
            <a:off x="2495550" y="1482328"/>
            <a:ext cx="36910" cy="22622"/>
          </a:xfrm>
          <a:custGeom>
            <a:avLst/>
            <a:gdLst/>
            <a:ahLst/>
            <a:cxnLst>
              <a:cxn ang="0">
                <a:pos x="30" y="0"/>
              </a:cxn>
              <a:cxn ang="0">
                <a:pos x="18" y="6"/>
              </a:cxn>
              <a:cxn ang="0">
                <a:pos x="9" y="12"/>
              </a:cxn>
              <a:cxn ang="0">
                <a:pos x="0" y="18"/>
              </a:cxn>
            </a:cxnLst>
            <a:rect l="0" t="0" r="r" b="b"/>
            <a:pathLst>
              <a:path w="31" h="19">
                <a:moveTo>
                  <a:pt x="30" y="0"/>
                </a:moveTo>
                <a:lnTo>
                  <a:pt x="18" y="6"/>
                </a:lnTo>
                <a:lnTo>
                  <a:pt x="9" y="12"/>
                </a:lnTo>
                <a:lnTo>
                  <a:pt x="0" y="18"/>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1502" name="Freeform 14"/>
          <p:cNvSpPr>
            <a:spLocks/>
          </p:cNvSpPr>
          <p:nvPr/>
        </p:nvSpPr>
        <p:spPr bwMode="auto">
          <a:xfrm>
            <a:off x="2466976" y="1440656"/>
            <a:ext cx="22622" cy="10716"/>
          </a:xfrm>
          <a:custGeom>
            <a:avLst/>
            <a:gdLst/>
            <a:ahLst/>
            <a:cxnLst>
              <a:cxn ang="0">
                <a:pos x="18" y="0"/>
              </a:cxn>
              <a:cxn ang="0">
                <a:pos x="9" y="3"/>
              </a:cxn>
              <a:cxn ang="0">
                <a:pos x="0" y="8"/>
              </a:cxn>
            </a:cxnLst>
            <a:rect l="0" t="0" r="r" b="b"/>
            <a:pathLst>
              <a:path w="19" h="9">
                <a:moveTo>
                  <a:pt x="18" y="0"/>
                </a:moveTo>
                <a:lnTo>
                  <a:pt x="9" y="3"/>
                </a:lnTo>
                <a:lnTo>
                  <a:pt x="0" y="8"/>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1503" name="Freeform 15"/>
          <p:cNvSpPr>
            <a:spLocks/>
          </p:cNvSpPr>
          <p:nvPr/>
        </p:nvSpPr>
        <p:spPr bwMode="auto">
          <a:xfrm>
            <a:off x="2547937" y="1412081"/>
            <a:ext cx="33338" cy="1191"/>
          </a:xfrm>
          <a:custGeom>
            <a:avLst/>
            <a:gdLst/>
            <a:ahLst/>
            <a:cxnLst>
              <a:cxn ang="0">
                <a:pos x="27" y="0"/>
              </a:cxn>
              <a:cxn ang="0">
                <a:pos x="18" y="0"/>
              </a:cxn>
              <a:cxn ang="0">
                <a:pos x="9" y="0"/>
              </a:cxn>
              <a:cxn ang="0">
                <a:pos x="0" y="0"/>
              </a:cxn>
            </a:cxnLst>
            <a:rect l="0" t="0" r="r" b="b"/>
            <a:pathLst>
              <a:path w="28" h="1">
                <a:moveTo>
                  <a:pt x="27" y="0"/>
                </a:moveTo>
                <a:lnTo>
                  <a:pt x="18" y="0"/>
                </a:lnTo>
                <a:lnTo>
                  <a:pt x="9" y="0"/>
                </a:lnTo>
                <a:lnTo>
                  <a:pt x="0" y="0"/>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1504" name="Freeform 16"/>
          <p:cNvSpPr>
            <a:spLocks/>
          </p:cNvSpPr>
          <p:nvPr/>
        </p:nvSpPr>
        <p:spPr bwMode="auto">
          <a:xfrm>
            <a:off x="2597944" y="1320404"/>
            <a:ext cx="22622" cy="15478"/>
          </a:xfrm>
          <a:custGeom>
            <a:avLst/>
            <a:gdLst/>
            <a:ahLst/>
            <a:cxnLst>
              <a:cxn ang="0">
                <a:pos x="0" y="0"/>
              </a:cxn>
              <a:cxn ang="0">
                <a:pos x="6" y="9"/>
              </a:cxn>
              <a:cxn ang="0">
                <a:pos x="18" y="12"/>
              </a:cxn>
              <a:cxn ang="0">
                <a:pos x="18" y="3"/>
              </a:cxn>
              <a:cxn ang="0">
                <a:pos x="9" y="0"/>
              </a:cxn>
              <a:cxn ang="0">
                <a:pos x="0" y="0"/>
              </a:cxn>
            </a:cxnLst>
            <a:rect l="0" t="0" r="r" b="b"/>
            <a:pathLst>
              <a:path w="19" h="13">
                <a:moveTo>
                  <a:pt x="0" y="0"/>
                </a:moveTo>
                <a:lnTo>
                  <a:pt x="6" y="9"/>
                </a:lnTo>
                <a:lnTo>
                  <a:pt x="18" y="12"/>
                </a:lnTo>
                <a:lnTo>
                  <a:pt x="18" y="3"/>
                </a:lnTo>
                <a:lnTo>
                  <a:pt x="9" y="0"/>
                </a:lnTo>
                <a:lnTo>
                  <a:pt x="0" y="0"/>
                </a:lnTo>
              </a:path>
            </a:pathLst>
          </a:custGeom>
          <a:solidFill>
            <a:schemeClr val="accent1"/>
          </a:solidFill>
          <a:ln w="12700" cap="rnd" cmpd="sng">
            <a:solidFill>
              <a:schemeClr val="bg1"/>
            </a:solidFill>
            <a:prstDash val="solid"/>
            <a:round/>
            <a:headEnd type="none" w="med" len="med"/>
            <a:tailEnd type="none" w="med" len="med"/>
          </a:ln>
          <a:effectLst/>
        </p:spPr>
        <p:txBody>
          <a:bodyPr/>
          <a:lstStyle/>
          <a:p>
            <a:endParaRPr lang="en-US" sz="1050"/>
          </a:p>
        </p:txBody>
      </p:sp>
      <p:sp>
        <p:nvSpPr>
          <p:cNvPr id="191505" name="Freeform 17"/>
          <p:cNvSpPr>
            <a:spLocks/>
          </p:cNvSpPr>
          <p:nvPr/>
        </p:nvSpPr>
        <p:spPr bwMode="auto">
          <a:xfrm>
            <a:off x="2597944" y="1320403"/>
            <a:ext cx="4763" cy="4763"/>
          </a:xfrm>
          <a:custGeom>
            <a:avLst/>
            <a:gdLst/>
            <a:ahLst/>
            <a:cxnLst>
              <a:cxn ang="0">
                <a:pos x="3" y="0"/>
              </a:cxn>
              <a:cxn ang="0">
                <a:pos x="0" y="3"/>
              </a:cxn>
            </a:cxnLst>
            <a:rect l="0" t="0" r="r" b="b"/>
            <a:pathLst>
              <a:path w="4" h="4">
                <a:moveTo>
                  <a:pt x="3" y="0"/>
                </a:moveTo>
                <a:lnTo>
                  <a:pt x="0" y="3"/>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1506" name="Freeform 18"/>
          <p:cNvSpPr>
            <a:spLocks/>
          </p:cNvSpPr>
          <p:nvPr/>
        </p:nvSpPr>
        <p:spPr bwMode="auto">
          <a:xfrm>
            <a:off x="2855119" y="1662113"/>
            <a:ext cx="100013" cy="317897"/>
          </a:xfrm>
          <a:custGeom>
            <a:avLst/>
            <a:gdLst/>
            <a:ahLst/>
            <a:cxnLst>
              <a:cxn ang="0">
                <a:pos x="0" y="0"/>
              </a:cxn>
              <a:cxn ang="0">
                <a:pos x="6" y="9"/>
              </a:cxn>
              <a:cxn ang="0">
                <a:pos x="12" y="21"/>
              </a:cxn>
              <a:cxn ang="0">
                <a:pos x="12" y="30"/>
              </a:cxn>
              <a:cxn ang="0">
                <a:pos x="15" y="41"/>
              </a:cxn>
              <a:cxn ang="0">
                <a:pos x="21" y="50"/>
              </a:cxn>
              <a:cxn ang="0">
                <a:pos x="24" y="62"/>
              </a:cxn>
              <a:cxn ang="0">
                <a:pos x="24" y="53"/>
              </a:cxn>
              <a:cxn ang="0">
                <a:pos x="24" y="44"/>
              </a:cxn>
              <a:cxn ang="0">
                <a:pos x="21" y="35"/>
              </a:cxn>
              <a:cxn ang="0">
                <a:pos x="15" y="24"/>
              </a:cxn>
              <a:cxn ang="0">
                <a:pos x="15" y="15"/>
              </a:cxn>
              <a:cxn ang="0">
                <a:pos x="15" y="6"/>
              </a:cxn>
              <a:cxn ang="0">
                <a:pos x="15" y="18"/>
              </a:cxn>
              <a:cxn ang="0">
                <a:pos x="15" y="27"/>
              </a:cxn>
              <a:cxn ang="0">
                <a:pos x="6" y="21"/>
              </a:cxn>
              <a:cxn ang="0">
                <a:pos x="6" y="12"/>
              </a:cxn>
              <a:cxn ang="0">
                <a:pos x="12" y="21"/>
              </a:cxn>
              <a:cxn ang="0">
                <a:pos x="12" y="30"/>
              </a:cxn>
              <a:cxn ang="0">
                <a:pos x="15" y="41"/>
              </a:cxn>
              <a:cxn ang="0">
                <a:pos x="18" y="50"/>
              </a:cxn>
              <a:cxn ang="0">
                <a:pos x="24" y="59"/>
              </a:cxn>
              <a:cxn ang="0">
                <a:pos x="27" y="68"/>
              </a:cxn>
              <a:cxn ang="0">
                <a:pos x="33" y="77"/>
              </a:cxn>
              <a:cxn ang="0">
                <a:pos x="39" y="86"/>
              </a:cxn>
              <a:cxn ang="0">
                <a:pos x="42" y="95"/>
              </a:cxn>
              <a:cxn ang="0">
                <a:pos x="47" y="103"/>
              </a:cxn>
              <a:cxn ang="0">
                <a:pos x="50" y="112"/>
              </a:cxn>
              <a:cxn ang="0">
                <a:pos x="59" y="124"/>
              </a:cxn>
              <a:cxn ang="0">
                <a:pos x="62" y="133"/>
              </a:cxn>
              <a:cxn ang="0">
                <a:pos x="68" y="142"/>
              </a:cxn>
              <a:cxn ang="0">
                <a:pos x="71" y="151"/>
              </a:cxn>
              <a:cxn ang="0">
                <a:pos x="74" y="160"/>
              </a:cxn>
              <a:cxn ang="0">
                <a:pos x="77" y="168"/>
              </a:cxn>
              <a:cxn ang="0">
                <a:pos x="77" y="177"/>
              </a:cxn>
              <a:cxn ang="0">
                <a:pos x="80" y="186"/>
              </a:cxn>
              <a:cxn ang="0">
                <a:pos x="83" y="195"/>
              </a:cxn>
              <a:cxn ang="0">
                <a:pos x="83" y="204"/>
              </a:cxn>
              <a:cxn ang="0">
                <a:pos x="83" y="213"/>
              </a:cxn>
              <a:cxn ang="0">
                <a:pos x="83" y="225"/>
              </a:cxn>
              <a:cxn ang="0">
                <a:pos x="83" y="236"/>
              </a:cxn>
              <a:cxn ang="0">
                <a:pos x="83" y="248"/>
              </a:cxn>
              <a:cxn ang="0">
                <a:pos x="83" y="257"/>
              </a:cxn>
              <a:cxn ang="0">
                <a:pos x="83" y="266"/>
              </a:cxn>
            </a:cxnLst>
            <a:rect l="0" t="0" r="r" b="b"/>
            <a:pathLst>
              <a:path w="84" h="267">
                <a:moveTo>
                  <a:pt x="0" y="0"/>
                </a:moveTo>
                <a:lnTo>
                  <a:pt x="6" y="9"/>
                </a:lnTo>
                <a:lnTo>
                  <a:pt x="12" y="21"/>
                </a:lnTo>
                <a:lnTo>
                  <a:pt x="12" y="30"/>
                </a:lnTo>
                <a:lnTo>
                  <a:pt x="15" y="41"/>
                </a:lnTo>
                <a:lnTo>
                  <a:pt x="21" y="50"/>
                </a:lnTo>
                <a:lnTo>
                  <a:pt x="24" y="62"/>
                </a:lnTo>
                <a:lnTo>
                  <a:pt x="24" y="53"/>
                </a:lnTo>
                <a:lnTo>
                  <a:pt x="24" y="44"/>
                </a:lnTo>
                <a:lnTo>
                  <a:pt x="21" y="35"/>
                </a:lnTo>
                <a:lnTo>
                  <a:pt x="15" y="24"/>
                </a:lnTo>
                <a:lnTo>
                  <a:pt x="15" y="15"/>
                </a:lnTo>
                <a:lnTo>
                  <a:pt x="15" y="6"/>
                </a:lnTo>
                <a:lnTo>
                  <a:pt x="15" y="18"/>
                </a:lnTo>
                <a:lnTo>
                  <a:pt x="15" y="27"/>
                </a:lnTo>
                <a:lnTo>
                  <a:pt x="6" y="21"/>
                </a:lnTo>
                <a:lnTo>
                  <a:pt x="6" y="12"/>
                </a:lnTo>
                <a:lnTo>
                  <a:pt x="12" y="21"/>
                </a:lnTo>
                <a:lnTo>
                  <a:pt x="12" y="30"/>
                </a:lnTo>
                <a:lnTo>
                  <a:pt x="15" y="41"/>
                </a:lnTo>
                <a:lnTo>
                  <a:pt x="18" y="50"/>
                </a:lnTo>
                <a:lnTo>
                  <a:pt x="24" y="59"/>
                </a:lnTo>
                <a:lnTo>
                  <a:pt x="27" y="68"/>
                </a:lnTo>
                <a:lnTo>
                  <a:pt x="33" y="77"/>
                </a:lnTo>
                <a:lnTo>
                  <a:pt x="39" y="86"/>
                </a:lnTo>
                <a:lnTo>
                  <a:pt x="42" y="95"/>
                </a:lnTo>
                <a:lnTo>
                  <a:pt x="47" y="103"/>
                </a:lnTo>
                <a:lnTo>
                  <a:pt x="50" y="112"/>
                </a:lnTo>
                <a:lnTo>
                  <a:pt x="59" y="124"/>
                </a:lnTo>
                <a:lnTo>
                  <a:pt x="62" y="133"/>
                </a:lnTo>
                <a:lnTo>
                  <a:pt x="68" y="142"/>
                </a:lnTo>
                <a:lnTo>
                  <a:pt x="71" y="151"/>
                </a:lnTo>
                <a:lnTo>
                  <a:pt x="74" y="160"/>
                </a:lnTo>
                <a:lnTo>
                  <a:pt x="77" y="168"/>
                </a:lnTo>
                <a:lnTo>
                  <a:pt x="77" y="177"/>
                </a:lnTo>
                <a:lnTo>
                  <a:pt x="80" y="186"/>
                </a:lnTo>
                <a:lnTo>
                  <a:pt x="83" y="195"/>
                </a:lnTo>
                <a:lnTo>
                  <a:pt x="83" y="204"/>
                </a:lnTo>
                <a:lnTo>
                  <a:pt x="83" y="213"/>
                </a:lnTo>
                <a:lnTo>
                  <a:pt x="83" y="225"/>
                </a:lnTo>
                <a:lnTo>
                  <a:pt x="83" y="236"/>
                </a:lnTo>
                <a:lnTo>
                  <a:pt x="83" y="248"/>
                </a:lnTo>
                <a:lnTo>
                  <a:pt x="83" y="257"/>
                </a:lnTo>
                <a:lnTo>
                  <a:pt x="83" y="266"/>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1507" name="Freeform 19"/>
          <p:cNvSpPr>
            <a:spLocks/>
          </p:cNvSpPr>
          <p:nvPr/>
        </p:nvSpPr>
        <p:spPr bwMode="auto">
          <a:xfrm>
            <a:off x="2668191" y="1958578"/>
            <a:ext cx="114300" cy="1060847"/>
          </a:xfrm>
          <a:custGeom>
            <a:avLst/>
            <a:gdLst/>
            <a:ahLst/>
            <a:cxnLst>
              <a:cxn ang="0">
                <a:pos x="0" y="9"/>
              </a:cxn>
              <a:cxn ang="0">
                <a:pos x="0" y="30"/>
              </a:cxn>
              <a:cxn ang="0">
                <a:pos x="0" y="47"/>
              </a:cxn>
              <a:cxn ang="0">
                <a:pos x="3" y="65"/>
              </a:cxn>
              <a:cxn ang="0">
                <a:pos x="12" y="86"/>
              </a:cxn>
              <a:cxn ang="0">
                <a:pos x="15" y="106"/>
              </a:cxn>
              <a:cxn ang="0">
                <a:pos x="15" y="124"/>
              </a:cxn>
              <a:cxn ang="0">
                <a:pos x="15" y="145"/>
              </a:cxn>
              <a:cxn ang="0">
                <a:pos x="18" y="166"/>
              </a:cxn>
              <a:cxn ang="0">
                <a:pos x="24" y="183"/>
              </a:cxn>
              <a:cxn ang="0">
                <a:pos x="33" y="201"/>
              </a:cxn>
              <a:cxn ang="0">
                <a:pos x="39" y="222"/>
              </a:cxn>
              <a:cxn ang="0">
                <a:pos x="42" y="242"/>
              </a:cxn>
              <a:cxn ang="0">
                <a:pos x="45" y="263"/>
              </a:cxn>
              <a:cxn ang="0">
                <a:pos x="45" y="284"/>
              </a:cxn>
              <a:cxn ang="0">
                <a:pos x="45" y="308"/>
              </a:cxn>
              <a:cxn ang="0">
                <a:pos x="45" y="328"/>
              </a:cxn>
              <a:cxn ang="0">
                <a:pos x="45" y="352"/>
              </a:cxn>
              <a:cxn ang="0">
                <a:pos x="45" y="373"/>
              </a:cxn>
              <a:cxn ang="0">
                <a:pos x="45" y="396"/>
              </a:cxn>
              <a:cxn ang="0">
                <a:pos x="45" y="420"/>
              </a:cxn>
              <a:cxn ang="0">
                <a:pos x="50" y="441"/>
              </a:cxn>
              <a:cxn ang="0">
                <a:pos x="59" y="461"/>
              </a:cxn>
              <a:cxn ang="0">
                <a:pos x="65" y="479"/>
              </a:cxn>
              <a:cxn ang="0">
                <a:pos x="74" y="503"/>
              </a:cxn>
              <a:cxn ang="0">
                <a:pos x="86" y="485"/>
              </a:cxn>
              <a:cxn ang="0">
                <a:pos x="95" y="482"/>
              </a:cxn>
              <a:cxn ang="0">
                <a:pos x="80" y="497"/>
              </a:cxn>
              <a:cxn ang="0">
                <a:pos x="77" y="517"/>
              </a:cxn>
              <a:cxn ang="0">
                <a:pos x="74" y="535"/>
              </a:cxn>
              <a:cxn ang="0">
                <a:pos x="68" y="556"/>
              </a:cxn>
              <a:cxn ang="0">
                <a:pos x="56" y="580"/>
              </a:cxn>
              <a:cxn ang="0">
                <a:pos x="56" y="615"/>
              </a:cxn>
              <a:cxn ang="0">
                <a:pos x="56" y="656"/>
              </a:cxn>
              <a:cxn ang="0">
                <a:pos x="59" y="677"/>
              </a:cxn>
              <a:cxn ang="0">
                <a:pos x="59" y="701"/>
              </a:cxn>
              <a:cxn ang="0">
                <a:pos x="56" y="724"/>
              </a:cxn>
              <a:cxn ang="0">
                <a:pos x="53" y="757"/>
              </a:cxn>
              <a:cxn ang="0">
                <a:pos x="53" y="792"/>
              </a:cxn>
              <a:cxn ang="0">
                <a:pos x="53" y="810"/>
              </a:cxn>
              <a:cxn ang="0">
                <a:pos x="50" y="834"/>
              </a:cxn>
              <a:cxn ang="0">
                <a:pos x="50" y="855"/>
              </a:cxn>
              <a:cxn ang="0">
                <a:pos x="56" y="881"/>
              </a:cxn>
            </a:cxnLst>
            <a:rect l="0" t="0" r="r" b="b"/>
            <a:pathLst>
              <a:path w="96" h="891">
                <a:moveTo>
                  <a:pt x="0" y="0"/>
                </a:moveTo>
                <a:lnTo>
                  <a:pt x="0" y="9"/>
                </a:lnTo>
                <a:lnTo>
                  <a:pt x="0" y="18"/>
                </a:lnTo>
                <a:lnTo>
                  <a:pt x="0" y="30"/>
                </a:lnTo>
                <a:lnTo>
                  <a:pt x="0" y="38"/>
                </a:lnTo>
                <a:lnTo>
                  <a:pt x="0" y="47"/>
                </a:lnTo>
                <a:lnTo>
                  <a:pt x="3" y="56"/>
                </a:lnTo>
                <a:lnTo>
                  <a:pt x="3" y="65"/>
                </a:lnTo>
                <a:lnTo>
                  <a:pt x="9" y="77"/>
                </a:lnTo>
                <a:lnTo>
                  <a:pt x="12" y="86"/>
                </a:lnTo>
                <a:lnTo>
                  <a:pt x="12" y="95"/>
                </a:lnTo>
                <a:lnTo>
                  <a:pt x="15" y="106"/>
                </a:lnTo>
                <a:lnTo>
                  <a:pt x="15" y="115"/>
                </a:lnTo>
                <a:lnTo>
                  <a:pt x="15" y="124"/>
                </a:lnTo>
                <a:lnTo>
                  <a:pt x="15" y="133"/>
                </a:lnTo>
                <a:lnTo>
                  <a:pt x="15" y="145"/>
                </a:lnTo>
                <a:lnTo>
                  <a:pt x="15" y="154"/>
                </a:lnTo>
                <a:lnTo>
                  <a:pt x="18" y="166"/>
                </a:lnTo>
                <a:lnTo>
                  <a:pt x="21" y="174"/>
                </a:lnTo>
                <a:lnTo>
                  <a:pt x="24" y="183"/>
                </a:lnTo>
                <a:lnTo>
                  <a:pt x="30" y="192"/>
                </a:lnTo>
                <a:lnTo>
                  <a:pt x="33" y="201"/>
                </a:lnTo>
                <a:lnTo>
                  <a:pt x="36" y="213"/>
                </a:lnTo>
                <a:lnTo>
                  <a:pt x="39" y="222"/>
                </a:lnTo>
                <a:lnTo>
                  <a:pt x="39" y="231"/>
                </a:lnTo>
                <a:lnTo>
                  <a:pt x="42" y="242"/>
                </a:lnTo>
                <a:lnTo>
                  <a:pt x="45" y="254"/>
                </a:lnTo>
                <a:lnTo>
                  <a:pt x="45" y="263"/>
                </a:lnTo>
                <a:lnTo>
                  <a:pt x="45" y="275"/>
                </a:lnTo>
                <a:lnTo>
                  <a:pt x="45" y="284"/>
                </a:lnTo>
                <a:lnTo>
                  <a:pt x="45" y="296"/>
                </a:lnTo>
                <a:lnTo>
                  <a:pt x="45" y="308"/>
                </a:lnTo>
                <a:lnTo>
                  <a:pt x="45" y="319"/>
                </a:lnTo>
                <a:lnTo>
                  <a:pt x="45" y="328"/>
                </a:lnTo>
                <a:lnTo>
                  <a:pt x="45" y="340"/>
                </a:lnTo>
                <a:lnTo>
                  <a:pt x="45" y="352"/>
                </a:lnTo>
                <a:lnTo>
                  <a:pt x="45" y="361"/>
                </a:lnTo>
                <a:lnTo>
                  <a:pt x="45" y="373"/>
                </a:lnTo>
                <a:lnTo>
                  <a:pt x="45" y="384"/>
                </a:lnTo>
                <a:lnTo>
                  <a:pt x="45" y="396"/>
                </a:lnTo>
                <a:lnTo>
                  <a:pt x="45" y="408"/>
                </a:lnTo>
                <a:lnTo>
                  <a:pt x="45" y="420"/>
                </a:lnTo>
                <a:lnTo>
                  <a:pt x="48" y="432"/>
                </a:lnTo>
                <a:lnTo>
                  <a:pt x="50" y="441"/>
                </a:lnTo>
                <a:lnTo>
                  <a:pt x="56" y="452"/>
                </a:lnTo>
                <a:lnTo>
                  <a:pt x="59" y="461"/>
                </a:lnTo>
                <a:lnTo>
                  <a:pt x="62" y="470"/>
                </a:lnTo>
                <a:lnTo>
                  <a:pt x="65" y="479"/>
                </a:lnTo>
                <a:lnTo>
                  <a:pt x="68" y="491"/>
                </a:lnTo>
                <a:lnTo>
                  <a:pt x="74" y="503"/>
                </a:lnTo>
                <a:lnTo>
                  <a:pt x="83" y="494"/>
                </a:lnTo>
                <a:lnTo>
                  <a:pt x="86" y="485"/>
                </a:lnTo>
                <a:lnTo>
                  <a:pt x="95" y="473"/>
                </a:lnTo>
                <a:lnTo>
                  <a:pt x="95" y="482"/>
                </a:lnTo>
                <a:lnTo>
                  <a:pt x="89" y="491"/>
                </a:lnTo>
                <a:lnTo>
                  <a:pt x="80" y="497"/>
                </a:lnTo>
                <a:lnTo>
                  <a:pt x="80" y="506"/>
                </a:lnTo>
                <a:lnTo>
                  <a:pt x="77" y="517"/>
                </a:lnTo>
                <a:lnTo>
                  <a:pt x="77" y="526"/>
                </a:lnTo>
                <a:lnTo>
                  <a:pt x="74" y="535"/>
                </a:lnTo>
                <a:lnTo>
                  <a:pt x="71" y="544"/>
                </a:lnTo>
                <a:lnTo>
                  <a:pt x="68" y="556"/>
                </a:lnTo>
                <a:lnTo>
                  <a:pt x="65" y="568"/>
                </a:lnTo>
                <a:lnTo>
                  <a:pt x="56" y="580"/>
                </a:lnTo>
                <a:lnTo>
                  <a:pt x="56" y="588"/>
                </a:lnTo>
                <a:lnTo>
                  <a:pt x="56" y="615"/>
                </a:lnTo>
                <a:lnTo>
                  <a:pt x="56" y="639"/>
                </a:lnTo>
                <a:lnTo>
                  <a:pt x="56" y="656"/>
                </a:lnTo>
                <a:lnTo>
                  <a:pt x="59" y="665"/>
                </a:lnTo>
                <a:lnTo>
                  <a:pt x="59" y="677"/>
                </a:lnTo>
                <a:lnTo>
                  <a:pt x="59" y="689"/>
                </a:lnTo>
                <a:lnTo>
                  <a:pt x="59" y="701"/>
                </a:lnTo>
                <a:lnTo>
                  <a:pt x="56" y="713"/>
                </a:lnTo>
                <a:lnTo>
                  <a:pt x="56" y="724"/>
                </a:lnTo>
                <a:lnTo>
                  <a:pt x="56" y="748"/>
                </a:lnTo>
                <a:lnTo>
                  <a:pt x="53" y="757"/>
                </a:lnTo>
                <a:lnTo>
                  <a:pt x="53" y="775"/>
                </a:lnTo>
                <a:lnTo>
                  <a:pt x="53" y="792"/>
                </a:lnTo>
                <a:lnTo>
                  <a:pt x="53" y="801"/>
                </a:lnTo>
                <a:lnTo>
                  <a:pt x="53" y="810"/>
                </a:lnTo>
                <a:lnTo>
                  <a:pt x="50" y="822"/>
                </a:lnTo>
                <a:lnTo>
                  <a:pt x="50" y="834"/>
                </a:lnTo>
                <a:lnTo>
                  <a:pt x="50" y="846"/>
                </a:lnTo>
                <a:lnTo>
                  <a:pt x="50" y="855"/>
                </a:lnTo>
                <a:lnTo>
                  <a:pt x="53" y="863"/>
                </a:lnTo>
                <a:lnTo>
                  <a:pt x="56" y="881"/>
                </a:lnTo>
                <a:lnTo>
                  <a:pt x="62" y="890"/>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1508" name="Freeform 20"/>
          <p:cNvSpPr>
            <a:spLocks/>
          </p:cNvSpPr>
          <p:nvPr/>
        </p:nvSpPr>
        <p:spPr bwMode="auto">
          <a:xfrm>
            <a:off x="2847975" y="2134792"/>
            <a:ext cx="64294" cy="211931"/>
          </a:xfrm>
          <a:custGeom>
            <a:avLst/>
            <a:gdLst/>
            <a:ahLst/>
            <a:cxnLst>
              <a:cxn ang="0">
                <a:pos x="24" y="0"/>
              </a:cxn>
              <a:cxn ang="0">
                <a:pos x="21" y="9"/>
              </a:cxn>
              <a:cxn ang="0">
                <a:pos x="21" y="18"/>
              </a:cxn>
              <a:cxn ang="0">
                <a:pos x="24" y="41"/>
              </a:cxn>
              <a:cxn ang="0">
                <a:pos x="24" y="53"/>
              </a:cxn>
              <a:cxn ang="0">
                <a:pos x="24" y="65"/>
              </a:cxn>
              <a:cxn ang="0">
                <a:pos x="24" y="74"/>
              </a:cxn>
              <a:cxn ang="0">
                <a:pos x="24" y="83"/>
              </a:cxn>
              <a:cxn ang="0">
                <a:pos x="27" y="91"/>
              </a:cxn>
              <a:cxn ang="0">
                <a:pos x="27" y="100"/>
              </a:cxn>
              <a:cxn ang="0">
                <a:pos x="29" y="112"/>
              </a:cxn>
              <a:cxn ang="0">
                <a:pos x="29" y="124"/>
              </a:cxn>
              <a:cxn ang="0">
                <a:pos x="32" y="133"/>
              </a:cxn>
              <a:cxn ang="0">
                <a:pos x="32" y="142"/>
              </a:cxn>
              <a:cxn ang="0">
                <a:pos x="35" y="153"/>
              </a:cxn>
              <a:cxn ang="0">
                <a:pos x="35" y="165"/>
              </a:cxn>
              <a:cxn ang="0">
                <a:pos x="38" y="177"/>
              </a:cxn>
              <a:cxn ang="0">
                <a:pos x="38" y="165"/>
              </a:cxn>
              <a:cxn ang="0">
                <a:pos x="38" y="156"/>
              </a:cxn>
              <a:cxn ang="0">
                <a:pos x="41" y="145"/>
              </a:cxn>
              <a:cxn ang="0">
                <a:pos x="44" y="136"/>
              </a:cxn>
              <a:cxn ang="0">
                <a:pos x="47" y="127"/>
              </a:cxn>
              <a:cxn ang="0">
                <a:pos x="50" y="118"/>
              </a:cxn>
              <a:cxn ang="0">
                <a:pos x="53" y="109"/>
              </a:cxn>
              <a:cxn ang="0">
                <a:pos x="44" y="115"/>
              </a:cxn>
              <a:cxn ang="0">
                <a:pos x="35" y="121"/>
              </a:cxn>
              <a:cxn ang="0">
                <a:pos x="27" y="121"/>
              </a:cxn>
              <a:cxn ang="0">
                <a:pos x="18" y="121"/>
              </a:cxn>
              <a:cxn ang="0">
                <a:pos x="9" y="121"/>
              </a:cxn>
              <a:cxn ang="0">
                <a:pos x="0" y="121"/>
              </a:cxn>
              <a:cxn ang="0">
                <a:pos x="9" y="124"/>
              </a:cxn>
              <a:cxn ang="0">
                <a:pos x="18" y="133"/>
              </a:cxn>
              <a:cxn ang="0">
                <a:pos x="24" y="142"/>
              </a:cxn>
              <a:cxn ang="0">
                <a:pos x="29" y="153"/>
              </a:cxn>
              <a:cxn ang="0">
                <a:pos x="35" y="165"/>
              </a:cxn>
              <a:cxn ang="0">
                <a:pos x="35" y="174"/>
              </a:cxn>
              <a:cxn ang="0">
                <a:pos x="35" y="162"/>
              </a:cxn>
              <a:cxn ang="0">
                <a:pos x="35" y="150"/>
              </a:cxn>
              <a:cxn ang="0">
                <a:pos x="35" y="139"/>
              </a:cxn>
              <a:cxn ang="0">
                <a:pos x="35" y="127"/>
              </a:cxn>
              <a:cxn ang="0">
                <a:pos x="44" y="127"/>
              </a:cxn>
              <a:cxn ang="0">
                <a:pos x="35" y="127"/>
              </a:cxn>
              <a:cxn ang="0">
                <a:pos x="27" y="130"/>
              </a:cxn>
              <a:cxn ang="0">
                <a:pos x="18" y="130"/>
              </a:cxn>
              <a:cxn ang="0">
                <a:pos x="27" y="139"/>
              </a:cxn>
            </a:cxnLst>
            <a:rect l="0" t="0" r="r" b="b"/>
            <a:pathLst>
              <a:path w="54" h="178">
                <a:moveTo>
                  <a:pt x="24" y="0"/>
                </a:moveTo>
                <a:lnTo>
                  <a:pt x="21" y="9"/>
                </a:lnTo>
                <a:lnTo>
                  <a:pt x="21" y="18"/>
                </a:lnTo>
                <a:lnTo>
                  <a:pt x="24" y="41"/>
                </a:lnTo>
                <a:lnTo>
                  <a:pt x="24" y="53"/>
                </a:lnTo>
                <a:lnTo>
                  <a:pt x="24" y="65"/>
                </a:lnTo>
                <a:lnTo>
                  <a:pt x="24" y="74"/>
                </a:lnTo>
                <a:lnTo>
                  <a:pt x="24" y="83"/>
                </a:lnTo>
                <a:lnTo>
                  <a:pt x="27" y="91"/>
                </a:lnTo>
                <a:lnTo>
                  <a:pt x="27" y="100"/>
                </a:lnTo>
                <a:lnTo>
                  <a:pt x="29" y="112"/>
                </a:lnTo>
                <a:lnTo>
                  <a:pt x="29" y="124"/>
                </a:lnTo>
                <a:lnTo>
                  <a:pt x="32" y="133"/>
                </a:lnTo>
                <a:lnTo>
                  <a:pt x="32" y="142"/>
                </a:lnTo>
                <a:lnTo>
                  <a:pt x="35" y="153"/>
                </a:lnTo>
                <a:lnTo>
                  <a:pt x="35" y="165"/>
                </a:lnTo>
                <a:lnTo>
                  <a:pt x="38" y="177"/>
                </a:lnTo>
                <a:lnTo>
                  <a:pt x="38" y="165"/>
                </a:lnTo>
                <a:lnTo>
                  <a:pt x="38" y="156"/>
                </a:lnTo>
                <a:lnTo>
                  <a:pt x="41" y="145"/>
                </a:lnTo>
                <a:lnTo>
                  <a:pt x="44" y="136"/>
                </a:lnTo>
                <a:lnTo>
                  <a:pt x="47" y="127"/>
                </a:lnTo>
                <a:lnTo>
                  <a:pt x="50" y="118"/>
                </a:lnTo>
                <a:lnTo>
                  <a:pt x="53" y="109"/>
                </a:lnTo>
                <a:lnTo>
                  <a:pt x="44" y="115"/>
                </a:lnTo>
                <a:lnTo>
                  <a:pt x="35" y="121"/>
                </a:lnTo>
                <a:lnTo>
                  <a:pt x="27" y="121"/>
                </a:lnTo>
                <a:lnTo>
                  <a:pt x="18" y="121"/>
                </a:lnTo>
                <a:lnTo>
                  <a:pt x="9" y="121"/>
                </a:lnTo>
                <a:lnTo>
                  <a:pt x="0" y="121"/>
                </a:lnTo>
                <a:lnTo>
                  <a:pt x="9" y="124"/>
                </a:lnTo>
                <a:lnTo>
                  <a:pt x="18" y="133"/>
                </a:lnTo>
                <a:lnTo>
                  <a:pt x="24" y="142"/>
                </a:lnTo>
                <a:lnTo>
                  <a:pt x="29" y="153"/>
                </a:lnTo>
                <a:lnTo>
                  <a:pt x="35" y="165"/>
                </a:lnTo>
                <a:lnTo>
                  <a:pt x="35" y="174"/>
                </a:lnTo>
                <a:lnTo>
                  <a:pt x="35" y="162"/>
                </a:lnTo>
                <a:lnTo>
                  <a:pt x="35" y="150"/>
                </a:lnTo>
                <a:lnTo>
                  <a:pt x="35" y="139"/>
                </a:lnTo>
                <a:lnTo>
                  <a:pt x="35" y="127"/>
                </a:lnTo>
                <a:lnTo>
                  <a:pt x="44" y="127"/>
                </a:lnTo>
                <a:lnTo>
                  <a:pt x="35" y="127"/>
                </a:lnTo>
                <a:lnTo>
                  <a:pt x="27" y="130"/>
                </a:lnTo>
                <a:lnTo>
                  <a:pt x="18" y="130"/>
                </a:lnTo>
                <a:lnTo>
                  <a:pt x="27" y="139"/>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1509" name="Freeform 21"/>
          <p:cNvSpPr>
            <a:spLocks/>
          </p:cNvSpPr>
          <p:nvPr/>
        </p:nvSpPr>
        <p:spPr bwMode="auto">
          <a:xfrm>
            <a:off x="2880122" y="2140744"/>
            <a:ext cx="138113" cy="878681"/>
          </a:xfrm>
          <a:custGeom>
            <a:avLst/>
            <a:gdLst/>
            <a:ahLst/>
            <a:cxnLst>
              <a:cxn ang="0">
                <a:pos x="56" y="9"/>
              </a:cxn>
              <a:cxn ang="0">
                <a:pos x="56" y="27"/>
              </a:cxn>
              <a:cxn ang="0">
                <a:pos x="59" y="53"/>
              </a:cxn>
              <a:cxn ang="0">
                <a:pos x="68" y="71"/>
              </a:cxn>
              <a:cxn ang="0">
                <a:pos x="77" y="89"/>
              </a:cxn>
              <a:cxn ang="0">
                <a:pos x="83" y="112"/>
              </a:cxn>
              <a:cxn ang="0">
                <a:pos x="88" y="130"/>
              </a:cxn>
              <a:cxn ang="0">
                <a:pos x="91" y="148"/>
              </a:cxn>
              <a:cxn ang="0">
                <a:pos x="100" y="169"/>
              </a:cxn>
              <a:cxn ang="0">
                <a:pos x="106" y="189"/>
              </a:cxn>
              <a:cxn ang="0">
                <a:pos x="109" y="207"/>
              </a:cxn>
              <a:cxn ang="0">
                <a:pos x="115" y="225"/>
              </a:cxn>
              <a:cxn ang="0">
                <a:pos x="115" y="243"/>
              </a:cxn>
              <a:cxn ang="0">
                <a:pos x="115" y="266"/>
              </a:cxn>
              <a:cxn ang="0">
                <a:pos x="115" y="287"/>
              </a:cxn>
              <a:cxn ang="0">
                <a:pos x="115" y="308"/>
              </a:cxn>
              <a:cxn ang="0">
                <a:pos x="106" y="326"/>
              </a:cxn>
              <a:cxn ang="0">
                <a:pos x="97" y="343"/>
              </a:cxn>
              <a:cxn ang="0">
                <a:pos x="94" y="364"/>
              </a:cxn>
              <a:cxn ang="0">
                <a:pos x="77" y="382"/>
              </a:cxn>
              <a:cxn ang="0">
                <a:pos x="83" y="400"/>
              </a:cxn>
              <a:cxn ang="0">
                <a:pos x="74" y="420"/>
              </a:cxn>
              <a:cxn ang="0">
                <a:pos x="65" y="435"/>
              </a:cxn>
              <a:cxn ang="0">
                <a:pos x="71" y="417"/>
              </a:cxn>
              <a:cxn ang="0">
                <a:pos x="77" y="423"/>
              </a:cxn>
              <a:cxn ang="0">
                <a:pos x="77" y="441"/>
              </a:cxn>
              <a:cxn ang="0">
                <a:pos x="65" y="465"/>
              </a:cxn>
              <a:cxn ang="0">
                <a:pos x="62" y="488"/>
              </a:cxn>
              <a:cxn ang="0">
                <a:pos x="53" y="512"/>
              </a:cxn>
              <a:cxn ang="0">
                <a:pos x="50" y="536"/>
              </a:cxn>
              <a:cxn ang="0">
                <a:pos x="41" y="559"/>
              </a:cxn>
              <a:cxn ang="0">
                <a:pos x="35" y="583"/>
              </a:cxn>
              <a:cxn ang="0">
                <a:pos x="27" y="604"/>
              </a:cxn>
              <a:cxn ang="0">
                <a:pos x="24" y="622"/>
              </a:cxn>
              <a:cxn ang="0">
                <a:pos x="21" y="639"/>
              </a:cxn>
              <a:cxn ang="0">
                <a:pos x="15" y="660"/>
              </a:cxn>
              <a:cxn ang="0">
                <a:pos x="15" y="678"/>
              </a:cxn>
              <a:cxn ang="0">
                <a:pos x="12" y="696"/>
              </a:cxn>
              <a:cxn ang="0">
                <a:pos x="12" y="716"/>
              </a:cxn>
              <a:cxn ang="0">
                <a:pos x="12" y="737"/>
              </a:cxn>
              <a:cxn ang="0">
                <a:pos x="0" y="725"/>
              </a:cxn>
              <a:cxn ang="0">
                <a:pos x="0" y="707"/>
              </a:cxn>
              <a:cxn ang="0">
                <a:pos x="6" y="687"/>
              </a:cxn>
              <a:cxn ang="0">
                <a:pos x="15" y="669"/>
              </a:cxn>
              <a:cxn ang="0">
                <a:pos x="27" y="645"/>
              </a:cxn>
              <a:cxn ang="0">
                <a:pos x="35" y="627"/>
              </a:cxn>
              <a:cxn ang="0">
                <a:pos x="38" y="645"/>
              </a:cxn>
              <a:cxn ang="0">
                <a:pos x="38" y="669"/>
              </a:cxn>
              <a:cxn ang="0">
                <a:pos x="38" y="690"/>
              </a:cxn>
              <a:cxn ang="0">
                <a:pos x="41" y="713"/>
              </a:cxn>
              <a:cxn ang="0">
                <a:pos x="47" y="734"/>
              </a:cxn>
              <a:cxn ang="0">
                <a:pos x="44" y="716"/>
              </a:cxn>
              <a:cxn ang="0">
                <a:pos x="35" y="693"/>
              </a:cxn>
              <a:cxn ang="0">
                <a:pos x="35" y="669"/>
              </a:cxn>
              <a:cxn ang="0">
                <a:pos x="35" y="645"/>
              </a:cxn>
              <a:cxn ang="0">
                <a:pos x="35" y="622"/>
              </a:cxn>
            </a:cxnLst>
            <a:rect l="0" t="0" r="r" b="b"/>
            <a:pathLst>
              <a:path w="116" h="738">
                <a:moveTo>
                  <a:pt x="59" y="0"/>
                </a:moveTo>
                <a:lnTo>
                  <a:pt x="56" y="9"/>
                </a:lnTo>
                <a:lnTo>
                  <a:pt x="56" y="18"/>
                </a:lnTo>
                <a:lnTo>
                  <a:pt x="56" y="27"/>
                </a:lnTo>
                <a:lnTo>
                  <a:pt x="59" y="44"/>
                </a:lnTo>
                <a:lnTo>
                  <a:pt x="59" y="53"/>
                </a:lnTo>
                <a:lnTo>
                  <a:pt x="62" y="62"/>
                </a:lnTo>
                <a:lnTo>
                  <a:pt x="68" y="71"/>
                </a:lnTo>
                <a:lnTo>
                  <a:pt x="71" y="80"/>
                </a:lnTo>
                <a:lnTo>
                  <a:pt x="77" y="89"/>
                </a:lnTo>
                <a:lnTo>
                  <a:pt x="83" y="101"/>
                </a:lnTo>
                <a:lnTo>
                  <a:pt x="83" y="112"/>
                </a:lnTo>
                <a:lnTo>
                  <a:pt x="86" y="121"/>
                </a:lnTo>
                <a:lnTo>
                  <a:pt x="88" y="130"/>
                </a:lnTo>
                <a:lnTo>
                  <a:pt x="88" y="139"/>
                </a:lnTo>
                <a:lnTo>
                  <a:pt x="91" y="148"/>
                </a:lnTo>
                <a:lnTo>
                  <a:pt x="97" y="160"/>
                </a:lnTo>
                <a:lnTo>
                  <a:pt x="100" y="169"/>
                </a:lnTo>
                <a:lnTo>
                  <a:pt x="103" y="178"/>
                </a:lnTo>
                <a:lnTo>
                  <a:pt x="106" y="189"/>
                </a:lnTo>
                <a:lnTo>
                  <a:pt x="106" y="198"/>
                </a:lnTo>
                <a:lnTo>
                  <a:pt x="109" y="207"/>
                </a:lnTo>
                <a:lnTo>
                  <a:pt x="115" y="216"/>
                </a:lnTo>
                <a:lnTo>
                  <a:pt x="115" y="225"/>
                </a:lnTo>
                <a:lnTo>
                  <a:pt x="115" y="234"/>
                </a:lnTo>
                <a:lnTo>
                  <a:pt x="115" y="243"/>
                </a:lnTo>
                <a:lnTo>
                  <a:pt x="115" y="255"/>
                </a:lnTo>
                <a:lnTo>
                  <a:pt x="115" y="266"/>
                </a:lnTo>
                <a:lnTo>
                  <a:pt x="115" y="278"/>
                </a:lnTo>
                <a:lnTo>
                  <a:pt x="115" y="287"/>
                </a:lnTo>
                <a:lnTo>
                  <a:pt x="115" y="296"/>
                </a:lnTo>
                <a:lnTo>
                  <a:pt x="115" y="308"/>
                </a:lnTo>
                <a:lnTo>
                  <a:pt x="109" y="317"/>
                </a:lnTo>
                <a:lnTo>
                  <a:pt x="106" y="326"/>
                </a:lnTo>
                <a:lnTo>
                  <a:pt x="100" y="334"/>
                </a:lnTo>
                <a:lnTo>
                  <a:pt x="97" y="343"/>
                </a:lnTo>
                <a:lnTo>
                  <a:pt x="97" y="355"/>
                </a:lnTo>
                <a:lnTo>
                  <a:pt x="94" y="364"/>
                </a:lnTo>
                <a:lnTo>
                  <a:pt x="88" y="373"/>
                </a:lnTo>
                <a:lnTo>
                  <a:pt x="77" y="382"/>
                </a:lnTo>
                <a:lnTo>
                  <a:pt x="77" y="391"/>
                </a:lnTo>
                <a:lnTo>
                  <a:pt x="83" y="400"/>
                </a:lnTo>
                <a:lnTo>
                  <a:pt x="83" y="408"/>
                </a:lnTo>
                <a:lnTo>
                  <a:pt x="74" y="420"/>
                </a:lnTo>
                <a:lnTo>
                  <a:pt x="65" y="426"/>
                </a:lnTo>
                <a:lnTo>
                  <a:pt x="65" y="435"/>
                </a:lnTo>
                <a:lnTo>
                  <a:pt x="68" y="426"/>
                </a:lnTo>
                <a:lnTo>
                  <a:pt x="71" y="417"/>
                </a:lnTo>
                <a:lnTo>
                  <a:pt x="74" y="408"/>
                </a:lnTo>
                <a:lnTo>
                  <a:pt x="77" y="423"/>
                </a:lnTo>
                <a:lnTo>
                  <a:pt x="77" y="432"/>
                </a:lnTo>
                <a:lnTo>
                  <a:pt x="77" y="441"/>
                </a:lnTo>
                <a:lnTo>
                  <a:pt x="74" y="453"/>
                </a:lnTo>
                <a:lnTo>
                  <a:pt x="65" y="465"/>
                </a:lnTo>
                <a:lnTo>
                  <a:pt x="65" y="477"/>
                </a:lnTo>
                <a:lnTo>
                  <a:pt x="62" y="488"/>
                </a:lnTo>
                <a:lnTo>
                  <a:pt x="59" y="500"/>
                </a:lnTo>
                <a:lnTo>
                  <a:pt x="53" y="512"/>
                </a:lnTo>
                <a:lnTo>
                  <a:pt x="50" y="524"/>
                </a:lnTo>
                <a:lnTo>
                  <a:pt x="50" y="536"/>
                </a:lnTo>
                <a:lnTo>
                  <a:pt x="47" y="548"/>
                </a:lnTo>
                <a:lnTo>
                  <a:pt x="41" y="559"/>
                </a:lnTo>
                <a:lnTo>
                  <a:pt x="38" y="571"/>
                </a:lnTo>
                <a:lnTo>
                  <a:pt x="35" y="583"/>
                </a:lnTo>
                <a:lnTo>
                  <a:pt x="29" y="595"/>
                </a:lnTo>
                <a:lnTo>
                  <a:pt x="27" y="604"/>
                </a:lnTo>
                <a:lnTo>
                  <a:pt x="27" y="613"/>
                </a:lnTo>
                <a:lnTo>
                  <a:pt x="24" y="622"/>
                </a:lnTo>
                <a:lnTo>
                  <a:pt x="21" y="630"/>
                </a:lnTo>
                <a:lnTo>
                  <a:pt x="21" y="639"/>
                </a:lnTo>
                <a:lnTo>
                  <a:pt x="15" y="651"/>
                </a:lnTo>
                <a:lnTo>
                  <a:pt x="15" y="660"/>
                </a:lnTo>
                <a:lnTo>
                  <a:pt x="15" y="669"/>
                </a:lnTo>
                <a:lnTo>
                  <a:pt x="15" y="678"/>
                </a:lnTo>
                <a:lnTo>
                  <a:pt x="15" y="687"/>
                </a:lnTo>
                <a:lnTo>
                  <a:pt x="12" y="696"/>
                </a:lnTo>
                <a:lnTo>
                  <a:pt x="12" y="707"/>
                </a:lnTo>
                <a:lnTo>
                  <a:pt x="12" y="716"/>
                </a:lnTo>
                <a:lnTo>
                  <a:pt x="12" y="725"/>
                </a:lnTo>
                <a:lnTo>
                  <a:pt x="12" y="737"/>
                </a:lnTo>
                <a:lnTo>
                  <a:pt x="3" y="734"/>
                </a:lnTo>
                <a:lnTo>
                  <a:pt x="0" y="725"/>
                </a:lnTo>
                <a:lnTo>
                  <a:pt x="0" y="716"/>
                </a:lnTo>
                <a:lnTo>
                  <a:pt x="0" y="707"/>
                </a:lnTo>
                <a:lnTo>
                  <a:pt x="0" y="699"/>
                </a:lnTo>
                <a:lnTo>
                  <a:pt x="6" y="687"/>
                </a:lnTo>
                <a:lnTo>
                  <a:pt x="12" y="678"/>
                </a:lnTo>
                <a:lnTo>
                  <a:pt x="15" y="669"/>
                </a:lnTo>
                <a:lnTo>
                  <a:pt x="21" y="657"/>
                </a:lnTo>
                <a:lnTo>
                  <a:pt x="27" y="645"/>
                </a:lnTo>
                <a:lnTo>
                  <a:pt x="35" y="636"/>
                </a:lnTo>
                <a:lnTo>
                  <a:pt x="35" y="627"/>
                </a:lnTo>
                <a:lnTo>
                  <a:pt x="38" y="636"/>
                </a:lnTo>
                <a:lnTo>
                  <a:pt x="38" y="645"/>
                </a:lnTo>
                <a:lnTo>
                  <a:pt x="38" y="657"/>
                </a:lnTo>
                <a:lnTo>
                  <a:pt x="38" y="669"/>
                </a:lnTo>
                <a:lnTo>
                  <a:pt x="38" y="678"/>
                </a:lnTo>
                <a:lnTo>
                  <a:pt x="38" y="690"/>
                </a:lnTo>
                <a:lnTo>
                  <a:pt x="38" y="701"/>
                </a:lnTo>
                <a:lnTo>
                  <a:pt x="41" y="713"/>
                </a:lnTo>
                <a:lnTo>
                  <a:pt x="44" y="725"/>
                </a:lnTo>
                <a:lnTo>
                  <a:pt x="47" y="734"/>
                </a:lnTo>
                <a:lnTo>
                  <a:pt x="47" y="725"/>
                </a:lnTo>
                <a:lnTo>
                  <a:pt x="44" y="716"/>
                </a:lnTo>
                <a:lnTo>
                  <a:pt x="38" y="704"/>
                </a:lnTo>
                <a:lnTo>
                  <a:pt x="35" y="693"/>
                </a:lnTo>
                <a:lnTo>
                  <a:pt x="35" y="681"/>
                </a:lnTo>
                <a:lnTo>
                  <a:pt x="35" y="669"/>
                </a:lnTo>
                <a:lnTo>
                  <a:pt x="35" y="657"/>
                </a:lnTo>
                <a:lnTo>
                  <a:pt x="35" y="645"/>
                </a:lnTo>
                <a:lnTo>
                  <a:pt x="35" y="633"/>
                </a:lnTo>
                <a:lnTo>
                  <a:pt x="35" y="622"/>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1510" name="Freeform 22"/>
          <p:cNvSpPr>
            <a:spLocks/>
          </p:cNvSpPr>
          <p:nvPr/>
        </p:nvSpPr>
        <p:spPr bwMode="auto">
          <a:xfrm>
            <a:off x="2801541" y="2349104"/>
            <a:ext cx="146447" cy="209550"/>
          </a:xfrm>
          <a:custGeom>
            <a:avLst/>
            <a:gdLst/>
            <a:ahLst/>
            <a:cxnLst>
              <a:cxn ang="0">
                <a:pos x="0" y="21"/>
              </a:cxn>
              <a:cxn ang="0">
                <a:pos x="74" y="175"/>
              </a:cxn>
              <a:cxn ang="0">
                <a:pos x="122" y="0"/>
              </a:cxn>
              <a:cxn ang="0">
                <a:pos x="0" y="21"/>
              </a:cxn>
            </a:cxnLst>
            <a:rect l="0" t="0" r="r" b="b"/>
            <a:pathLst>
              <a:path w="123" h="176">
                <a:moveTo>
                  <a:pt x="0" y="21"/>
                </a:moveTo>
                <a:lnTo>
                  <a:pt x="74" y="175"/>
                </a:lnTo>
                <a:lnTo>
                  <a:pt x="122" y="0"/>
                </a:lnTo>
                <a:lnTo>
                  <a:pt x="0" y="21"/>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1511" name="Rectangle 23"/>
          <p:cNvSpPr>
            <a:spLocks noChangeArrowheads="1"/>
          </p:cNvSpPr>
          <p:nvPr/>
        </p:nvSpPr>
        <p:spPr bwMode="auto">
          <a:xfrm>
            <a:off x="1754982" y="2028826"/>
            <a:ext cx="481704" cy="228910"/>
          </a:xfrm>
          <a:prstGeom prst="rect">
            <a:avLst/>
          </a:prstGeom>
          <a:noFill/>
          <a:ln w="12700">
            <a:noFill/>
            <a:miter lim="800000"/>
            <a:headEnd/>
            <a:tailEnd/>
          </a:ln>
          <a:effectLst/>
        </p:spPr>
        <p:txBody>
          <a:bodyPr wrap="none" lIns="67866" tIns="33338" rIns="67866" bIns="33338">
            <a:spAutoFit/>
          </a:bodyPr>
          <a:lstStyle/>
          <a:p>
            <a:pPr eaLnBrk="0" hangingPunct="0"/>
            <a:r>
              <a:rPr lang="en-US" sz="1050" b="1" dirty="0">
                <a:solidFill>
                  <a:schemeClr val="bg1"/>
                </a:solidFill>
              </a:rPr>
              <a:t>10</a:t>
            </a:r>
            <a:r>
              <a:rPr lang="tr-TR" sz="1050" b="1" dirty="0">
                <a:solidFill>
                  <a:schemeClr val="bg1"/>
                </a:solidFill>
              </a:rPr>
              <a:t>kg</a:t>
            </a:r>
            <a:r>
              <a:rPr lang="en-US" sz="1050" b="1" dirty="0">
                <a:solidFill>
                  <a:schemeClr val="folHlink"/>
                </a:solidFill>
              </a:rPr>
              <a:t>.</a:t>
            </a:r>
          </a:p>
        </p:txBody>
      </p:sp>
      <p:sp>
        <p:nvSpPr>
          <p:cNvPr id="191512" name="Rectangle 24"/>
          <p:cNvSpPr>
            <a:spLocks noChangeArrowheads="1"/>
          </p:cNvSpPr>
          <p:nvPr/>
        </p:nvSpPr>
        <p:spPr bwMode="auto">
          <a:xfrm>
            <a:off x="2740819" y="1969294"/>
            <a:ext cx="593914" cy="228910"/>
          </a:xfrm>
          <a:prstGeom prst="rect">
            <a:avLst/>
          </a:prstGeom>
          <a:noFill/>
          <a:ln w="12700">
            <a:noFill/>
            <a:miter lim="800000"/>
            <a:headEnd/>
            <a:tailEnd/>
          </a:ln>
          <a:effectLst/>
        </p:spPr>
        <p:txBody>
          <a:bodyPr wrap="none" lIns="67866" tIns="33338" rIns="67866" bIns="33338">
            <a:spAutoFit/>
          </a:bodyPr>
          <a:lstStyle/>
          <a:p>
            <a:pPr eaLnBrk="0" hangingPunct="0"/>
            <a:r>
              <a:rPr lang="en-US" sz="1050" b="1" dirty="0">
                <a:solidFill>
                  <a:schemeClr val="bg1"/>
                </a:solidFill>
              </a:rPr>
              <a:t>100 </a:t>
            </a:r>
            <a:r>
              <a:rPr lang="tr-TR" sz="1050" b="1" dirty="0">
                <a:solidFill>
                  <a:schemeClr val="bg1"/>
                </a:solidFill>
              </a:rPr>
              <a:t>kg</a:t>
            </a:r>
            <a:r>
              <a:rPr lang="en-US" sz="1050" b="1" dirty="0">
                <a:solidFill>
                  <a:schemeClr val="bg1"/>
                </a:solidFill>
              </a:rPr>
              <a:t>.</a:t>
            </a:r>
          </a:p>
        </p:txBody>
      </p:sp>
      <p:sp>
        <p:nvSpPr>
          <p:cNvPr id="191513" name="Freeform 25"/>
          <p:cNvSpPr>
            <a:spLocks/>
          </p:cNvSpPr>
          <p:nvPr/>
        </p:nvSpPr>
        <p:spPr bwMode="auto">
          <a:xfrm>
            <a:off x="2595563" y="2900363"/>
            <a:ext cx="382191" cy="778669"/>
          </a:xfrm>
          <a:custGeom>
            <a:avLst/>
            <a:gdLst/>
            <a:ahLst/>
            <a:cxnLst>
              <a:cxn ang="0">
                <a:pos x="124" y="115"/>
              </a:cxn>
              <a:cxn ang="0">
                <a:pos x="138" y="155"/>
              </a:cxn>
              <a:cxn ang="0">
                <a:pos x="142" y="195"/>
              </a:cxn>
              <a:cxn ang="0">
                <a:pos x="156" y="240"/>
              </a:cxn>
              <a:cxn ang="0">
                <a:pos x="156" y="280"/>
              </a:cxn>
              <a:cxn ang="0">
                <a:pos x="164" y="320"/>
              </a:cxn>
              <a:cxn ang="0">
                <a:pos x="164" y="360"/>
              </a:cxn>
              <a:cxn ang="0">
                <a:pos x="164" y="400"/>
              </a:cxn>
              <a:cxn ang="0">
                <a:pos x="164" y="440"/>
              </a:cxn>
              <a:cxn ang="0">
                <a:pos x="156" y="484"/>
              </a:cxn>
              <a:cxn ang="0">
                <a:pos x="142" y="524"/>
              </a:cxn>
              <a:cxn ang="0">
                <a:pos x="107" y="564"/>
              </a:cxn>
              <a:cxn ang="0">
                <a:pos x="67" y="586"/>
              </a:cxn>
              <a:cxn ang="0">
                <a:pos x="22" y="595"/>
              </a:cxn>
              <a:cxn ang="0">
                <a:pos x="13" y="622"/>
              </a:cxn>
              <a:cxn ang="0">
                <a:pos x="36" y="622"/>
              </a:cxn>
              <a:cxn ang="0">
                <a:pos x="53" y="635"/>
              </a:cxn>
              <a:cxn ang="0">
                <a:pos x="62" y="653"/>
              </a:cxn>
              <a:cxn ang="0">
                <a:pos x="76" y="640"/>
              </a:cxn>
              <a:cxn ang="0">
                <a:pos x="120" y="635"/>
              </a:cxn>
              <a:cxn ang="0">
                <a:pos x="169" y="631"/>
              </a:cxn>
              <a:cxn ang="0">
                <a:pos x="209" y="617"/>
              </a:cxn>
              <a:cxn ang="0">
                <a:pos x="249" y="609"/>
              </a:cxn>
              <a:cxn ang="0">
                <a:pos x="267" y="569"/>
              </a:cxn>
              <a:cxn ang="0">
                <a:pos x="262" y="529"/>
              </a:cxn>
              <a:cxn ang="0">
                <a:pos x="262" y="542"/>
              </a:cxn>
              <a:cxn ang="0">
                <a:pos x="253" y="502"/>
              </a:cxn>
              <a:cxn ang="0">
                <a:pos x="253" y="458"/>
              </a:cxn>
              <a:cxn ang="0">
                <a:pos x="253" y="409"/>
              </a:cxn>
              <a:cxn ang="0">
                <a:pos x="258" y="369"/>
              </a:cxn>
              <a:cxn ang="0">
                <a:pos x="262" y="329"/>
              </a:cxn>
              <a:cxn ang="0">
                <a:pos x="262" y="289"/>
              </a:cxn>
              <a:cxn ang="0">
                <a:pos x="267" y="249"/>
              </a:cxn>
              <a:cxn ang="0">
                <a:pos x="267" y="209"/>
              </a:cxn>
              <a:cxn ang="0">
                <a:pos x="267" y="164"/>
              </a:cxn>
              <a:cxn ang="0">
                <a:pos x="253" y="124"/>
              </a:cxn>
              <a:cxn ang="0">
                <a:pos x="249" y="84"/>
              </a:cxn>
              <a:cxn ang="0">
                <a:pos x="249" y="40"/>
              </a:cxn>
              <a:cxn ang="0">
                <a:pos x="258" y="0"/>
              </a:cxn>
              <a:cxn ang="0">
                <a:pos x="267" y="44"/>
              </a:cxn>
              <a:cxn ang="0">
                <a:pos x="284" y="89"/>
              </a:cxn>
              <a:cxn ang="0">
                <a:pos x="298" y="129"/>
              </a:cxn>
              <a:cxn ang="0">
                <a:pos x="311" y="173"/>
              </a:cxn>
              <a:cxn ang="0">
                <a:pos x="311" y="213"/>
              </a:cxn>
              <a:cxn ang="0">
                <a:pos x="311" y="262"/>
              </a:cxn>
              <a:cxn ang="0">
                <a:pos x="311" y="302"/>
              </a:cxn>
              <a:cxn ang="0">
                <a:pos x="298" y="342"/>
              </a:cxn>
              <a:cxn ang="0">
                <a:pos x="284" y="391"/>
              </a:cxn>
              <a:cxn ang="0">
                <a:pos x="284" y="431"/>
              </a:cxn>
              <a:cxn ang="0">
                <a:pos x="298" y="471"/>
              </a:cxn>
              <a:cxn ang="0">
                <a:pos x="316" y="520"/>
              </a:cxn>
              <a:cxn ang="0">
                <a:pos x="320" y="560"/>
              </a:cxn>
              <a:cxn ang="0">
                <a:pos x="293" y="582"/>
              </a:cxn>
            </a:cxnLst>
            <a:rect l="0" t="0" r="r" b="b"/>
            <a:pathLst>
              <a:path w="321" h="654">
                <a:moveTo>
                  <a:pt x="120" y="89"/>
                </a:moveTo>
                <a:lnTo>
                  <a:pt x="120" y="102"/>
                </a:lnTo>
                <a:lnTo>
                  <a:pt x="124" y="115"/>
                </a:lnTo>
                <a:lnTo>
                  <a:pt x="124" y="129"/>
                </a:lnTo>
                <a:lnTo>
                  <a:pt x="133" y="142"/>
                </a:lnTo>
                <a:lnTo>
                  <a:pt x="138" y="155"/>
                </a:lnTo>
                <a:lnTo>
                  <a:pt x="138" y="169"/>
                </a:lnTo>
                <a:lnTo>
                  <a:pt x="138" y="182"/>
                </a:lnTo>
                <a:lnTo>
                  <a:pt x="142" y="195"/>
                </a:lnTo>
                <a:lnTo>
                  <a:pt x="147" y="209"/>
                </a:lnTo>
                <a:lnTo>
                  <a:pt x="151" y="227"/>
                </a:lnTo>
                <a:lnTo>
                  <a:pt x="156" y="240"/>
                </a:lnTo>
                <a:lnTo>
                  <a:pt x="156" y="253"/>
                </a:lnTo>
                <a:lnTo>
                  <a:pt x="156" y="267"/>
                </a:lnTo>
                <a:lnTo>
                  <a:pt x="156" y="280"/>
                </a:lnTo>
                <a:lnTo>
                  <a:pt x="160" y="293"/>
                </a:lnTo>
                <a:lnTo>
                  <a:pt x="160" y="307"/>
                </a:lnTo>
                <a:lnTo>
                  <a:pt x="164" y="320"/>
                </a:lnTo>
                <a:lnTo>
                  <a:pt x="164" y="333"/>
                </a:lnTo>
                <a:lnTo>
                  <a:pt x="164" y="346"/>
                </a:lnTo>
                <a:lnTo>
                  <a:pt x="164" y="360"/>
                </a:lnTo>
                <a:lnTo>
                  <a:pt x="164" y="373"/>
                </a:lnTo>
                <a:lnTo>
                  <a:pt x="164" y="386"/>
                </a:lnTo>
                <a:lnTo>
                  <a:pt x="164" y="400"/>
                </a:lnTo>
                <a:lnTo>
                  <a:pt x="164" y="413"/>
                </a:lnTo>
                <a:lnTo>
                  <a:pt x="164" y="426"/>
                </a:lnTo>
                <a:lnTo>
                  <a:pt x="164" y="440"/>
                </a:lnTo>
                <a:lnTo>
                  <a:pt x="160" y="453"/>
                </a:lnTo>
                <a:lnTo>
                  <a:pt x="160" y="466"/>
                </a:lnTo>
                <a:lnTo>
                  <a:pt x="156" y="484"/>
                </a:lnTo>
                <a:lnTo>
                  <a:pt x="147" y="498"/>
                </a:lnTo>
                <a:lnTo>
                  <a:pt x="142" y="511"/>
                </a:lnTo>
                <a:lnTo>
                  <a:pt x="142" y="524"/>
                </a:lnTo>
                <a:lnTo>
                  <a:pt x="129" y="538"/>
                </a:lnTo>
                <a:lnTo>
                  <a:pt x="120" y="551"/>
                </a:lnTo>
                <a:lnTo>
                  <a:pt x="107" y="564"/>
                </a:lnTo>
                <a:lnTo>
                  <a:pt x="89" y="569"/>
                </a:lnTo>
                <a:lnTo>
                  <a:pt x="76" y="573"/>
                </a:lnTo>
                <a:lnTo>
                  <a:pt x="67" y="586"/>
                </a:lnTo>
                <a:lnTo>
                  <a:pt x="53" y="591"/>
                </a:lnTo>
                <a:lnTo>
                  <a:pt x="40" y="591"/>
                </a:lnTo>
                <a:lnTo>
                  <a:pt x="22" y="595"/>
                </a:lnTo>
                <a:lnTo>
                  <a:pt x="9" y="604"/>
                </a:lnTo>
                <a:lnTo>
                  <a:pt x="0" y="617"/>
                </a:lnTo>
                <a:lnTo>
                  <a:pt x="13" y="622"/>
                </a:lnTo>
                <a:lnTo>
                  <a:pt x="18" y="635"/>
                </a:lnTo>
                <a:lnTo>
                  <a:pt x="31" y="640"/>
                </a:lnTo>
                <a:lnTo>
                  <a:pt x="36" y="622"/>
                </a:lnTo>
                <a:lnTo>
                  <a:pt x="36" y="609"/>
                </a:lnTo>
                <a:lnTo>
                  <a:pt x="40" y="626"/>
                </a:lnTo>
                <a:lnTo>
                  <a:pt x="53" y="635"/>
                </a:lnTo>
                <a:lnTo>
                  <a:pt x="53" y="622"/>
                </a:lnTo>
                <a:lnTo>
                  <a:pt x="58" y="640"/>
                </a:lnTo>
                <a:lnTo>
                  <a:pt x="62" y="653"/>
                </a:lnTo>
                <a:lnTo>
                  <a:pt x="71" y="640"/>
                </a:lnTo>
                <a:lnTo>
                  <a:pt x="76" y="626"/>
                </a:lnTo>
                <a:lnTo>
                  <a:pt x="76" y="640"/>
                </a:lnTo>
                <a:lnTo>
                  <a:pt x="89" y="640"/>
                </a:lnTo>
                <a:lnTo>
                  <a:pt x="102" y="640"/>
                </a:lnTo>
                <a:lnTo>
                  <a:pt x="120" y="635"/>
                </a:lnTo>
                <a:lnTo>
                  <a:pt x="138" y="631"/>
                </a:lnTo>
                <a:lnTo>
                  <a:pt x="156" y="631"/>
                </a:lnTo>
                <a:lnTo>
                  <a:pt x="169" y="631"/>
                </a:lnTo>
                <a:lnTo>
                  <a:pt x="182" y="622"/>
                </a:lnTo>
                <a:lnTo>
                  <a:pt x="196" y="617"/>
                </a:lnTo>
                <a:lnTo>
                  <a:pt x="209" y="617"/>
                </a:lnTo>
                <a:lnTo>
                  <a:pt x="222" y="617"/>
                </a:lnTo>
                <a:lnTo>
                  <a:pt x="236" y="613"/>
                </a:lnTo>
                <a:lnTo>
                  <a:pt x="249" y="609"/>
                </a:lnTo>
                <a:lnTo>
                  <a:pt x="262" y="595"/>
                </a:lnTo>
                <a:lnTo>
                  <a:pt x="267" y="582"/>
                </a:lnTo>
                <a:lnTo>
                  <a:pt x="267" y="569"/>
                </a:lnTo>
                <a:lnTo>
                  <a:pt x="267" y="555"/>
                </a:lnTo>
                <a:lnTo>
                  <a:pt x="267" y="542"/>
                </a:lnTo>
                <a:lnTo>
                  <a:pt x="262" y="529"/>
                </a:lnTo>
                <a:lnTo>
                  <a:pt x="262" y="542"/>
                </a:lnTo>
                <a:lnTo>
                  <a:pt x="262" y="555"/>
                </a:lnTo>
                <a:lnTo>
                  <a:pt x="262" y="542"/>
                </a:lnTo>
                <a:lnTo>
                  <a:pt x="253" y="529"/>
                </a:lnTo>
                <a:lnTo>
                  <a:pt x="253" y="515"/>
                </a:lnTo>
                <a:lnTo>
                  <a:pt x="253" y="502"/>
                </a:lnTo>
                <a:lnTo>
                  <a:pt x="253" y="489"/>
                </a:lnTo>
                <a:lnTo>
                  <a:pt x="253" y="471"/>
                </a:lnTo>
                <a:lnTo>
                  <a:pt x="253" y="458"/>
                </a:lnTo>
                <a:lnTo>
                  <a:pt x="253" y="444"/>
                </a:lnTo>
                <a:lnTo>
                  <a:pt x="253" y="426"/>
                </a:lnTo>
                <a:lnTo>
                  <a:pt x="253" y="409"/>
                </a:lnTo>
                <a:lnTo>
                  <a:pt x="253" y="395"/>
                </a:lnTo>
                <a:lnTo>
                  <a:pt x="253" y="382"/>
                </a:lnTo>
                <a:lnTo>
                  <a:pt x="258" y="369"/>
                </a:lnTo>
                <a:lnTo>
                  <a:pt x="262" y="355"/>
                </a:lnTo>
                <a:lnTo>
                  <a:pt x="262" y="342"/>
                </a:lnTo>
                <a:lnTo>
                  <a:pt x="262" y="329"/>
                </a:lnTo>
                <a:lnTo>
                  <a:pt x="262" y="315"/>
                </a:lnTo>
                <a:lnTo>
                  <a:pt x="262" y="302"/>
                </a:lnTo>
                <a:lnTo>
                  <a:pt x="262" y="289"/>
                </a:lnTo>
                <a:lnTo>
                  <a:pt x="267" y="275"/>
                </a:lnTo>
                <a:lnTo>
                  <a:pt x="267" y="262"/>
                </a:lnTo>
                <a:lnTo>
                  <a:pt x="267" y="249"/>
                </a:lnTo>
                <a:lnTo>
                  <a:pt x="267" y="235"/>
                </a:lnTo>
                <a:lnTo>
                  <a:pt x="267" y="222"/>
                </a:lnTo>
                <a:lnTo>
                  <a:pt x="267" y="209"/>
                </a:lnTo>
                <a:lnTo>
                  <a:pt x="267" y="195"/>
                </a:lnTo>
                <a:lnTo>
                  <a:pt x="267" y="178"/>
                </a:lnTo>
                <a:lnTo>
                  <a:pt x="267" y="164"/>
                </a:lnTo>
                <a:lnTo>
                  <a:pt x="262" y="151"/>
                </a:lnTo>
                <a:lnTo>
                  <a:pt x="258" y="138"/>
                </a:lnTo>
                <a:lnTo>
                  <a:pt x="253" y="124"/>
                </a:lnTo>
                <a:lnTo>
                  <a:pt x="249" y="111"/>
                </a:lnTo>
                <a:lnTo>
                  <a:pt x="249" y="98"/>
                </a:lnTo>
                <a:lnTo>
                  <a:pt x="249" y="84"/>
                </a:lnTo>
                <a:lnTo>
                  <a:pt x="249" y="71"/>
                </a:lnTo>
                <a:lnTo>
                  <a:pt x="249" y="53"/>
                </a:lnTo>
                <a:lnTo>
                  <a:pt x="249" y="40"/>
                </a:lnTo>
                <a:lnTo>
                  <a:pt x="249" y="27"/>
                </a:lnTo>
                <a:lnTo>
                  <a:pt x="249" y="13"/>
                </a:lnTo>
                <a:lnTo>
                  <a:pt x="258" y="0"/>
                </a:lnTo>
                <a:lnTo>
                  <a:pt x="262" y="13"/>
                </a:lnTo>
                <a:lnTo>
                  <a:pt x="262" y="31"/>
                </a:lnTo>
                <a:lnTo>
                  <a:pt x="267" y="44"/>
                </a:lnTo>
                <a:lnTo>
                  <a:pt x="276" y="58"/>
                </a:lnTo>
                <a:lnTo>
                  <a:pt x="280" y="76"/>
                </a:lnTo>
                <a:lnTo>
                  <a:pt x="284" y="89"/>
                </a:lnTo>
                <a:lnTo>
                  <a:pt x="289" y="102"/>
                </a:lnTo>
                <a:lnTo>
                  <a:pt x="293" y="115"/>
                </a:lnTo>
                <a:lnTo>
                  <a:pt x="298" y="129"/>
                </a:lnTo>
                <a:lnTo>
                  <a:pt x="302" y="147"/>
                </a:lnTo>
                <a:lnTo>
                  <a:pt x="307" y="160"/>
                </a:lnTo>
                <a:lnTo>
                  <a:pt x="311" y="173"/>
                </a:lnTo>
                <a:lnTo>
                  <a:pt x="311" y="187"/>
                </a:lnTo>
                <a:lnTo>
                  <a:pt x="311" y="200"/>
                </a:lnTo>
                <a:lnTo>
                  <a:pt x="311" y="213"/>
                </a:lnTo>
                <a:lnTo>
                  <a:pt x="311" y="227"/>
                </a:lnTo>
                <a:lnTo>
                  <a:pt x="311" y="244"/>
                </a:lnTo>
                <a:lnTo>
                  <a:pt x="311" y="262"/>
                </a:lnTo>
                <a:lnTo>
                  <a:pt x="311" y="275"/>
                </a:lnTo>
                <a:lnTo>
                  <a:pt x="311" y="289"/>
                </a:lnTo>
                <a:lnTo>
                  <a:pt x="311" y="302"/>
                </a:lnTo>
                <a:lnTo>
                  <a:pt x="302" y="315"/>
                </a:lnTo>
                <a:lnTo>
                  <a:pt x="298" y="329"/>
                </a:lnTo>
                <a:lnTo>
                  <a:pt x="298" y="342"/>
                </a:lnTo>
                <a:lnTo>
                  <a:pt x="298" y="360"/>
                </a:lnTo>
                <a:lnTo>
                  <a:pt x="289" y="378"/>
                </a:lnTo>
                <a:lnTo>
                  <a:pt x="284" y="391"/>
                </a:lnTo>
                <a:lnTo>
                  <a:pt x="284" y="404"/>
                </a:lnTo>
                <a:lnTo>
                  <a:pt x="284" y="418"/>
                </a:lnTo>
                <a:lnTo>
                  <a:pt x="284" y="431"/>
                </a:lnTo>
                <a:lnTo>
                  <a:pt x="284" y="444"/>
                </a:lnTo>
                <a:lnTo>
                  <a:pt x="293" y="458"/>
                </a:lnTo>
                <a:lnTo>
                  <a:pt x="298" y="471"/>
                </a:lnTo>
                <a:lnTo>
                  <a:pt x="302" y="484"/>
                </a:lnTo>
                <a:lnTo>
                  <a:pt x="307" y="502"/>
                </a:lnTo>
                <a:lnTo>
                  <a:pt x="316" y="520"/>
                </a:lnTo>
                <a:lnTo>
                  <a:pt x="316" y="533"/>
                </a:lnTo>
                <a:lnTo>
                  <a:pt x="316" y="546"/>
                </a:lnTo>
                <a:lnTo>
                  <a:pt x="320" y="560"/>
                </a:lnTo>
                <a:lnTo>
                  <a:pt x="320" y="573"/>
                </a:lnTo>
                <a:lnTo>
                  <a:pt x="307" y="582"/>
                </a:lnTo>
                <a:lnTo>
                  <a:pt x="293" y="582"/>
                </a:lnTo>
                <a:lnTo>
                  <a:pt x="280" y="586"/>
                </a:lnTo>
                <a:lnTo>
                  <a:pt x="267" y="586"/>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1514" name="Freeform 26"/>
          <p:cNvSpPr>
            <a:spLocks/>
          </p:cNvSpPr>
          <p:nvPr/>
        </p:nvSpPr>
        <p:spPr bwMode="auto">
          <a:xfrm>
            <a:off x="2844403" y="3487341"/>
            <a:ext cx="22622" cy="64294"/>
          </a:xfrm>
          <a:custGeom>
            <a:avLst/>
            <a:gdLst/>
            <a:ahLst/>
            <a:cxnLst>
              <a:cxn ang="0">
                <a:pos x="14" y="0"/>
              </a:cxn>
              <a:cxn ang="0">
                <a:pos x="18" y="13"/>
              </a:cxn>
              <a:cxn ang="0">
                <a:pos x="18" y="27"/>
              </a:cxn>
              <a:cxn ang="0">
                <a:pos x="14" y="40"/>
              </a:cxn>
              <a:cxn ang="0">
                <a:pos x="0" y="53"/>
              </a:cxn>
            </a:cxnLst>
            <a:rect l="0" t="0" r="r" b="b"/>
            <a:pathLst>
              <a:path w="19" h="54">
                <a:moveTo>
                  <a:pt x="14" y="0"/>
                </a:moveTo>
                <a:lnTo>
                  <a:pt x="18" y="13"/>
                </a:lnTo>
                <a:lnTo>
                  <a:pt x="18" y="27"/>
                </a:lnTo>
                <a:lnTo>
                  <a:pt x="14" y="40"/>
                </a:lnTo>
                <a:lnTo>
                  <a:pt x="0" y="53"/>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1515" name="Freeform 27"/>
          <p:cNvSpPr>
            <a:spLocks/>
          </p:cNvSpPr>
          <p:nvPr/>
        </p:nvSpPr>
        <p:spPr bwMode="auto">
          <a:xfrm>
            <a:off x="3835004" y="1475185"/>
            <a:ext cx="21431" cy="4763"/>
          </a:xfrm>
          <a:custGeom>
            <a:avLst/>
            <a:gdLst/>
            <a:ahLst/>
            <a:cxnLst>
              <a:cxn ang="0">
                <a:pos x="0" y="0"/>
              </a:cxn>
              <a:cxn ang="0">
                <a:pos x="9" y="3"/>
              </a:cxn>
              <a:cxn ang="0">
                <a:pos x="17" y="3"/>
              </a:cxn>
            </a:cxnLst>
            <a:rect l="0" t="0" r="r" b="b"/>
            <a:pathLst>
              <a:path w="18" h="4">
                <a:moveTo>
                  <a:pt x="0" y="0"/>
                </a:moveTo>
                <a:lnTo>
                  <a:pt x="9" y="3"/>
                </a:lnTo>
                <a:lnTo>
                  <a:pt x="17" y="3"/>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1516" name="Freeform 28"/>
          <p:cNvSpPr>
            <a:spLocks/>
          </p:cNvSpPr>
          <p:nvPr/>
        </p:nvSpPr>
        <p:spPr bwMode="auto">
          <a:xfrm>
            <a:off x="3840957" y="1514476"/>
            <a:ext cx="22622" cy="11906"/>
          </a:xfrm>
          <a:custGeom>
            <a:avLst/>
            <a:gdLst/>
            <a:ahLst/>
            <a:cxnLst>
              <a:cxn ang="0">
                <a:pos x="0" y="3"/>
              </a:cxn>
              <a:cxn ang="0">
                <a:pos x="9" y="0"/>
              </a:cxn>
              <a:cxn ang="0">
                <a:pos x="18" y="0"/>
              </a:cxn>
              <a:cxn ang="0">
                <a:pos x="18" y="9"/>
              </a:cxn>
              <a:cxn ang="0">
                <a:pos x="0" y="3"/>
              </a:cxn>
            </a:cxnLst>
            <a:rect l="0" t="0" r="r" b="b"/>
            <a:pathLst>
              <a:path w="19" h="10">
                <a:moveTo>
                  <a:pt x="0" y="3"/>
                </a:moveTo>
                <a:lnTo>
                  <a:pt x="9" y="0"/>
                </a:lnTo>
                <a:lnTo>
                  <a:pt x="18" y="0"/>
                </a:lnTo>
                <a:lnTo>
                  <a:pt x="18" y="9"/>
                </a:lnTo>
                <a:lnTo>
                  <a:pt x="0" y="3"/>
                </a:lnTo>
              </a:path>
            </a:pathLst>
          </a:custGeom>
          <a:solidFill>
            <a:schemeClr val="accent1"/>
          </a:solidFill>
          <a:ln w="12700" cap="rnd" cmpd="sng">
            <a:solidFill>
              <a:schemeClr val="bg1"/>
            </a:solidFill>
            <a:prstDash val="solid"/>
            <a:round/>
            <a:headEnd type="none" w="med" len="med"/>
            <a:tailEnd type="none" w="med" len="med"/>
          </a:ln>
          <a:effectLst/>
        </p:spPr>
        <p:txBody>
          <a:bodyPr/>
          <a:lstStyle/>
          <a:p>
            <a:endParaRPr lang="en-US" sz="1050"/>
          </a:p>
        </p:txBody>
      </p:sp>
      <p:sp>
        <p:nvSpPr>
          <p:cNvPr id="191517" name="Freeform 29"/>
          <p:cNvSpPr>
            <a:spLocks/>
          </p:cNvSpPr>
          <p:nvPr/>
        </p:nvSpPr>
        <p:spPr bwMode="auto">
          <a:xfrm>
            <a:off x="4155282" y="1640681"/>
            <a:ext cx="75010" cy="320279"/>
          </a:xfrm>
          <a:custGeom>
            <a:avLst/>
            <a:gdLst/>
            <a:ahLst/>
            <a:cxnLst>
              <a:cxn ang="0">
                <a:pos x="0" y="0"/>
              </a:cxn>
              <a:cxn ang="0">
                <a:pos x="4" y="9"/>
              </a:cxn>
              <a:cxn ang="0">
                <a:pos x="9" y="21"/>
              </a:cxn>
              <a:cxn ang="0">
                <a:pos x="9" y="30"/>
              </a:cxn>
              <a:cxn ang="0">
                <a:pos x="11" y="42"/>
              </a:cxn>
              <a:cxn ang="0">
                <a:pos x="16" y="51"/>
              </a:cxn>
              <a:cxn ang="0">
                <a:pos x="18" y="63"/>
              </a:cxn>
              <a:cxn ang="0">
                <a:pos x="18" y="54"/>
              </a:cxn>
              <a:cxn ang="0">
                <a:pos x="18" y="45"/>
              </a:cxn>
              <a:cxn ang="0">
                <a:pos x="16" y="36"/>
              </a:cxn>
              <a:cxn ang="0">
                <a:pos x="11" y="24"/>
              </a:cxn>
              <a:cxn ang="0">
                <a:pos x="11" y="15"/>
              </a:cxn>
              <a:cxn ang="0">
                <a:pos x="11" y="6"/>
              </a:cxn>
              <a:cxn ang="0">
                <a:pos x="11" y="18"/>
              </a:cxn>
              <a:cxn ang="0">
                <a:pos x="11" y="27"/>
              </a:cxn>
              <a:cxn ang="0">
                <a:pos x="4" y="21"/>
              </a:cxn>
              <a:cxn ang="0">
                <a:pos x="4" y="12"/>
              </a:cxn>
              <a:cxn ang="0">
                <a:pos x="9" y="21"/>
              </a:cxn>
              <a:cxn ang="0">
                <a:pos x="9" y="30"/>
              </a:cxn>
              <a:cxn ang="0">
                <a:pos x="11" y="42"/>
              </a:cxn>
              <a:cxn ang="0">
                <a:pos x="13" y="51"/>
              </a:cxn>
              <a:cxn ang="0">
                <a:pos x="18" y="60"/>
              </a:cxn>
              <a:cxn ang="0">
                <a:pos x="20" y="68"/>
              </a:cxn>
              <a:cxn ang="0">
                <a:pos x="24" y="77"/>
              </a:cxn>
              <a:cxn ang="0">
                <a:pos x="29" y="86"/>
              </a:cxn>
              <a:cxn ang="0">
                <a:pos x="31" y="95"/>
              </a:cxn>
              <a:cxn ang="0">
                <a:pos x="35" y="104"/>
              </a:cxn>
              <a:cxn ang="0">
                <a:pos x="38" y="113"/>
              </a:cxn>
              <a:cxn ang="0">
                <a:pos x="44" y="125"/>
              </a:cxn>
              <a:cxn ang="0">
                <a:pos x="47" y="134"/>
              </a:cxn>
              <a:cxn ang="0">
                <a:pos x="51" y="143"/>
              </a:cxn>
              <a:cxn ang="0">
                <a:pos x="53" y="152"/>
              </a:cxn>
              <a:cxn ang="0">
                <a:pos x="55" y="161"/>
              </a:cxn>
              <a:cxn ang="0">
                <a:pos x="58" y="170"/>
              </a:cxn>
              <a:cxn ang="0">
                <a:pos x="58" y="179"/>
              </a:cxn>
              <a:cxn ang="0">
                <a:pos x="60" y="188"/>
              </a:cxn>
              <a:cxn ang="0">
                <a:pos x="62" y="197"/>
              </a:cxn>
              <a:cxn ang="0">
                <a:pos x="62" y="205"/>
              </a:cxn>
              <a:cxn ang="0">
                <a:pos x="62" y="214"/>
              </a:cxn>
              <a:cxn ang="0">
                <a:pos x="62" y="226"/>
              </a:cxn>
              <a:cxn ang="0">
                <a:pos x="62" y="238"/>
              </a:cxn>
              <a:cxn ang="0">
                <a:pos x="62" y="250"/>
              </a:cxn>
              <a:cxn ang="0">
                <a:pos x="62" y="259"/>
              </a:cxn>
              <a:cxn ang="0">
                <a:pos x="62" y="268"/>
              </a:cxn>
            </a:cxnLst>
            <a:rect l="0" t="0" r="r" b="b"/>
            <a:pathLst>
              <a:path w="63" h="269">
                <a:moveTo>
                  <a:pt x="0" y="0"/>
                </a:moveTo>
                <a:lnTo>
                  <a:pt x="4" y="9"/>
                </a:lnTo>
                <a:lnTo>
                  <a:pt x="9" y="21"/>
                </a:lnTo>
                <a:lnTo>
                  <a:pt x="9" y="30"/>
                </a:lnTo>
                <a:lnTo>
                  <a:pt x="11" y="42"/>
                </a:lnTo>
                <a:lnTo>
                  <a:pt x="16" y="51"/>
                </a:lnTo>
                <a:lnTo>
                  <a:pt x="18" y="63"/>
                </a:lnTo>
                <a:lnTo>
                  <a:pt x="18" y="54"/>
                </a:lnTo>
                <a:lnTo>
                  <a:pt x="18" y="45"/>
                </a:lnTo>
                <a:lnTo>
                  <a:pt x="16" y="36"/>
                </a:lnTo>
                <a:lnTo>
                  <a:pt x="11" y="24"/>
                </a:lnTo>
                <a:lnTo>
                  <a:pt x="11" y="15"/>
                </a:lnTo>
                <a:lnTo>
                  <a:pt x="11" y="6"/>
                </a:lnTo>
                <a:lnTo>
                  <a:pt x="11" y="18"/>
                </a:lnTo>
                <a:lnTo>
                  <a:pt x="11" y="27"/>
                </a:lnTo>
                <a:lnTo>
                  <a:pt x="4" y="21"/>
                </a:lnTo>
                <a:lnTo>
                  <a:pt x="4" y="12"/>
                </a:lnTo>
                <a:lnTo>
                  <a:pt x="9" y="21"/>
                </a:lnTo>
                <a:lnTo>
                  <a:pt x="9" y="30"/>
                </a:lnTo>
                <a:lnTo>
                  <a:pt x="11" y="42"/>
                </a:lnTo>
                <a:lnTo>
                  <a:pt x="13" y="51"/>
                </a:lnTo>
                <a:lnTo>
                  <a:pt x="18" y="60"/>
                </a:lnTo>
                <a:lnTo>
                  <a:pt x="20" y="68"/>
                </a:lnTo>
                <a:lnTo>
                  <a:pt x="24" y="77"/>
                </a:lnTo>
                <a:lnTo>
                  <a:pt x="29" y="86"/>
                </a:lnTo>
                <a:lnTo>
                  <a:pt x="31" y="95"/>
                </a:lnTo>
                <a:lnTo>
                  <a:pt x="35" y="104"/>
                </a:lnTo>
                <a:lnTo>
                  <a:pt x="38" y="113"/>
                </a:lnTo>
                <a:lnTo>
                  <a:pt x="44" y="125"/>
                </a:lnTo>
                <a:lnTo>
                  <a:pt x="47" y="134"/>
                </a:lnTo>
                <a:lnTo>
                  <a:pt x="51" y="143"/>
                </a:lnTo>
                <a:lnTo>
                  <a:pt x="53" y="152"/>
                </a:lnTo>
                <a:lnTo>
                  <a:pt x="55" y="161"/>
                </a:lnTo>
                <a:lnTo>
                  <a:pt x="58" y="170"/>
                </a:lnTo>
                <a:lnTo>
                  <a:pt x="58" y="179"/>
                </a:lnTo>
                <a:lnTo>
                  <a:pt x="60" y="188"/>
                </a:lnTo>
                <a:lnTo>
                  <a:pt x="62" y="197"/>
                </a:lnTo>
                <a:lnTo>
                  <a:pt x="62" y="205"/>
                </a:lnTo>
                <a:lnTo>
                  <a:pt x="62" y="214"/>
                </a:lnTo>
                <a:lnTo>
                  <a:pt x="62" y="226"/>
                </a:lnTo>
                <a:lnTo>
                  <a:pt x="62" y="238"/>
                </a:lnTo>
                <a:lnTo>
                  <a:pt x="62" y="250"/>
                </a:lnTo>
                <a:lnTo>
                  <a:pt x="62" y="259"/>
                </a:lnTo>
                <a:lnTo>
                  <a:pt x="62" y="268"/>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1518" name="Freeform 30"/>
          <p:cNvSpPr>
            <a:spLocks/>
          </p:cNvSpPr>
          <p:nvPr/>
        </p:nvSpPr>
        <p:spPr bwMode="auto">
          <a:xfrm>
            <a:off x="4052888" y="2113360"/>
            <a:ext cx="64294" cy="211931"/>
          </a:xfrm>
          <a:custGeom>
            <a:avLst/>
            <a:gdLst/>
            <a:ahLst/>
            <a:cxnLst>
              <a:cxn ang="0">
                <a:pos x="24" y="0"/>
              </a:cxn>
              <a:cxn ang="0">
                <a:pos x="21" y="9"/>
              </a:cxn>
              <a:cxn ang="0">
                <a:pos x="21" y="18"/>
              </a:cxn>
              <a:cxn ang="0">
                <a:pos x="24" y="41"/>
              </a:cxn>
              <a:cxn ang="0">
                <a:pos x="24" y="53"/>
              </a:cxn>
              <a:cxn ang="0">
                <a:pos x="24" y="65"/>
              </a:cxn>
              <a:cxn ang="0">
                <a:pos x="24" y="74"/>
              </a:cxn>
              <a:cxn ang="0">
                <a:pos x="24" y="83"/>
              </a:cxn>
              <a:cxn ang="0">
                <a:pos x="27" y="91"/>
              </a:cxn>
              <a:cxn ang="0">
                <a:pos x="27" y="100"/>
              </a:cxn>
              <a:cxn ang="0">
                <a:pos x="29" y="112"/>
              </a:cxn>
              <a:cxn ang="0">
                <a:pos x="29" y="124"/>
              </a:cxn>
              <a:cxn ang="0">
                <a:pos x="32" y="133"/>
              </a:cxn>
              <a:cxn ang="0">
                <a:pos x="32" y="142"/>
              </a:cxn>
              <a:cxn ang="0">
                <a:pos x="35" y="153"/>
              </a:cxn>
              <a:cxn ang="0">
                <a:pos x="35" y="165"/>
              </a:cxn>
              <a:cxn ang="0">
                <a:pos x="38" y="177"/>
              </a:cxn>
              <a:cxn ang="0">
                <a:pos x="38" y="165"/>
              </a:cxn>
              <a:cxn ang="0">
                <a:pos x="38" y="156"/>
              </a:cxn>
              <a:cxn ang="0">
                <a:pos x="41" y="145"/>
              </a:cxn>
              <a:cxn ang="0">
                <a:pos x="44" y="136"/>
              </a:cxn>
              <a:cxn ang="0">
                <a:pos x="47" y="127"/>
              </a:cxn>
              <a:cxn ang="0">
                <a:pos x="50" y="118"/>
              </a:cxn>
              <a:cxn ang="0">
                <a:pos x="53" y="109"/>
              </a:cxn>
              <a:cxn ang="0">
                <a:pos x="44" y="115"/>
              </a:cxn>
              <a:cxn ang="0">
                <a:pos x="35" y="121"/>
              </a:cxn>
              <a:cxn ang="0">
                <a:pos x="27" y="121"/>
              </a:cxn>
              <a:cxn ang="0">
                <a:pos x="18" y="121"/>
              </a:cxn>
              <a:cxn ang="0">
                <a:pos x="9" y="121"/>
              </a:cxn>
              <a:cxn ang="0">
                <a:pos x="0" y="121"/>
              </a:cxn>
              <a:cxn ang="0">
                <a:pos x="9" y="124"/>
              </a:cxn>
              <a:cxn ang="0">
                <a:pos x="18" y="133"/>
              </a:cxn>
              <a:cxn ang="0">
                <a:pos x="24" y="142"/>
              </a:cxn>
              <a:cxn ang="0">
                <a:pos x="29" y="153"/>
              </a:cxn>
              <a:cxn ang="0">
                <a:pos x="35" y="165"/>
              </a:cxn>
              <a:cxn ang="0">
                <a:pos x="35" y="174"/>
              </a:cxn>
              <a:cxn ang="0">
                <a:pos x="35" y="162"/>
              </a:cxn>
              <a:cxn ang="0">
                <a:pos x="35" y="150"/>
              </a:cxn>
              <a:cxn ang="0">
                <a:pos x="35" y="139"/>
              </a:cxn>
              <a:cxn ang="0">
                <a:pos x="35" y="127"/>
              </a:cxn>
              <a:cxn ang="0">
                <a:pos x="44" y="127"/>
              </a:cxn>
              <a:cxn ang="0">
                <a:pos x="35" y="127"/>
              </a:cxn>
              <a:cxn ang="0">
                <a:pos x="27" y="130"/>
              </a:cxn>
              <a:cxn ang="0">
                <a:pos x="18" y="130"/>
              </a:cxn>
              <a:cxn ang="0">
                <a:pos x="27" y="139"/>
              </a:cxn>
            </a:cxnLst>
            <a:rect l="0" t="0" r="r" b="b"/>
            <a:pathLst>
              <a:path w="54" h="178">
                <a:moveTo>
                  <a:pt x="24" y="0"/>
                </a:moveTo>
                <a:lnTo>
                  <a:pt x="21" y="9"/>
                </a:lnTo>
                <a:lnTo>
                  <a:pt x="21" y="18"/>
                </a:lnTo>
                <a:lnTo>
                  <a:pt x="24" y="41"/>
                </a:lnTo>
                <a:lnTo>
                  <a:pt x="24" y="53"/>
                </a:lnTo>
                <a:lnTo>
                  <a:pt x="24" y="65"/>
                </a:lnTo>
                <a:lnTo>
                  <a:pt x="24" y="74"/>
                </a:lnTo>
                <a:lnTo>
                  <a:pt x="24" y="83"/>
                </a:lnTo>
                <a:lnTo>
                  <a:pt x="27" y="91"/>
                </a:lnTo>
                <a:lnTo>
                  <a:pt x="27" y="100"/>
                </a:lnTo>
                <a:lnTo>
                  <a:pt x="29" y="112"/>
                </a:lnTo>
                <a:lnTo>
                  <a:pt x="29" y="124"/>
                </a:lnTo>
                <a:lnTo>
                  <a:pt x="32" y="133"/>
                </a:lnTo>
                <a:lnTo>
                  <a:pt x="32" y="142"/>
                </a:lnTo>
                <a:lnTo>
                  <a:pt x="35" y="153"/>
                </a:lnTo>
                <a:lnTo>
                  <a:pt x="35" y="165"/>
                </a:lnTo>
                <a:lnTo>
                  <a:pt x="38" y="177"/>
                </a:lnTo>
                <a:lnTo>
                  <a:pt x="38" y="165"/>
                </a:lnTo>
                <a:lnTo>
                  <a:pt x="38" y="156"/>
                </a:lnTo>
                <a:lnTo>
                  <a:pt x="41" y="145"/>
                </a:lnTo>
                <a:lnTo>
                  <a:pt x="44" y="136"/>
                </a:lnTo>
                <a:lnTo>
                  <a:pt x="47" y="127"/>
                </a:lnTo>
                <a:lnTo>
                  <a:pt x="50" y="118"/>
                </a:lnTo>
                <a:lnTo>
                  <a:pt x="53" y="109"/>
                </a:lnTo>
                <a:lnTo>
                  <a:pt x="44" y="115"/>
                </a:lnTo>
                <a:lnTo>
                  <a:pt x="35" y="121"/>
                </a:lnTo>
                <a:lnTo>
                  <a:pt x="27" y="121"/>
                </a:lnTo>
                <a:lnTo>
                  <a:pt x="18" y="121"/>
                </a:lnTo>
                <a:lnTo>
                  <a:pt x="9" y="121"/>
                </a:lnTo>
                <a:lnTo>
                  <a:pt x="0" y="121"/>
                </a:lnTo>
                <a:lnTo>
                  <a:pt x="9" y="124"/>
                </a:lnTo>
                <a:lnTo>
                  <a:pt x="18" y="133"/>
                </a:lnTo>
                <a:lnTo>
                  <a:pt x="24" y="142"/>
                </a:lnTo>
                <a:lnTo>
                  <a:pt x="29" y="153"/>
                </a:lnTo>
                <a:lnTo>
                  <a:pt x="35" y="165"/>
                </a:lnTo>
                <a:lnTo>
                  <a:pt x="35" y="174"/>
                </a:lnTo>
                <a:lnTo>
                  <a:pt x="35" y="162"/>
                </a:lnTo>
                <a:lnTo>
                  <a:pt x="35" y="150"/>
                </a:lnTo>
                <a:lnTo>
                  <a:pt x="35" y="139"/>
                </a:lnTo>
                <a:lnTo>
                  <a:pt x="35" y="127"/>
                </a:lnTo>
                <a:lnTo>
                  <a:pt x="44" y="127"/>
                </a:lnTo>
                <a:lnTo>
                  <a:pt x="35" y="127"/>
                </a:lnTo>
                <a:lnTo>
                  <a:pt x="27" y="130"/>
                </a:lnTo>
                <a:lnTo>
                  <a:pt x="18" y="130"/>
                </a:lnTo>
                <a:lnTo>
                  <a:pt x="27" y="139"/>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1519" name="Freeform 31"/>
          <p:cNvSpPr>
            <a:spLocks/>
          </p:cNvSpPr>
          <p:nvPr/>
        </p:nvSpPr>
        <p:spPr bwMode="auto">
          <a:xfrm>
            <a:off x="4085035" y="2102644"/>
            <a:ext cx="182165" cy="895350"/>
          </a:xfrm>
          <a:custGeom>
            <a:avLst/>
            <a:gdLst/>
            <a:ahLst/>
            <a:cxnLst>
              <a:cxn ang="0">
                <a:pos x="74" y="9"/>
              </a:cxn>
              <a:cxn ang="0">
                <a:pos x="74" y="27"/>
              </a:cxn>
              <a:cxn ang="0">
                <a:pos x="78" y="54"/>
              </a:cxn>
              <a:cxn ang="0">
                <a:pos x="90" y="72"/>
              </a:cxn>
              <a:cxn ang="0">
                <a:pos x="101" y="90"/>
              </a:cxn>
              <a:cxn ang="0">
                <a:pos x="109" y="115"/>
              </a:cxn>
              <a:cxn ang="0">
                <a:pos x="117" y="133"/>
              </a:cxn>
              <a:cxn ang="0">
                <a:pos x="121" y="151"/>
              </a:cxn>
              <a:cxn ang="0">
                <a:pos x="133" y="172"/>
              </a:cxn>
              <a:cxn ang="0">
                <a:pos x="140" y="193"/>
              </a:cxn>
              <a:cxn ang="0">
                <a:pos x="144" y="211"/>
              </a:cxn>
              <a:cxn ang="0">
                <a:pos x="152" y="229"/>
              </a:cxn>
              <a:cxn ang="0">
                <a:pos x="152" y="247"/>
              </a:cxn>
              <a:cxn ang="0">
                <a:pos x="152" y="271"/>
              </a:cxn>
              <a:cxn ang="0">
                <a:pos x="152" y="293"/>
              </a:cxn>
              <a:cxn ang="0">
                <a:pos x="152" y="314"/>
              </a:cxn>
              <a:cxn ang="0">
                <a:pos x="140" y="332"/>
              </a:cxn>
              <a:cxn ang="0">
                <a:pos x="129" y="350"/>
              </a:cxn>
              <a:cxn ang="0">
                <a:pos x="125" y="371"/>
              </a:cxn>
              <a:cxn ang="0">
                <a:pos x="101" y="389"/>
              </a:cxn>
              <a:cxn ang="0">
                <a:pos x="109" y="407"/>
              </a:cxn>
              <a:cxn ang="0">
                <a:pos x="97" y="428"/>
              </a:cxn>
              <a:cxn ang="0">
                <a:pos x="86" y="443"/>
              </a:cxn>
              <a:cxn ang="0">
                <a:pos x="94" y="425"/>
              </a:cxn>
              <a:cxn ang="0">
                <a:pos x="101" y="431"/>
              </a:cxn>
              <a:cxn ang="0">
                <a:pos x="101" y="449"/>
              </a:cxn>
              <a:cxn ang="0">
                <a:pos x="86" y="474"/>
              </a:cxn>
              <a:cxn ang="0">
                <a:pos x="82" y="498"/>
              </a:cxn>
              <a:cxn ang="0">
                <a:pos x="70" y="522"/>
              </a:cxn>
              <a:cxn ang="0">
                <a:pos x="66" y="546"/>
              </a:cxn>
              <a:cxn ang="0">
                <a:pos x="55" y="570"/>
              </a:cxn>
              <a:cxn ang="0">
                <a:pos x="47" y="594"/>
              </a:cxn>
              <a:cxn ang="0">
                <a:pos x="35" y="615"/>
              </a:cxn>
              <a:cxn ang="0">
                <a:pos x="31" y="633"/>
              </a:cxn>
              <a:cxn ang="0">
                <a:pos x="27" y="651"/>
              </a:cxn>
              <a:cxn ang="0">
                <a:pos x="19" y="673"/>
              </a:cxn>
              <a:cxn ang="0">
                <a:pos x="19" y="691"/>
              </a:cxn>
              <a:cxn ang="0">
                <a:pos x="16" y="709"/>
              </a:cxn>
              <a:cxn ang="0">
                <a:pos x="16" y="730"/>
              </a:cxn>
              <a:cxn ang="0">
                <a:pos x="16" y="751"/>
              </a:cxn>
              <a:cxn ang="0">
                <a:pos x="0" y="739"/>
              </a:cxn>
              <a:cxn ang="0">
                <a:pos x="0" y="721"/>
              </a:cxn>
              <a:cxn ang="0">
                <a:pos x="8" y="700"/>
              </a:cxn>
              <a:cxn ang="0">
                <a:pos x="19" y="682"/>
              </a:cxn>
              <a:cxn ang="0">
                <a:pos x="35" y="658"/>
              </a:cxn>
              <a:cxn ang="0">
                <a:pos x="47" y="639"/>
              </a:cxn>
              <a:cxn ang="0">
                <a:pos x="51" y="658"/>
              </a:cxn>
              <a:cxn ang="0">
                <a:pos x="51" y="682"/>
              </a:cxn>
              <a:cxn ang="0">
                <a:pos x="51" y="703"/>
              </a:cxn>
              <a:cxn ang="0">
                <a:pos x="55" y="727"/>
              </a:cxn>
              <a:cxn ang="0">
                <a:pos x="62" y="748"/>
              </a:cxn>
              <a:cxn ang="0">
                <a:pos x="58" y="730"/>
              </a:cxn>
              <a:cxn ang="0">
                <a:pos x="47" y="706"/>
              </a:cxn>
              <a:cxn ang="0">
                <a:pos x="47" y="682"/>
              </a:cxn>
              <a:cxn ang="0">
                <a:pos x="47" y="658"/>
              </a:cxn>
              <a:cxn ang="0">
                <a:pos x="47" y="633"/>
              </a:cxn>
            </a:cxnLst>
            <a:rect l="0" t="0" r="r" b="b"/>
            <a:pathLst>
              <a:path w="153" h="752">
                <a:moveTo>
                  <a:pt x="78" y="0"/>
                </a:moveTo>
                <a:lnTo>
                  <a:pt x="74" y="9"/>
                </a:lnTo>
                <a:lnTo>
                  <a:pt x="74" y="18"/>
                </a:lnTo>
                <a:lnTo>
                  <a:pt x="74" y="27"/>
                </a:lnTo>
                <a:lnTo>
                  <a:pt x="78" y="45"/>
                </a:lnTo>
                <a:lnTo>
                  <a:pt x="78" y="54"/>
                </a:lnTo>
                <a:lnTo>
                  <a:pt x="82" y="63"/>
                </a:lnTo>
                <a:lnTo>
                  <a:pt x="90" y="72"/>
                </a:lnTo>
                <a:lnTo>
                  <a:pt x="94" y="81"/>
                </a:lnTo>
                <a:lnTo>
                  <a:pt x="101" y="90"/>
                </a:lnTo>
                <a:lnTo>
                  <a:pt x="109" y="103"/>
                </a:lnTo>
                <a:lnTo>
                  <a:pt x="109" y="115"/>
                </a:lnTo>
                <a:lnTo>
                  <a:pt x="113" y="124"/>
                </a:lnTo>
                <a:lnTo>
                  <a:pt x="117" y="133"/>
                </a:lnTo>
                <a:lnTo>
                  <a:pt x="117" y="142"/>
                </a:lnTo>
                <a:lnTo>
                  <a:pt x="121" y="151"/>
                </a:lnTo>
                <a:lnTo>
                  <a:pt x="129" y="163"/>
                </a:lnTo>
                <a:lnTo>
                  <a:pt x="133" y="172"/>
                </a:lnTo>
                <a:lnTo>
                  <a:pt x="136" y="181"/>
                </a:lnTo>
                <a:lnTo>
                  <a:pt x="140" y="193"/>
                </a:lnTo>
                <a:lnTo>
                  <a:pt x="140" y="202"/>
                </a:lnTo>
                <a:lnTo>
                  <a:pt x="144" y="211"/>
                </a:lnTo>
                <a:lnTo>
                  <a:pt x="152" y="220"/>
                </a:lnTo>
                <a:lnTo>
                  <a:pt x="152" y="229"/>
                </a:lnTo>
                <a:lnTo>
                  <a:pt x="152" y="238"/>
                </a:lnTo>
                <a:lnTo>
                  <a:pt x="152" y="247"/>
                </a:lnTo>
                <a:lnTo>
                  <a:pt x="152" y="259"/>
                </a:lnTo>
                <a:lnTo>
                  <a:pt x="152" y="271"/>
                </a:lnTo>
                <a:lnTo>
                  <a:pt x="152" y="284"/>
                </a:lnTo>
                <a:lnTo>
                  <a:pt x="152" y="293"/>
                </a:lnTo>
                <a:lnTo>
                  <a:pt x="152" y="302"/>
                </a:lnTo>
                <a:lnTo>
                  <a:pt x="152" y="314"/>
                </a:lnTo>
                <a:lnTo>
                  <a:pt x="144" y="323"/>
                </a:lnTo>
                <a:lnTo>
                  <a:pt x="140" y="332"/>
                </a:lnTo>
                <a:lnTo>
                  <a:pt x="133" y="341"/>
                </a:lnTo>
                <a:lnTo>
                  <a:pt x="129" y="350"/>
                </a:lnTo>
                <a:lnTo>
                  <a:pt x="129" y="362"/>
                </a:lnTo>
                <a:lnTo>
                  <a:pt x="125" y="371"/>
                </a:lnTo>
                <a:lnTo>
                  <a:pt x="117" y="380"/>
                </a:lnTo>
                <a:lnTo>
                  <a:pt x="101" y="389"/>
                </a:lnTo>
                <a:lnTo>
                  <a:pt x="101" y="398"/>
                </a:lnTo>
                <a:lnTo>
                  <a:pt x="109" y="407"/>
                </a:lnTo>
                <a:lnTo>
                  <a:pt x="109" y="416"/>
                </a:lnTo>
                <a:lnTo>
                  <a:pt x="97" y="428"/>
                </a:lnTo>
                <a:lnTo>
                  <a:pt x="86" y="434"/>
                </a:lnTo>
                <a:lnTo>
                  <a:pt x="86" y="443"/>
                </a:lnTo>
                <a:lnTo>
                  <a:pt x="90" y="434"/>
                </a:lnTo>
                <a:lnTo>
                  <a:pt x="94" y="425"/>
                </a:lnTo>
                <a:lnTo>
                  <a:pt x="97" y="416"/>
                </a:lnTo>
                <a:lnTo>
                  <a:pt x="101" y="431"/>
                </a:lnTo>
                <a:lnTo>
                  <a:pt x="101" y="440"/>
                </a:lnTo>
                <a:lnTo>
                  <a:pt x="101" y="449"/>
                </a:lnTo>
                <a:lnTo>
                  <a:pt x="97" y="461"/>
                </a:lnTo>
                <a:lnTo>
                  <a:pt x="86" y="474"/>
                </a:lnTo>
                <a:lnTo>
                  <a:pt x="86" y="486"/>
                </a:lnTo>
                <a:lnTo>
                  <a:pt x="82" y="498"/>
                </a:lnTo>
                <a:lnTo>
                  <a:pt x="78" y="510"/>
                </a:lnTo>
                <a:lnTo>
                  <a:pt x="70" y="522"/>
                </a:lnTo>
                <a:lnTo>
                  <a:pt x="66" y="534"/>
                </a:lnTo>
                <a:lnTo>
                  <a:pt x="66" y="546"/>
                </a:lnTo>
                <a:lnTo>
                  <a:pt x="62" y="558"/>
                </a:lnTo>
                <a:lnTo>
                  <a:pt x="55" y="570"/>
                </a:lnTo>
                <a:lnTo>
                  <a:pt x="51" y="582"/>
                </a:lnTo>
                <a:lnTo>
                  <a:pt x="47" y="594"/>
                </a:lnTo>
                <a:lnTo>
                  <a:pt x="39" y="606"/>
                </a:lnTo>
                <a:lnTo>
                  <a:pt x="35" y="615"/>
                </a:lnTo>
                <a:lnTo>
                  <a:pt x="35" y="624"/>
                </a:lnTo>
                <a:lnTo>
                  <a:pt x="31" y="633"/>
                </a:lnTo>
                <a:lnTo>
                  <a:pt x="27" y="642"/>
                </a:lnTo>
                <a:lnTo>
                  <a:pt x="27" y="651"/>
                </a:lnTo>
                <a:lnTo>
                  <a:pt x="19" y="664"/>
                </a:lnTo>
                <a:lnTo>
                  <a:pt x="19" y="673"/>
                </a:lnTo>
                <a:lnTo>
                  <a:pt x="19" y="682"/>
                </a:lnTo>
                <a:lnTo>
                  <a:pt x="19" y="691"/>
                </a:lnTo>
                <a:lnTo>
                  <a:pt x="19" y="700"/>
                </a:lnTo>
                <a:lnTo>
                  <a:pt x="16" y="709"/>
                </a:lnTo>
                <a:lnTo>
                  <a:pt x="16" y="721"/>
                </a:lnTo>
                <a:lnTo>
                  <a:pt x="16" y="730"/>
                </a:lnTo>
                <a:lnTo>
                  <a:pt x="16" y="739"/>
                </a:lnTo>
                <a:lnTo>
                  <a:pt x="16" y="751"/>
                </a:lnTo>
                <a:lnTo>
                  <a:pt x="4" y="748"/>
                </a:lnTo>
                <a:lnTo>
                  <a:pt x="0" y="739"/>
                </a:lnTo>
                <a:lnTo>
                  <a:pt x="0" y="730"/>
                </a:lnTo>
                <a:lnTo>
                  <a:pt x="0" y="721"/>
                </a:lnTo>
                <a:lnTo>
                  <a:pt x="0" y="712"/>
                </a:lnTo>
                <a:lnTo>
                  <a:pt x="8" y="700"/>
                </a:lnTo>
                <a:lnTo>
                  <a:pt x="16" y="691"/>
                </a:lnTo>
                <a:lnTo>
                  <a:pt x="19" y="682"/>
                </a:lnTo>
                <a:lnTo>
                  <a:pt x="27" y="670"/>
                </a:lnTo>
                <a:lnTo>
                  <a:pt x="35" y="658"/>
                </a:lnTo>
                <a:lnTo>
                  <a:pt x="47" y="648"/>
                </a:lnTo>
                <a:lnTo>
                  <a:pt x="47" y="639"/>
                </a:lnTo>
                <a:lnTo>
                  <a:pt x="51" y="648"/>
                </a:lnTo>
                <a:lnTo>
                  <a:pt x="51" y="658"/>
                </a:lnTo>
                <a:lnTo>
                  <a:pt x="51" y="670"/>
                </a:lnTo>
                <a:lnTo>
                  <a:pt x="51" y="682"/>
                </a:lnTo>
                <a:lnTo>
                  <a:pt x="51" y="691"/>
                </a:lnTo>
                <a:lnTo>
                  <a:pt x="51" y="703"/>
                </a:lnTo>
                <a:lnTo>
                  <a:pt x="51" y="715"/>
                </a:lnTo>
                <a:lnTo>
                  <a:pt x="55" y="727"/>
                </a:lnTo>
                <a:lnTo>
                  <a:pt x="58" y="739"/>
                </a:lnTo>
                <a:lnTo>
                  <a:pt x="62" y="748"/>
                </a:lnTo>
                <a:lnTo>
                  <a:pt x="62" y="739"/>
                </a:lnTo>
                <a:lnTo>
                  <a:pt x="58" y="730"/>
                </a:lnTo>
                <a:lnTo>
                  <a:pt x="51" y="718"/>
                </a:lnTo>
                <a:lnTo>
                  <a:pt x="47" y="706"/>
                </a:lnTo>
                <a:lnTo>
                  <a:pt x="47" y="694"/>
                </a:lnTo>
                <a:lnTo>
                  <a:pt x="47" y="682"/>
                </a:lnTo>
                <a:lnTo>
                  <a:pt x="47" y="670"/>
                </a:lnTo>
                <a:lnTo>
                  <a:pt x="47" y="658"/>
                </a:lnTo>
                <a:lnTo>
                  <a:pt x="47" y="645"/>
                </a:lnTo>
                <a:lnTo>
                  <a:pt x="47" y="633"/>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1520" name="Freeform 32"/>
          <p:cNvSpPr>
            <a:spLocks/>
          </p:cNvSpPr>
          <p:nvPr/>
        </p:nvSpPr>
        <p:spPr bwMode="auto">
          <a:xfrm>
            <a:off x="4007644" y="2327672"/>
            <a:ext cx="145256" cy="209550"/>
          </a:xfrm>
          <a:custGeom>
            <a:avLst/>
            <a:gdLst/>
            <a:ahLst/>
            <a:cxnLst>
              <a:cxn ang="0">
                <a:pos x="0" y="21"/>
              </a:cxn>
              <a:cxn ang="0">
                <a:pos x="74" y="175"/>
              </a:cxn>
              <a:cxn ang="0">
                <a:pos x="121" y="0"/>
              </a:cxn>
              <a:cxn ang="0">
                <a:pos x="0" y="21"/>
              </a:cxn>
            </a:cxnLst>
            <a:rect l="0" t="0" r="r" b="b"/>
            <a:pathLst>
              <a:path w="122" h="176">
                <a:moveTo>
                  <a:pt x="0" y="21"/>
                </a:moveTo>
                <a:lnTo>
                  <a:pt x="74" y="175"/>
                </a:lnTo>
                <a:lnTo>
                  <a:pt x="121" y="0"/>
                </a:lnTo>
                <a:lnTo>
                  <a:pt x="0" y="21"/>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1521" name="Rectangle 33"/>
          <p:cNvSpPr>
            <a:spLocks noChangeArrowheads="1"/>
          </p:cNvSpPr>
          <p:nvPr/>
        </p:nvSpPr>
        <p:spPr bwMode="auto">
          <a:xfrm>
            <a:off x="3350419" y="1938338"/>
            <a:ext cx="518572" cy="228910"/>
          </a:xfrm>
          <a:prstGeom prst="rect">
            <a:avLst/>
          </a:prstGeom>
          <a:noFill/>
          <a:ln w="12700">
            <a:noFill/>
            <a:miter lim="800000"/>
            <a:headEnd/>
            <a:tailEnd/>
          </a:ln>
          <a:effectLst/>
        </p:spPr>
        <p:txBody>
          <a:bodyPr wrap="none" lIns="67866" tIns="33338" rIns="67866" bIns="33338">
            <a:spAutoFit/>
          </a:bodyPr>
          <a:lstStyle/>
          <a:p>
            <a:pPr eaLnBrk="0" hangingPunct="0"/>
            <a:r>
              <a:rPr lang="en-US" sz="1050" b="1" dirty="0">
                <a:solidFill>
                  <a:schemeClr val="bg1"/>
                </a:solidFill>
              </a:rPr>
              <a:t>10 </a:t>
            </a:r>
            <a:r>
              <a:rPr lang="tr-TR" sz="1050" b="1" dirty="0">
                <a:solidFill>
                  <a:schemeClr val="bg1"/>
                </a:solidFill>
              </a:rPr>
              <a:t>kg</a:t>
            </a:r>
            <a:r>
              <a:rPr lang="en-US" sz="1050" b="1" dirty="0">
                <a:solidFill>
                  <a:schemeClr val="folHlink"/>
                </a:solidFill>
              </a:rPr>
              <a:t>.</a:t>
            </a:r>
          </a:p>
        </p:txBody>
      </p:sp>
      <p:sp>
        <p:nvSpPr>
          <p:cNvPr id="191522" name="Rectangle 34"/>
          <p:cNvSpPr>
            <a:spLocks noChangeArrowheads="1"/>
          </p:cNvSpPr>
          <p:nvPr/>
        </p:nvSpPr>
        <p:spPr bwMode="auto">
          <a:xfrm>
            <a:off x="4131469" y="1919288"/>
            <a:ext cx="518572" cy="228910"/>
          </a:xfrm>
          <a:prstGeom prst="rect">
            <a:avLst/>
          </a:prstGeom>
          <a:noFill/>
          <a:ln w="12700">
            <a:noFill/>
            <a:miter lim="800000"/>
            <a:headEnd/>
            <a:tailEnd/>
          </a:ln>
          <a:effectLst/>
        </p:spPr>
        <p:txBody>
          <a:bodyPr wrap="none" lIns="67866" tIns="33338" rIns="67866" bIns="33338">
            <a:spAutoFit/>
          </a:bodyPr>
          <a:lstStyle/>
          <a:p>
            <a:pPr eaLnBrk="0" hangingPunct="0"/>
            <a:r>
              <a:rPr lang="en-US" sz="1050" b="1" dirty="0">
                <a:solidFill>
                  <a:schemeClr val="bg1"/>
                </a:solidFill>
              </a:rPr>
              <a:t>10 </a:t>
            </a:r>
            <a:r>
              <a:rPr lang="tr-TR" sz="1050" b="1" dirty="0">
                <a:solidFill>
                  <a:schemeClr val="bg1"/>
                </a:solidFill>
              </a:rPr>
              <a:t>kg</a:t>
            </a:r>
            <a:r>
              <a:rPr lang="en-US" sz="1050" b="1" dirty="0">
                <a:solidFill>
                  <a:schemeClr val="bg1"/>
                </a:solidFill>
              </a:rPr>
              <a:t>.</a:t>
            </a:r>
          </a:p>
        </p:txBody>
      </p:sp>
      <p:sp>
        <p:nvSpPr>
          <p:cNvPr id="191523" name="Freeform 35"/>
          <p:cNvSpPr>
            <a:spLocks/>
          </p:cNvSpPr>
          <p:nvPr/>
        </p:nvSpPr>
        <p:spPr bwMode="auto">
          <a:xfrm>
            <a:off x="3800475" y="2874169"/>
            <a:ext cx="397669" cy="783431"/>
          </a:xfrm>
          <a:custGeom>
            <a:avLst/>
            <a:gdLst/>
            <a:ahLst/>
            <a:cxnLst>
              <a:cxn ang="0">
                <a:pos x="130" y="116"/>
              </a:cxn>
              <a:cxn ang="0">
                <a:pos x="143" y="156"/>
              </a:cxn>
              <a:cxn ang="0">
                <a:pos x="148" y="197"/>
              </a:cxn>
              <a:cxn ang="0">
                <a:pos x="162" y="241"/>
              </a:cxn>
              <a:cxn ang="0">
                <a:pos x="162" y="282"/>
              </a:cxn>
              <a:cxn ang="0">
                <a:pos x="171" y="322"/>
              </a:cxn>
              <a:cxn ang="0">
                <a:pos x="171" y="362"/>
              </a:cxn>
              <a:cxn ang="0">
                <a:pos x="171" y="402"/>
              </a:cxn>
              <a:cxn ang="0">
                <a:pos x="171" y="442"/>
              </a:cxn>
              <a:cxn ang="0">
                <a:pos x="162" y="487"/>
              </a:cxn>
              <a:cxn ang="0">
                <a:pos x="148" y="527"/>
              </a:cxn>
              <a:cxn ang="0">
                <a:pos x="111" y="568"/>
              </a:cxn>
              <a:cxn ang="0">
                <a:pos x="69" y="590"/>
              </a:cxn>
              <a:cxn ang="0">
                <a:pos x="23" y="599"/>
              </a:cxn>
              <a:cxn ang="0">
                <a:pos x="14" y="626"/>
              </a:cxn>
              <a:cxn ang="0">
                <a:pos x="37" y="626"/>
              </a:cxn>
              <a:cxn ang="0">
                <a:pos x="56" y="639"/>
              </a:cxn>
              <a:cxn ang="0">
                <a:pos x="65" y="657"/>
              </a:cxn>
              <a:cxn ang="0">
                <a:pos x="79" y="644"/>
              </a:cxn>
              <a:cxn ang="0">
                <a:pos x="125" y="639"/>
              </a:cxn>
              <a:cxn ang="0">
                <a:pos x="176" y="635"/>
              </a:cxn>
              <a:cxn ang="0">
                <a:pos x="217" y="621"/>
              </a:cxn>
              <a:cxn ang="0">
                <a:pos x="259" y="612"/>
              </a:cxn>
              <a:cxn ang="0">
                <a:pos x="278" y="572"/>
              </a:cxn>
              <a:cxn ang="0">
                <a:pos x="273" y="532"/>
              </a:cxn>
              <a:cxn ang="0">
                <a:pos x="273" y="545"/>
              </a:cxn>
              <a:cxn ang="0">
                <a:pos x="264" y="505"/>
              </a:cxn>
              <a:cxn ang="0">
                <a:pos x="264" y="460"/>
              </a:cxn>
              <a:cxn ang="0">
                <a:pos x="264" y="411"/>
              </a:cxn>
              <a:cxn ang="0">
                <a:pos x="268" y="371"/>
              </a:cxn>
              <a:cxn ang="0">
                <a:pos x="273" y="331"/>
              </a:cxn>
              <a:cxn ang="0">
                <a:pos x="273" y="291"/>
              </a:cxn>
              <a:cxn ang="0">
                <a:pos x="278" y="250"/>
              </a:cxn>
              <a:cxn ang="0">
                <a:pos x="278" y="210"/>
              </a:cxn>
              <a:cxn ang="0">
                <a:pos x="278" y="165"/>
              </a:cxn>
              <a:cxn ang="0">
                <a:pos x="264" y="125"/>
              </a:cxn>
              <a:cxn ang="0">
                <a:pos x="259" y="85"/>
              </a:cxn>
              <a:cxn ang="0">
                <a:pos x="259" y="40"/>
              </a:cxn>
              <a:cxn ang="0">
                <a:pos x="268" y="0"/>
              </a:cxn>
              <a:cxn ang="0">
                <a:pos x="278" y="45"/>
              </a:cxn>
              <a:cxn ang="0">
                <a:pos x="296" y="89"/>
              </a:cxn>
              <a:cxn ang="0">
                <a:pos x="310" y="130"/>
              </a:cxn>
              <a:cxn ang="0">
                <a:pos x="324" y="174"/>
              </a:cxn>
              <a:cxn ang="0">
                <a:pos x="324" y="215"/>
              </a:cxn>
              <a:cxn ang="0">
                <a:pos x="324" y="264"/>
              </a:cxn>
              <a:cxn ang="0">
                <a:pos x="324" y="304"/>
              </a:cxn>
              <a:cxn ang="0">
                <a:pos x="310" y="344"/>
              </a:cxn>
              <a:cxn ang="0">
                <a:pos x="296" y="393"/>
              </a:cxn>
              <a:cxn ang="0">
                <a:pos x="296" y="434"/>
              </a:cxn>
              <a:cxn ang="0">
                <a:pos x="310" y="474"/>
              </a:cxn>
              <a:cxn ang="0">
                <a:pos x="328" y="523"/>
              </a:cxn>
              <a:cxn ang="0">
                <a:pos x="333" y="563"/>
              </a:cxn>
              <a:cxn ang="0">
                <a:pos x="305" y="585"/>
              </a:cxn>
            </a:cxnLst>
            <a:rect l="0" t="0" r="r" b="b"/>
            <a:pathLst>
              <a:path w="334" h="658">
                <a:moveTo>
                  <a:pt x="125" y="89"/>
                </a:moveTo>
                <a:lnTo>
                  <a:pt x="125" y="103"/>
                </a:lnTo>
                <a:lnTo>
                  <a:pt x="130" y="116"/>
                </a:lnTo>
                <a:lnTo>
                  <a:pt x="130" y="130"/>
                </a:lnTo>
                <a:lnTo>
                  <a:pt x="139" y="143"/>
                </a:lnTo>
                <a:lnTo>
                  <a:pt x="143" y="156"/>
                </a:lnTo>
                <a:lnTo>
                  <a:pt x="143" y="170"/>
                </a:lnTo>
                <a:lnTo>
                  <a:pt x="143" y="183"/>
                </a:lnTo>
                <a:lnTo>
                  <a:pt x="148" y="197"/>
                </a:lnTo>
                <a:lnTo>
                  <a:pt x="153" y="210"/>
                </a:lnTo>
                <a:lnTo>
                  <a:pt x="157" y="228"/>
                </a:lnTo>
                <a:lnTo>
                  <a:pt x="162" y="241"/>
                </a:lnTo>
                <a:lnTo>
                  <a:pt x="162" y="255"/>
                </a:lnTo>
                <a:lnTo>
                  <a:pt x="162" y="268"/>
                </a:lnTo>
                <a:lnTo>
                  <a:pt x="162" y="282"/>
                </a:lnTo>
                <a:lnTo>
                  <a:pt x="167" y="295"/>
                </a:lnTo>
                <a:lnTo>
                  <a:pt x="167" y="308"/>
                </a:lnTo>
                <a:lnTo>
                  <a:pt x="171" y="322"/>
                </a:lnTo>
                <a:lnTo>
                  <a:pt x="171" y="335"/>
                </a:lnTo>
                <a:lnTo>
                  <a:pt x="171" y="349"/>
                </a:lnTo>
                <a:lnTo>
                  <a:pt x="171" y="362"/>
                </a:lnTo>
                <a:lnTo>
                  <a:pt x="171" y="375"/>
                </a:lnTo>
                <a:lnTo>
                  <a:pt x="171" y="389"/>
                </a:lnTo>
                <a:lnTo>
                  <a:pt x="171" y="402"/>
                </a:lnTo>
                <a:lnTo>
                  <a:pt x="171" y="416"/>
                </a:lnTo>
                <a:lnTo>
                  <a:pt x="171" y="429"/>
                </a:lnTo>
                <a:lnTo>
                  <a:pt x="171" y="442"/>
                </a:lnTo>
                <a:lnTo>
                  <a:pt x="167" y="456"/>
                </a:lnTo>
                <a:lnTo>
                  <a:pt x="167" y="469"/>
                </a:lnTo>
                <a:lnTo>
                  <a:pt x="162" y="487"/>
                </a:lnTo>
                <a:lnTo>
                  <a:pt x="153" y="501"/>
                </a:lnTo>
                <a:lnTo>
                  <a:pt x="148" y="514"/>
                </a:lnTo>
                <a:lnTo>
                  <a:pt x="148" y="527"/>
                </a:lnTo>
                <a:lnTo>
                  <a:pt x="134" y="541"/>
                </a:lnTo>
                <a:lnTo>
                  <a:pt x="125" y="554"/>
                </a:lnTo>
                <a:lnTo>
                  <a:pt x="111" y="568"/>
                </a:lnTo>
                <a:lnTo>
                  <a:pt x="93" y="572"/>
                </a:lnTo>
                <a:lnTo>
                  <a:pt x="79" y="577"/>
                </a:lnTo>
                <a:lnTo>
                  <a:pt x="69" y="590"/>
                </a:lnTo>
                <a:lnTo>
                  <a:pt x="56" y="594"/>
                </a:lnTo>
                <a:lnTo>
                  <a:pt x="42" y="594"/>
                </a:lnTo>
                <a:lnTo>
                  <a:pt x="23" y="599"/>
                </a:lnTo>
                <a:lnTo>
                  <a:pt x="9" y="608"/>
                </a:lnTo>
                <a:lnTo>
                  <a:pt x="0" y="621"/>
                </a:lnTo>
                <a:lnTo>
                  <a:pt x="14" y="626"/>
                </a:lnTo>
                <a:lnTo>
                  <a:pt x="19" y="639"/>
                </a:lnTo>
                <a:lnTo>
                  <a:pt x="32" y="644"/>
                </a:lnTo>
                <a:lnTo>
                  <a:pt x="37" y="626"/>
                </a:lnTo>
                <a:lnTo>
                  <a:pt x="37" y="612"/>
                </a:lnTo>
                <a:lnTo>
                  <a:pt x="42" y="630"/>
                </a:lnTo>
                <a:lnTo>
                  <a:pt x="56" y="639"/>
                </a:lnTo>
                <a:lnTo>
                  <a:pt x="56" y="626"/>
                </a:lnTo>
                <a:lnTo>
                  <a:pt x="60" y="644"/>
                </a:lnTo>
                <a:lnTo>
                  <a:pt x="65" y="657"/>
                </a:lnTo>
                <a:lnTo>
                  <a:pt x="74" y="644"/>
                </a:lnTo>
                <a:lnTo>
                  <a:pt x="79" y="630"/>
                </a:lnTo>
                <a:lnTo>
                  <a:pt x="79" y="644"/>
                </a:lnTo>
                <a:lnTo>
                  <a:pt x="93" y="644"/>
                </a:lnTo>
                <a:lnTo>
                  <a:pt x="106" y="644"/>
                </a:lnTo>
                <a:lnTo>
                  <a:pt x="125" y="639"/>
                </a:lnTo>
                <a:lnTo>
                  <a:pt x="143" y="635"/>
                </a:lnTo>
                <a:lnTo>
                  <a:pt x="162" y="635"/>
                </a:lnTo>
                <a:lnTo>
                  <a:pt x="176" y="635"/>
                </a:lnTo>
                <a:lnTo>
                  <a:pt x="190" y="626"/>
                </a:lnTo>
                <a:lnTo>
                  <a:pt x="204" y="621"/>
                </a:lnTo>
                <a:lnTo>
                  <a:pt x="217" y="621"/>
                </a:lnTo>
                <a:lnTo>
                  <a:pt x="231" y="621"/>
                </a:lnTo>
                <a:lnTo>
                  <a:pt x="245" y="617"/>
                </a:lnTo>
                <a:lnTo>
                  <a:pt x="259" y="612"/>
                </a:lnTo>
                <a:lnTo>
                  <a:pt x="273" y="599"/>
                </a:lnTo>
                <a:lnTo>
                  <a:pt x="278" y="585"/>
                </a:lnTo>
                <a:lnTo>
                  <a:pt x="278" y="572"/>
                </a:lnTo>
                <a:lnTo>
                  <a:pt x="278" y="559"/>
                </a:lnTo>
                <a:lnTo>
                  <a:pt x="278" y="545"/>
                </a:lnTo>
                <a:lnTo>
                  <a:pt x="273" y="532"/>
                </a:lnTo>
                <a:lnTo>
                  <a:pt x="273" y="545"/>
                </a:lnTo>
                <a:lnTo>
                  <a:pt x="273" y="559"/>
                </a:lnTo>
                <a:lnTo>
                  <a:pt x="273" y="545"/>
                </a:lnTo>
                <a:lnTo>
                  <a:pt x="264" y="532"/>
                </a:lnTo>
                <a:lnTo>
                  <a:pt x="264" y="518"/>
                </a:lnTo>
                <a:lnTo>
                  <a:pt x="264" y="505"/>
                </a:lnTo>
                <a:lnTo>
                  <a:pt x="264" y="492"/>
                </a:lnTo>
                <a:lnTo>
                  <a:pt x="264" y="474"/>
                </a:lnTo>
                <a:lnTo>
                  <a:pt x="264" y="460"/>
                </a:lnTo>
                <a:lnTo>
                  <a:pt x="264" y="447"/>
                </a:lnTo>
                <a:lnTo>
                  <a:pt x="264" y="429"/>
                </a:lnTo>
                <a:lnTo>
                  <a:pt x="264" y="411"/>
                </a:lnTo>
                <a:lnTo>
                  <a:pt x="264" y="398"/>
                </a:lnTo>
                <a:lnTo>
                  <a:pt x="264" y="384"/>
                </a:lnTo>
                <a:lnTo>
                  <a:pt x="268" y="371"/>
                </a:lnTo>
                <a:lnTo>
                  <a:pt x="273" y="358"/>
                </a:lnTo>
                <a:lnTo>
                  <a:pt x="273" y="344"/>
                </a:lnTo>
                <a:lnTo>
                  <a:pt x="273" y="331"/>
                </a:lnTo>
                <a:lnTo>
                  <a:pt x="273" y="317"/>
                </a:lnTo>
                <a:lnTo>
                  <a:pt x="273" y="304"/>
                </a:lnTo>
                <a:lnTo>
                  <a:pt x="273" y="291"/>
                </a:lnTo>
                <a:lnTo>
                  <a:pt x="278" y="277"/>
                </a:lnTo>
                <a:lnTo>
                  <a:pt x="278" y="264"/>
                </a:lnTo>
                <a:lnTo>
                  <a:pt x="278" y="250"/>
                </a:lnTo>
                <a:lnTo>
                  <a:pt x="278" y="237"/>
                </a:lnTo>
                <a:lnTo>
                  <a:pt x="278" y="223"/>
                </a:lnTo>
                <a:lnTo>
                  <a:pt x="278" y="210"/>
                </a:lnTo>
                <a:lnTo>
                  <a:pt x="278" y="197"/>
                </a:lnTo>
                <a:lnTo>
                  <a:pt x="278" y="179"/>
                </a:lnTo>
                <a:lnTo>
                  <a:pt x="278" y="165"/>
                </a:lnTo>
                <a:lnTo>
                  <a:pt x="273" y="152"/>
                </a:lnTo>
                <a:lnTo>
                  <a:pt x="268" y="139"/>
                </a:lnTo>
                <a:lnTo>
                  <a:pt x="264" y="125"/>
                </a:lnTo>
                <a:lnTo>
                  <a:pt x="259" y="112"/>
                </a:lnTo>
                <a:lnTo>
                  <a:pt x="259" y="98"/>
                </a:lnTo>
                <a:lnTo>
                  <a:pt x="259" y="85"/>
                </a:lnTo>
                <a:lnTo>
                  <a:pt x="259" y="72"/>
                </a:lnTo>
                <a:lnTo>
                  <a:pt x="259" y="54"/>
                </a:lnTo>
                <a:lnTo>
                  <a:pt x="259" y="40"/>
                </a:lnTo>
                <a:lnTo>
                  <a:pt x="259" y="27"/>
                </a:lnTo>
                <a:lnTo>
                  <a:pt x="259" y="13"/>
                </a:lnTo>
                <a:lnTo>
                  <a:pt x="268" y="0"/>
                </a:lnTo>
                <a:lnTo>
                  <a:pt x="273" y="13"/>
                </a:lnTo>
                <a:lnTo>
                  <a:pt x="273" y="31"/>
                </a:lnTo>
                <a:lnTo>
                  <a:pt x="278" y="45"/>
                </a:lnTo>
                <a:lnTo>
                  <a:pt x="287" y="58"/>
                </a:lnTo>
                <a:lnTo>
                  <a:pt x="291" y="76"/>
                </a:lnTo>
                <a:lnTo>
                  <a:pt x="296" y="89"/>
                </a:lnTo>
                <a:lnTo>
                  <a:pt x="301" y="103"/>
                </a:lnTo>
                <a:lnTo>
                  <a:pt x="305" y="116"/>
                </a:lnTo>
                <a:lnTo>
                  <a:pt x="310" y="130"/>
                </a:lnTo>
                <a:lnTo>
                  <a:pt x="315" y="147"/>
                </a:lnTo>
                <a:lnTo>
                  <a:pt x="319" y="161"/>
                </a:lnTo>
                <a:lnTo>
                  <a:pt x="324" y="174"/>
                </a:lnTo>
                <a:lnTo>
                  <a:pt x="324" y="188"/>
                </a:lnTo>
                <a:lnTo>
                  <a:pt x="324" y="201"/>
                </a:lnTo>
                <a:lnTo>
                  <a:pt x="324" y="215"/>
                </a:lnTo>
                <a:lnTo>
                  <a:pt x="324" y="228"/>
                </a:lnTo>
                <a:lnTo>
                  <a:pt x="324" y="246"/>
                </a:lnTo>
                <a:lnTo>
                  <a:pt x="324" y="264"/>
                </a:lnTo>
                <a:lnTo>
                  <a:pt x="324" y="277"/>
                </a:lnTo>
                <a:lnTo>
                  <a:pt x="324" y="291"/>
                </a:lnTo>
                <a:lnTo>
                  <a:pt x="324" y="304"/>
                </a:lnTo>
                <a:lnTo>
                  <a:pt x="315" y="317"/>
                </a:lnTo>
                <a:lnTo>
                  <a:pt x="310" y="331"/>
                </a:lnTo>
                <a:lnTo>
                  <a:pt x="310" y="344"/>
                </a:lnTo>
                <a:lnTo>
                  <a:pt x="310" y="362"/>
                </a:lnTo>
                <a:lnTo>
                  <a:pt x="301" y="380"/>
                </a:lnTo>
                <a:lnTo>
                  <a:pt x="296" y="393"/>
                </a:lnTo>
                <a:lnTo>
                  <a:pt x="296" y="407"/>
                </a:lnTo>
                <a:lnTo>
                  <a:pt x="296" y="420"/>
                </a:lnTo>
                <a:lnTo>
                  <a:pt x="296" y="434"/>
                </a:lnTo>
                <a:lnTo>
                  <a:pt x="296" y="447"/>
                </a:lnTo>
                <a:lnTo>
                  <a:pt x="305" y="460"/>
                </a:lnTo>
                <a:lnTo>
                  <a:pt x="310" y="474"/>
                </a:lnTo>
                <a:lnTo>
                  <a:pt x="315" y="487"/>
                </a:lnTo>
                <a:lnTo>
                  <a:pt x="319" y="505"/>
                </a:lnTo>
                <a:lnTo>
                  <a:pt x="328" y="523"/>
                </a:lnTo>
                <a:lnTo>
                  <a:pt x="328" y="536"/>
                </a:lnTo>
                <a:lnTo>
                  <a:pt x="328" y="550"/>
                </a:lnTo>
                <a:lnTo>
                  <a:pt x="333" y="563"/>
                </a:lnTo>
                <a:lnTo>
                  <a:pt x="333" y="577"/>
                </a:lnTo>
                <a:lnTo>
                  <a:pt x="319" y="585"/>
                </a:lnTo>
                <a:lnTo>
                  <a:pt x="305" y="585"/>
                </a:lnTo>
                <a:lnTo>
                  <a:pt x="291" y="590"/>
                </a:lnTo>
                <a:lnTo>
                  <a:pt x="278" y="590"/>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1524" name="Freeform 36"/>
          <p:cNvSpPr>
            <a:spLocks/>
          </p:cNvSpPr>
          <p:nvPr/>
        </p:nvSpPr>
        <p:spPr bwMode="auto">
          <a:xfrm>
            <a:off x="4049316" y="3465910"/>
            <a:ext cx="22622" cy="64294"/>
          </a:xfrm>
          <a:custGeom>
            <a:avLst/>
            <a:gdLst/>
            <a:ahLst/>
            <a:cxnLst>
              <a:cxn ang="0">
                <a:pos x="14" y="0"/>
              </a:cxn>
              <a:cxn ang="0">
                <a:pos x="18" y="13"/>
              </a:cxn>
              <a:cxn ang="0">
                <a:pos x="18" y="27"/>
              </a:cxn>
              <a:cxn ang="0">
                <a:pos x="14" y="40"/>
              </a:cxn>
              <a:cxn ang="0">
                <a:pos x="0" y="53"/>
              </a:cxn>
            </a:cxnLst>
            <a:rect l="0" t="0" r="r" b="b"/>
            <a:pathLst>
              <a:path w="19" h="54">
                <a:moveTo>
                  <a:pt x="14" y="0"/>
                </a:moveTo>
                <a:lnTo>
                  <a:pt x="18" y="13"/>
                </a:lnTo>
                <a:lnTo>
                  <a:pt x="18" y="27"/>
                </a:lnTo>
                <a:lnTo>
                  <a:pt x="14" y="40"/>
                </a:lnTo>
                <a:lnTo>
                  <a:pt x="0" y="53"/>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1525" name="Freeform 37"/>
          <p:cNvSpPr>
            <a:spLocks/>
          </p:cNvSpPr>
          <p:nvPr/>
        </p:nvSpPr>
        <p:spPr bwMode="auto">
          <a:xfrm>
            <a:off x="3394473" y="1669256"/>
            <a:ext cx="502444" cy="482204"/>
          </a:xfrm>
          <a:custGeom>
            <a:avLst/>
            <a:gdLst/>
            <a:ahLst/>
            <a:cxnLst>
              <a:cxn ang="0">
                <a:pos x="368" y="404"/>
              </a:cxn>
              <a:cxn ang="0">
                <a:pos x="0" y="404"/>
              </a:cxn>
              <a:cxn ang="0">
                <a:pos x="0" y="0"/>
              </a:cxn>
              <a:cxn ang="0">
                <a:pos x="421" y="0"/>
              </a:cxn>
              <a:cxn ang="0">
                <a:pos x="421" y="284"/>
              </a:cxn>
            </a:cxnLst>
            <a:rect l="0" t="0" r="r" b="b"/>
            <a:pathLst>
              <a:path w="422" h="405">
                <a:moveTo>
                  <a:pt x="368" y="404"/>
                </a:moveTo>
                <a:lnTo>
                  <a:pt x="0" y="404"/>
                </a:lnTo>
                <a:lnTo>
                  <a:pt x="0" y="0"/>
                </a:lnTo>
                <a:lnTo>
                  <a:pt x="421" y="0"/>
                </a:lnTo>
                <a:lnTo>
                  <a:pt x="421" y="284"/>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1526" name="Freeform 38"/>
          <p:cNvSpPr>
            <a:spLocks/>
          </p:cNvSpPr>
          <p:nvPr/>
        </p:nvSpPr>
        <p:spPr bwMode="auto">
          <a:xfrm>
            <a:off x="3626644" y="1727597"/>
            <a:ext cx="534591" cy="508397"/>
          </a:xfrm>
          <a:custGeom>
            <a:avLst/>
            <a:gdLst/>
            <a:ahLst/>
            <a:cxnLst>
              <a:cxn ang="0">
                <a:pos x="426" y="169"/>
              </a:cxn>
              <a:cxn ang="0">
                <a:pos x="413" y="209"/>
              </a:cxn>
              <a:cxn ang="0">
                <a:pos x="390" y="249"/>
              </a:cxn>
              <a:cxn ang="0">
                <a:pos x="364" y="288"/>
              </a:cxn>
              <a:cxn ang="0">
                <a:pos x="342" y="337"/>
              </a:cxn>
              <a:cxn ang="0">
                <a:pos x="315" y="377"/>
              </a:cxn>
              <a:cxn ang="0">
                <a:pos x="284" y="417"/>
              </a:cxn>
              <a:cxn ang="0">
                <a:pos x="244" y="417"/>
              </a:cxn>
              <a:cxn ang="0">
                <a:pos x="213" y="368"/>
              </a:cxn>
              <a:cxn ang="0">
                <a:pos x="186" y="328"/>
              </a:cxn>
              <a:cxn ang="0">
                <a:pos x="160" y="284"/>
              </a:cxn>
              <a:cxn ang="0">
                <a:pos x="146" y="244"/>
              </a:cxn>
              <a:cxn ang="0">
                <a:pos x="129" y="204"/>
              </a:cxn>
              <a:cxn ang="0">
                <a:pos x="93" y="178"/>
              </a:cxn>
              <a:cxn ang="0">
                <a:pos x="53" y="155"/>
              </a:cxn>
              <a:cxn ang="0">
                <a:pos x="13" y="146"/>
              </a:cxn>
              <a:cxn ang="0">
                <a:pos x="13" y="129"/>
              </a:cxn>
              <a:cxn ang="0">
                <a:pos x="53" y="120"/>
              </a:cxn>
              <a:cxn ang="0">
                <a:pos x="40" y="84"/>
              </a:cxn>
              <a:cxn ang="0">
                <a:pos x="18" y="49"/>
              </a:cxn>
              <a:cxn ang="0">
                <a:pos x="53" y="75"/>
              </a:cxn>
              <a:cxn ang="0">
                <a:pos x="80" y="71"/>
              </a:cxn>
              <a:cxn ang="0">
                <a:pos x="58" y="31"/>
              </a:cxn>
              <a:cxn ang="0">
                <a:pos x="80" y="22"/>
              </a:cxn>
              <a:cxn ang="0">
                <a:pos x="102" y="67"/>
              </a:cxn>
              <a:cxn ang="0">
                <a:pos x="111" y="49"/>
              </a:cxn>
              <a:cxn ang="0">
                <a:pos x="111" y="9"/>
              </a:cxn>
              <a:cxn ang="0">
                <a:pos x="124" y="31"/>
              </a:cxn>
              <a:cxn ang="0">
                <a:pos x="133" y="75"/>
              </a:cxn>
              <a:cxn ang="0">
                <a:pos x="164" y="80"/>
              </a:cxn>
              <a:cxn ang="0">
                <a:pos x="186" y="71"/>
              </a:cxn>
              <a:cxn ang="0">
                <a:pos x="182" y="111"/>
              </a:cxn>
              <a:cxn ang="0">
                <a:pos x="173" y="151"/>
              </a:cxn>
              <a:cxn ang="0">
                <a:pos x="204" y="191"/>
              </a:cxn>
              <a:cxn ang="0">
                <a:pos x="257" y="222"/>
              </a:cxn>
              <a:cxn ang="0">
                <a:pos x="275" y="262"/>
              </a:cxn>
              <a:cxn ang="0">
                <a:pos x="253" y="249"/>
              </a:cxn>
              <a:cxn ang="0">
                <a:pos x="262" y="222"/>
              </a:cxn>
              <a:cxn ang="0">
                <a:pos x="271" y="266"/>
              </a:cxn>
              <a:cxn ang="0">
                <a:pos x="279" y="280"/>
              </a:cxn>
              <a:cxn ang="0">
                <a:pos x="284" y="235"/>
              </a:cxn>
              <a:cxn ang="0">
                <a:pos x="302" y="195"/>
              </a:cxn>
              <a:cxn ang="0">
                <a:pos x="324" y="155"/>
              </a:cxn>
              <a:cxn ang="0">
                <a:pos x="333" y="115"/>
              </a:cxn>
              <a:cxn ang="0">
                <a:pos x="333" y="75"/>
              </a:cxn>
              <a:cxn ang="0">
                <a:pos x="355" y="36"/>
              </a:cxn>
            </a:cxnLst>
            <a:rect l="0" t="0" r="r" b="b"/>
            <a:pathLst>
              <a:path w="449" h="427">
                <a:moveTo>
                  <a:pt x="448" y="151"/>
                </a:moveTo>
                <a:lnTo>
                  <a:pt x="435" y="155"/>
                </a:lnTo>
                <a:lnTo>
                  <a:pt x="426" y="169"/>
                </a:lnTo>
                <a:lnTo>
                  <a:pt x="417" y="182"/>
                </a:lnTo>
                <a:lnTo>
                  <a:pt x="417" y="195"/>
                </a:lnTo>
                <a:lnTo>
                  <a:pt x="413" y="209"/>
                </a:lnTo>
                <a:lnTo>
                  <a:pt x="399" y="222"/>
                </a:lnTo>
                <a:lnTo>
                  <a:pt x="395" y="235"/>
                </a:lnTo>
                <a:lnTo>
                  <a:pt x="390" y="249"/>
                </a:lnTo>
                <a:lnTo>
                  <a:pt x="381" y="262"/>
                </a:lnTo>
                <a:lnTo>
                  <a:pt x="368" y="275"/>
                </a:lnTo>
                <a:lnTo>
                  <a:pt x="364" y="288"/>
                </a:lnTo>
                <a:lnTo>
                  <a:pt x="364" y="302"/>
                </a:lnTo>
                <a:lnTo>
                  <a:pt x="350" y="320"/>
                </a:lnTo>
                <a:lnTo>
                  <a:pt x="342" y="337"/>
                </a:lnTo>
                <a:lnTo>
                  <a:pt x="328" y="351"/>
                </a:lnTo>
                <a:lnTo>
                  <a:pt x="324" y="364"/>
                </a:lnTo>
                <a:lnTo>
                  <a:pt x="315" y="377"/>
                </a:lnTo>
                <a:lnTo>
                  <a:pt x="306" y="391"/>
                </a:lnTo>
                <a:lnTo>
                  <a:pt x="293" y="404"/>
                </a:lnTo>
                <a:lnTo>
                  <a:pt x="284" y="417"/>
                </a:lnTo>
                <a:lnTo>
                  <a:pt x="271" y="426"/>
                </a:lnTo>
                <a:lnTo>
                  <a:pt x="257" y="426"/>
                </a:lnTo>
                <a:lnTo>
                  <a:pt x="244" y="417"/>
                </a:lnTo>
                <a:lnTo>
                  <a:pt x="240" y="399"/>
                </a:lnTo>
                <a:lnTo>
                  <a:pt x="226" y="386"/>
                </a:lnTo>
                <a:lnTo>
                  <a:pt x="213" y="368"/>
                </a:lnTo>
                <a:lnTo>
                  <a:pt x="204" y="355"/>
                </a:lnTo>
                <a:lnTo>
                  <a:pt x="191" y="342"/>
                </a:lnTo>
                <a:lnTo>
                  <a:pt x="186" y="328"/>
                </a:lnTo>
                <a:lnTo>
                  <a:pt x="173" y="315"/>
                </a:lnTo>
                <a:lnTo>
                  <a:pt x="169" y="297"/>
                </a:lnTo>
                <a:lnTo>
                  <a:pt x="160" y="284"/>
                </a:lnTo>
                <a:lnTo>
                  <a:pt x="155" y="271"/>
                </a:lnTo>
                <a:lnTo>
                  <a:pt x="146" y="257"/>
                </a:lnTo>
                <a:lnTo>
                  <a:pt x="146" y="244"/>
                </a:lnTo>
                <a:lnTo>
                  <a:pt x="138" y="231"/>
                </a:lnTo>
                <a:lnTo>
                  <a:pt x="138" y="217"/>
                </a:lnTo>
                <a:lnTo>
                  <a:pt x="129" y="204"/>
                </a:lnTo>
                <a:lnTo>
                  <a:pt x="120" y="191"/>
                </a:lnTo>
                <a:lnTo>
                  <a:pt x="106" y="186"/>
                </a:lnTo>
                <a:lnTo>
                  <a:pt x="93" y="178"/>
                </a:lnTo>
                <a:lnTo>
                  <a:pt x="80" y="169"/>
                </a:lnTo>
                <a:lnTo>
                  <a:pt x="67" y="164"/>
                </a:lnTo>
                <a:lnTo>
                  <a:pt x="53" y="155"/>
                </a:lnTo>
                <a:lnTo>
                  <a:pt x="40" y="146"/>
                </a:lnTo>
                <a:lnTo>
                  <a:pt x="27" y="146"/>
                </a:lnTo>
                <a:lnTo>
                  <a:pt x="13" y="146"/>
                </a:lnTo>
                <a:lnTo>
                  <a:pt x="0" y="138"/>
                </a:lnTo>
                <a:lnTo>
                  <a:pt x="0" y="133"/>
                </a:lnTo>
                <a:lnTo>
                  <a:pt x="13" y="129"/>
                </a:lnTo>
                <a:lnTo>
                  <a:pt x="27" y="124"/>
                </a:lnTo>
                <a:lnTo>
                  <a:pt x="40" y="124"/>
                </a:lnTo>
                <a:lnTo>
                  <a:pt x="53" y="120"/>
                </a:lnTo>
                <a:lnTo>
                  <a:pt x="58" y="107"/>
                </a:lnTo>
                <a:lnTo>
                  <a:pt x="53" y="93"/>
                </a:lnTo>
                <a:lnTo>
                  <a:pt x="40" y="84"/>
                </a:lnTo>
                <a:lnTo>
                  <a:pt x="27" y="80"/>
                </a:lnTo>
                <a:lnTo>
                  <a:pt x="13" y="67"/>
                </a:lnTo>
                <a:lnTo>
                  <a:pt x="18" y="49"/>
                </a:lnTo>
                <a:lnTo>
                  <a:pt x="31" y="49"/>
                </a:lnTo>
                <a:lnTo>
                  <a:pt x="40" y="62"/>
                </a:lnTo>
                <a:lnTo>
                  <a:pt x="53" y="75"/>
                </a:lnTo>
                <a:lnTo>
                  <a:pt x="67" y="84"/>
                </a:lnTo>
                <a:lnTo>
                  <a:pt x="80" y="84"/>
                </a:lnTo>
                <a:lnTo>
                  <a:pt x="80" y="71"/>
                </a:lnTo>
                <a:lnTo>
                  <a:pt x="75" y="58"/>
                </a:lnTo>
                <a:lnTo>
                  <a:pt x="62" y="44"/>
                </a:lnTo>
                <a:lnTo>
                  <a:pt x="58" y="31"/>
                </a:lnTo>
                <a:lnTo>
                  <a:pt x="53" y="18"/>
                </a:lnTo>
                <a:lnTo>
                  <a:pt x="67" y="9"/>
                </a:lnTo>
                <a:lnTo>
                  <a:pt x="80" y="22"/>
                </a:lnTo>
                <a:lnTo>
                  <a:pt x="84" y="36"/>
                </a:lnTo>
                <a:lnTo>
                  <a:pt x="93" y="53"/>
                </a:lnTo>
                <a:lnTo>
                  <a:pt x="102" y="67"/>
                </a:lnTo>
                <a:lnTo>
                  <a:pt x="115" y="75"/>
                </a:lnTo>
                <a:lnTo>
                  <a:pt x="115" y="62"/>
                </a:lnTo>
                <a:lnTo>
                  <a:pt x="111" y="49"/>
                </a:lnTo>
                <a:lnTo>
                  <a:pt x="111" y="36"/>
                </a:lnTo>
                <a:lnTo>
                  <a:pt x="111" y="22"/>
                </a:lnTo>
                <a:lnTo>
                  <a:pt x="111" y="9"/>
                </a:lnTo>
                <a:lnTo>
                  <a:pt x="124" y="0"/>
                </a:lnTo>
                <a:lnTo>
                  <a:pt x="124" y="18"/>
                </a:lnTo>
                <a:lnTo>
                  <a:pt x="124" y="31"/>
                </a:lnTo>
                <a:lnTo>
                  <a:pt x="129" y="44"/>
                </a:lnTo>
                <a:lnTo>
                  <a:pt x="129" y="62"/>
                </a:lnTo>
                <a:lnTo>
                  <a:pt x="133" y="75"/>
                </a:lnTo>
                <a:lnTo>
                  <a:pt x="142" y="89"/>
                </a:lnTo>
                <a:lnTo>
                  <a:pt x="155" y="93"/>
                </a:lnTo>
                <a:lnTo>
                  <a:pt x="164" y="80"/>
                </a:lnTo>
                <a:lnTo>
                  <a:pt x="169" y="67"/>
                </a:lnTo>
                <a:lnTo>
                  <a:pt x="182" y="58"/>
                </a:lnTo>
                <a:lnTo>
                  <a:pt x="186" y="71"/>
                </a:lnTo>
                <a:lnTo>
                  <a:pt x="186" y="84"/>
                </a:lnTo>
                <a:lnTo>
                  <a:pt x="186" y="98"/>
                </a:lnTo>
                <a:lnTo>
                  <a:pt x="182" y="111"/>
                </a:lnTo>
                <a:lnTo>
                  <a:pt x="177" y="124"/>
                </a:lnTo>
                <a:lnTo>
                  <a:pt x="177" y="138"/>
                </a:lnTo>
                <a:lnTo>
                  <a:pt x="173" y="151"/>
                </a:lnTo>
                <a:lnTo>
                  <a:pt x="177" y="164"/>
                </a:lnTo>
                <a:lnTo>
                  <a:pt x="191" y="178"/>
                </a:lnTo>
                <a:lnTo>
                  <a:pt x="204" y="191"/>
                </a:lnTo>
                <a:lnTo>
                  <a:pt x="217" y="200"/>
                </a:lnTo>
                <a:lnTo>
                  <a:pt x="231" y="217"/>
                </a:lnTo>
                <a:lnTo>
                  <a:pt x="257" y="222"/>
                </a:lnTo>
                <a:lnTo>
                  <a:pt x="266" y="235"/>
                </a:lnTo>
                <a:lnTo>
                  <a:pt x="271" y="249"/>
                </a:lnTo>
                <a:lnTo>
                  <a:pt x="275" y="262"/>
                </a:lnTo>
                <a:lnTo>
                  <a:pt x="275" y="275"/>
                </a:lnTo>
                <a:lnTo>
                  <a:pt x="262" y="262"/>
                </a:lnTo>
                <a:lnTo>
                  <a:pt x="253" y="249"/>
                </a:lnTo>
                <a:lnTo>
                  <a:pt x="248" y="235"/>
                </a:lnTo>
                <a:lnTo>
                  <a:pt x="248" y="222"/>
                </a:lnTo>
                <a:lnTo>
                  <a:pt x="262" y="222"/>
                </a:lnTo>
                <a:lnTo>
                  <a:pt x="266" y="240"/>
                </a:lnTo>
                <a:lnTo>
                  <a:pt x="271" y="253"/>
                </a:lnTo>
                <a:lnTo>
                  <a:pt x="271" y="266"/>
                </a:lnTo>
                <a:lnTo>
                  <a:pt x="271" y="280"/>
                </a:lnTo>
                <a:lnTo>
                  <a:pt x="275" y="293"/>
                </a:lnTo>
                <a:lnTo>
                  <a:pt x="279" y="280"/>
                </a:lnTo>
                <a:lnTo>
                  <a:pt x="279" y="262"/>
                </a:lnTo>
                <a:lnTo>
                  <a:pt x="284" y="249"/>
                </a:lnTo>
                <a:lnTo>
                  <a:pt x="284" y="235"/>
                </a:lnTo>
                <a:lnTo>
                  <a:pt x="293" y="222"/>
                </a:lnTo>
                <a:lnTo>
                  <a:pt x="297" y="209"/>
                </a:lnTo>
                <a:lnTo>
                  <a:pt x="302" y="195"/>
                </a:lnTo>
                <a:lnTo>
                  <a:pt x="310" y="182"/>
                </a:lnTo>
                <a:lnTo>
                  <a:pt x="319" y="169"/>
                </a:lnTo>
                <a:lnTo>
                  <a:pt x="324" y="155"/>
                </a:lnTo>
                <a:lnTo>
                  <a:pt x="333" y="142"/>
                </a:lnTo>
                <a:lnTo>
                  <a:pt x="333" y="129"/>
                </a:lnTo>
                <a:lnTo>
                  <a:pt x="333" y="115"/>
                </a:lnTo>
                <a:lnTo>
                  <a:pt x="333" y="102"/>
                </a:lnTo>
                <a:lnTo>
                  <a:pt x="333" y="89"/>
                </a:lnTo>
                <a:lnTo>
                  <a:pt x="333" y="75"/>
                </a:lnTo>
                <a:lnTo>
                  <a:pt x="333" y="62"/>
                </a:lnTo>
                <a:lnTo>
                  <a:pt x="342" y="49"/>
                </a:lnTo>
                <a:lnTo>
                  <a:pt x="355" y="36"/>
                </a:lnTo>
                <a:lnTo>
                  <a:pt x="368" y="27"/>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1527" name="Freeform 39"/>
          <p:cNvSpPr>
            <a:spLocks/>
          </p:cNvSpPr>
          <p:nvPr/>
        </p:nvSpPr>
        <p:spPr bwMode="auto">
          <a:xfrm>
            <a:off x="3912394" y="1320404"/>
            <a:ext cx="339329" cy="672703"/>
          </a:xfrm>
          <a:custGeom>
            <a:avLst/>
            <a:gdLst/>
            <a:ahLst/>
            <a:cxnLst>
              <a:cxn ang="0">
                <a:pos x="36" y="551"/>
              </a:cxn>
              <a:cxn ang="0">
                <a:pos x="27" y="520"/>
              </a:cxn>
              <a:cxn ang="0">
                <a:pos x="27" y="493"/>
              </a:cxn>
              <a:cxn ang="0">
                <a:pos x="27" y="457"/>
              </a:cxn>
              <a:cxn ang="0">
                <a:pos x="27" y="431"/>
              </a:cxn>
              <a:cxn ang="0">
                <a:pos x="49" y="400"/>
              </a:cxn>
              <a:cxn ang="0">
                <a:pos x="67" y="373"/>
              </a:cxn>
              <a:cxn ang="0">
                <a:pos x="93" y="346"/>
              </a:cxn>
              <a:cxn ang="0">
                <a:pos x="89" y="320"/>
              </a:cxn>
              <a:cxn ang="0">
                <a:pos x="89" y="293"/>
              </a:cxn>
              <a:cxn ang="0">
                <a:pos x="93" y="262"/>
              </a:cxn>
              <a:cxn ang="0">
                <a:pos x="67" y="262"/>
              </a:cxn>
              <a:cxn ang="0">
                <a:pos x="36" y="262"/>
              </a:cxn>
              <a:cxn ang="0">
                <a:pos x="22" y="235"/>
              </a:cxn>
              <a:cxn ang="0">
                <a:pos x="27" y="209"/>
              </a:cxn>
              <a:cxn ang="0">
                <a:pos x="18" y="182"/>
              </a:cxn>
              <a:cxn ang="0">
                <a:pos x="0" y="164"/>
              </a:cxn>
              <a:cxn ang="0">
                <a:pos x="18" y="138"/>
              </a:cxn>
              <a:cxn ang="0">
                <a:pos x="31" y="111"/>
              </a:cxn>
              <a:cxn ang="0">
                <a:pos x="40" y="84"/>
              </a:cxn>
              <a:cxn ang="0">
                <a:pos x="44" y="58"/>
              </a:cxn>
              <a:cxn ang="0">
                <a:pos x="58" y="58"/>
              </a:cxn>
              <a:cxn ang="0">
                <a:pos x="71" y="89"/>
              </a:cxn>
              <a:cxn ang="0">
                <a:pos x="80" y="115"/>
              </a:cxn>
              <a:cxn ang="0">
                <a:pos x="102" y="147"/>
              </a:cxn>
              <a:cxn ang="0">
                <a:pos x="124" y="178"/>
              </a:cxn>
              <a:cxn ang="0">
                <a:pos x="142" y="160"/>
              </a:cxn>
              <a:cxn ang="0">
                <a:pos x="169" y="151"/>
              </a:cxn>
              <a:cxn ang="0">
                <a:pos x="173" y="178"/>
              </a:cxn>
              <a:cxn ang="0">
                <a:pos x="155" y="204"/>
              </a:cxn>
              <a:cxn ang="0">
                <a:pos x="138" y="231"/>
              </a:cxn>
              <a:cxn ang="0">
                <a:pos x="142" y="226"/>
              </a:cxn>
              <a:cxn ang="0">
                <a:pos x="169" y="213"/>
              </a:cxn>
              <a:cxn ang="0">
                <a:pos x="191" y="240"/>
              </a:cxn>
              <a:cxn ang="0">
                <a:pos x="222" y="258"/>
              </a:cxn>
              <a:cxn ang="0">
                <a:pos x="235" y="253"/>
              </a:cxn>
              <a:cxn ang="0">
                <a:pos x="253" y="222"/>
              </a:cxn>
              <a:cxn ang="0">
                <a:pos x="266" y="195"/>
              </a:cxn>
              <a:cxn ang="0">
                <a:pos x="280" y="164"/>
              </a:cxn>
              <a:cxn ang="0">
                <a:pos x="284" y="129"/>
              </a:cxn>
              <a:cxn ang="0">
                <a:pos x="284" y="93"/>
              </a:cxn>
              <a:cxn ang="0">
                <a:pos x="271" y="58"/>
              </a:cxn>
              <a:cxn ang="0">
                <a:pos x="244" y="36"/>
              </a:cxn>
              <a:cxn ang="0">
                <a:pos x="213" y="18"/>
              </a:cxn>
              <a:cxn ang="0">
                <a:pos x="182" y="4"/>
              </a:cxn>
              <a:cxn ang="0">
                <a:pos x="151" y="0"/>
              </a:cxn>
              <a:cxn ang="0">
                <a:pos x="107" y="0"/>
              </a:cxn>
              <a:cxn ang="0">
                <a:pos x="80" y="0"/>
              </a:cxn>
              <a:cxn ang="0">
                <a:pos x="58" y="18"/>
              </a:cxn>
              <a:cxn ang="0">
                <a:pos x="62" y="31"/>
              </a:cxn>
              <a:cxn ang="0">
                <a:pos x="93" y="18"/>
              </a:cxn>
              <a:cxn ang="0">
                <a:pos x="124" y="9"/>
              </a:cxn>
              <a:cxn ang="0">
                <a:pos x="151" y="4"/>
              </a:cxn>
              <a:cxn ang="0">
                <a:pos x="178" y="4"/>
              </a:cxn>
              <a:cxn ang="0">
                <a:pos x="209" y="4"/>
              </a:cxn>
              <a:cxn ang="0">
                <a:pos x="240" y="22"/>
              </a:cxn>
              <a:cxn ang="0">
                <a:pos x="257" y="49"/>
              </a:cxn>
            </a:cxnLst>
            <a:rect l="0" t="0" r="r" b="b"/>
            <a:pathLst>
              <a:path w="285" h="565">
                <a:moveTo>
                  <a:pt x="36" y="564"/>
                </a:moveTo>
                <a:lnTo>
                  <a:pt x="36" y="551"/>
                </a:lnTo>
                <a:lnTo>
                  <a:pt x="36" y="537"/>
                </a:lnTo>
                <a:lnTo>
                  <a:pt x="27" y="520"/>
                </a:lnTo>
                <a:lnTo>
                  <a:pt x="27" y="506"/>
                </a:lnTo>
                <a:lnTo>
                  <a:pt x="27" y="493"/>
                </a:lnTo>
                <a:lnTo>
                  <a:pt x="27" y="475"/>
                </a:lnTo>
                <a:lnTo>
                  <a:pt x="27" y="457"/>
                </a:lnTo>
                <a:lnTo>
                  <a:pt x="27" y="444"/>
                </a:lnTo>
                <a:lnTo>
                  <a:pt x="27" y="431"/>
                </a:lnTo>
                <a:lnTo>
                  <a:pt x="36" y="413"/>
                </a:lnTo>
                <a:lnTo>
                  <a:pt x="49" y="400"/>
                </a:lnTo>
                <a:lnTo>
                  <a:pt x="58" y="386"/>
                </a:lnTo>
                <a:lnTo>
                  <a:pt x="67" y="373"/>
                </a:lnTo>
                <a:lnTo>
                  <a:pt x="80" y="360"/>
                </a:lnTo>
                <a:lnTo>
                  <a:pt x="93" y="346"/>
                </a:lnTo>
                <a:lnTo>
                  <a:pt x="98" y="333"/>
                </a:lnTo>
                <a:lnTo>
                  <a:pt x="89" y="320"/>
                </a:lnTo>
                <a:lnTo>
                  <a:pt x="89" y="306"/>
                </a:lnTo>
                <a:lnTo>
                  <a:pt x="89" y="293"/>
                </a:lnTo>
                <a:lnTo>
                  <a:pt x="89" y="275"/>
                </a:lnTo>
                <a:lnTo>
                  <a:pt x="93" y="262"/>
                </a:lnTo>
                <a:lnTo>
                  <a:pt x="80" y="262"/>
                </a:lnTo>
                <a:lnTo>
                  <a:pt x="67" y="262"/>
                </a:lnTo>
                <a:lnTo>
                  <a:pt x="53" y="262"/>
                </a:lnTo>
                <a:lnTo>
                  <a:pt x="36" y="262"/>
                </a:lnTo>
                <a:lnTo>
                  <a:pt x="27" y="249"/>
                </a:lnTo>
                <a:lnTo>
                  <a:pt x="22" y="235"/>
                </a:lnTo>
                <a:lnTo>
                  <a:pt x="31" y="222"/>
                </a:lnTo>
                <a:lnTo>
                  <a:pt x="27" y="209"/>
                </a:lnTo>
                <a:lnTo>
                  <a:pt x="27" y="195"/>
                </a:lnTo>
                <a:lnTo>
                  <a:pt x="18" y="182"/>
                </a:lnTo>
                <a:lnTo>
                  <a:pt x="13" y="169"/>
                </a:lnTo>
                <a:lnTo>
                  <a:pt x="0" y="164"/>
                </a:lnTo>
                <a:lnTo>
                  <a:pt x="9" y="151"/>
                </a:lnTo>
                <a:lnTo>
                  <a:pt x="18" y="138"/>
                </a:lnTo>
                <a:lnTo>
                  <a:pt x="22" y="124"/>
                </a:lnTo>
                <a:lnTo>
                  <a:pt x="31" y="111"/>
                </a:lnTo>
                <a:lnTo>
                  <a:pt x="36" y="98"/>
                </a:lnTo>
                <a:lnTo>
                  <a:pt x="40" y="84"/>
                </a:lnTo>
                <a:lnTo>
                  <a:pt x="44" y="71"/>
                </a:lnTo>
                <a:lnTo>
                  <a:pt x="44" y="58"/>
                </a:lnTo>
                <a:lnTo>
                  <a:pt x="49" y="44"/>
                </a:lnTo>
                <a:lnTo>
                  <a:pt x="58" y="58"/>
                </a:lnTo>
                <a:lnTo>
                  <a:pt x="67" y="71"/>
                </a:lnTo>
                <a:lnTo>
                  <a:pt x="71" y="89"/>
                </a:lnTo>
                <a:lnTo>
                  <a:pt x="75" y="102"/>
                </a:lnTo>
                <a:lnTo>
                  <a:pt x="80" y="115"/>
                </a:lnTo>
                <a:lnTo>
                  <a:pt x="93" y="133"/>
                </a:lnTo>
                <a:lnTo>
                  <a:pt x="102" y="147"/>
                </a:lnTo>
                <a:lnTo>
                  <a:pt x="111" y="160"/>
                </a:lnTo>
                <a:lnTo>
                  <a:pt x="124" y="178"/>
                </a:lnTo>
                <a:lnTo>
                  <a:pt x="138" y="173"/>
                </a:lnTo>
                <a:lnTo>
                  <a:pt x="142" y="160"/>
                </a:lnTo>
                <a:lnTo>
                  <a:pt x="155" y="151"/>
                </a:lnTo>
                <a:lnTo>
                  <a:pt x="169" y="151"/>
                </a:lnTo>
                <a:lnTo>
                  <a:pt x="173" y="164"/>
                </a:lnTo>
                <a:lnTo>
                  <a:pt x="173" y="178"/>
                </a:lnTo>
                <a:lnTo>
                  <a:pt x="169" y="191"/>
                </a:lnTo>
                <a:lnTo>
                  <a:pt x="155" y="204"/>
                </a:lnTo>
                <a:lnTo>
                  <a:pt x="142" y="218"/>
                </a:lnTo>
                <a:lnTo>
                  <a:pt x="138" y="231"/>
                </a:lnTo>
                <a:lnTo>
                  <a:pt x="133" y="244"/>
                </a:lnTo>
                <a:lnTo>
                  <a:pt x="142" y="226"/>
                </a:lnTo>
                <a:lnTo>
                  <a:pt x="155" y="213"/>
                </a:lnTo>
                <a:lnTo>
                  <a:pt x="169" y="213"/>
                </a:lnTo>
                <a:lnTo>
                  <a:pt x="182" y="226"/>
                </a:lnTo>
                <a:lnTo>
                  <a:pt x="191" y="240"/>
                </a:lnTo>
                <a:lnTo>
                  <a:pt x="204" y="249"/>
                </a:lnTo>
                <a:lnTo>
                  <a:pt x="222" y="258"/>
                </a:lnTo>
                <a:lnTo>
                  <a:pt x="235" y="266"/>
                </a:lnTo>
                <a:lnTo>
                  <a:pt x="235" y="253"/>
                </a:lnTo>
                <a:lnTo>
                  <a:pt x="240" y="235"/>
                </a:lnTo>
                <a:lnTo>
                  <a:pt x="253" y="222"/>
                </a:lnTo>
                <a:lnTo>
                  <a:pt x="257" y="209"/>
                </a:lnTo>
                <a:lnTo>
                  <a:pt x="266" y="195"/>
                </a:lnTo>
                <a:lnTo>
                  <a:pt x="275" y="182"/>
                </a:lnTo>
                <a:lnTo>
                  <a:pt x="280" y="164"/>
                </a:lnTo>
                <a:lnTo>
                  <a:pt x="284" y="147"/>
                </a:lnTo>
                <a:lnTo>
                  <a:pt x="284" y="129"/>
                </a:lnTo>
                <a:lnTo>
                  <a:pt x="284" y="111"/>
                </a:lnTo>
                <a:lnTo>
                  <a:pt x="284" y="93"/>
                </a:lnTo>
                <a:lnTo>
                  <a:pt x="280" y="75"/>
                </a:lnTo>
                <a:lnTo>
                  <a:pt x="271" y="58"/>
                </a:lnTo>
                <a:lnTo>
                  <a:pt x="257" y="40"/>
                </a:lnTo>
                <a:lnTo>
                  <a:pt x="244" y="36"/>
                </a:lnTo>
                <a:lnTo>
                  <a:pt x="226" y="27"/>
                </a:lnTo>
                <a:lnTo>
                  <a:pt x="213" y="18"/>
                </a:lnTo>
                <a:lnTo>
                  <a:pt x="200" y="13"/>
                </a:lnTo>
                <a:lnTo>
                  <a:pt x="182" y="4"/>
                </a:lnTo>
                <a:lnTo>
                  <a:pt x="164" y="0"/>
                </a:lnTo>
                <a:lnTo>
                  <a:pt x="151" y="0"/>
                </a:lnTo>
                <a:lnTo>
                  <a:pt x="133" y="0"/>
                </a:lnTo>
                <a:lnTo>
                  <a:pt x="107" y="0"/>
                </a:lnTo>
                <a:lnTo>
                  <a:pt x="93" y="0"/>
                </a:lnTo>
                <a:lnTo>
                  <a:pt x="80" y="0"/>
                </a:lnTo>
                <a:lnTo>
                  <a:pt x="67" y="4"/>
                </a:lnTo>
                <a:lnTo>
                  <a:pt x="58" y="18"/>
                </a:lnTo>
                <a:lnTo>
                  <a:pt x="49" y="31"/>
                </a:lnTo>
                <a:lnTo>
                  <a:pt x="62" y="31"/>
                </a:lnTo>
                <a:lnTo>
                  <a:pt x="75" y="22"/>
                </a:lnTo>
                <a:lnTo>
                  <a:pt x="93" y="18"/>
                </a:lnTo>
                <a:lnTo>
                  <a:pt x="107" y="9"/>
                </a:lnTo>
                <a:lnTo>
                  <a:pt x="124" y="9"/>
                </a:lnTo>
                <a:lnTo>
                  <a:pt x="138" y="4"/>
                </a:lnTo>
                <a:lnTo>
                  <a:pt x="151" y="4"/>
                </a:lnTo>
                <a:lnTo>
                  <a:pt x="164" y="4"/>
                </a:lnTo>
                <a:lnTo>
                  <a:pt x="178" y="4"/>
                </a:lnTo>
                <a:lnTo>
                  <a:pt x="191" y="4"/>
                </a:lnTo>
                <a:lnTo>
                  <a:pt x="209" y="4"/>
                </a:lnTo>
                <a:lnTo>
                  <a:pt x="226" y="18"/>
                </a:lnTo>
                <a:lnTo>
                  <a:pt x="240" y="22"/>
                </a:lnTo>
                <a:lnTo>
                  <a:pt x="249" y="36"/>
                </a:lnTo>
                <a:lnTo>
                  <a:pt x="257" y="49"/>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1528" name="Freeform 40"/>
          <p:cNvSpPr>
            <a:spLocks/>
          </p:cNvSpPr>
          <p:nvPr/>
        </p:nvSpPr>
        <p:spPr bwMode="auto">
          <a:xfrm>
            <a:off x="3806429" y="1743075"/>
            <a:ext cx="344090" cy="386954"/>
          </a:xfrm>
          <a:custGeom>
            <a:avLst/>
            <a:gdLst/>
            <a:ahLst/>
            <a:cxnLst>
              <a:cxn ang="0">
                <a:pos x="0" y="151"/>
              </a:cxn>
              <a:cxn ang="0">
                <a:pos x="13" y="164"/>
              </a:cxn>
              <a:cxn ang="0">
                <a:pos x="18" y="178"/>
              </a:cxn>
              <a:cxn ang="0">
                <a:pos x="31" y="186"/>
              </a:cxn>
              <a:cxn ang="0">
                <a:pos x="35" y="200"/>
              </a:cxn>
              <a:cxn ang="0">
                <a:pos x="40" y="213"/>
              </a:cxn>
              <a:cxn ang="0">
                <a:pos x="49" y="231"/>
              </a:cxn>
              <a:cxn ang="0">
                <a:pos x="58" y="244"/>
              </a:cxn>
              <a:cxn ang="0">
                <a:pos x="71" y="257"/>
              </a:cxn>
              <a:cxn ang="0">
                <a:pos x="80" y="271"/>
              </a:cxn>
              <a:cxn ang="0">
                <a:pos x="89" y="284"/>
              </a:cxn>
              <a:cxn ang="0">
                <a:pos x="93" y="302"/>
              </a:cxn>
              <a:cxn ang="0">
                <a:pos x="106" y="315"/>
              </a:cxn>
              <a:cxn ang="0">
                <a:pos x="120" y="324"/>
              </a:cxn>
              <a:cxn ang="0">
                <a:pos x="133" y="324"/>
              </a:cxn>
              <a:cxn ang="0">
                <a:pos x="142" y="306"/>
              </a:cxn>
              <a:cxn ang="0">
                <a:pos x="146" y="293"/>
              </a:cxn>
              <a:cxn ang="0">
                <a:pos x="151" y="280"/>
              </a:cxn>
              <a:cxn ang="0">
                <a:pos x="160" y="262"/>
              </a:cxn>
              <a:cxn ang="0">
                <a:pos x="164" y="249"/>
              </a:cxn>
              <a:cxn ang="0">
                <a:pos x="168" y="235"/>
              </a:cxn>
              <a:cxn ang="0">
                <a:pos x="177" y="222"/>
              </a:cxn>
              <a:cxn ang="0">
                <a:pos x="182" y="209"/>
              </a:cxn>
              <a:cxn ang="0">
                <a:pos x="191" y="191"/>
              </a:cxn>
              <a:cxn ang="0">
                <a:pos x="199" y="178"/>
              </a:cxn>
              <a:cxn ang="0">
                <a:pos x="204" y="164"/>
              </a:cxn>
              <a:cxn ang="0">
                <a:pos x="213" y="146"/>
              </a:cxn>
              <a:cxn ang="0">
                <a:pos x="217" y="133"/>
              </a:cxn>
              <a:cxn ang="0">
                <a:pos x="222" y="120"/>
              </a:cxn>
              <a:cxn ang="0">
                <a:pos x="230" y="107"/>
              </a:cxn>
              <a:cxn ang="0">
                <a:pos x="235" y="93"/>
              </a:cxn>
              <a:cxn ang="0">
                <a:pos x="244" y="80"/>
              </a:cxn>
              <a:cxn ang="0">
                <a:pos x="248" y="67"/>
              </a:cxn>
              <a:cxn ang="0">
                <a:pos x="253" y="53"/>
              </a:cxn>
              <a:cxn ang="0">
                <a:pos x="257" y="40"/>
              </a:cxn>
              <a:cxn ang="0">
                <a:pos x="266" y="27"/>
              </a:cxn>
              <a:cxn ang="0">
                <a:pos x="275" y="13"/>
              </a:cxn>
              <a:cxn ang="0">
                <a:pos x="288" y="0"/>
              </a:cxn>
            </a:cxnLst>
            <a:rect l="0" t="0" r="r" b="b"/>
            <a:pathLst>
              <a:path w="289" h="325">
                <a:moveTo>
                  <a:pt x="0" y="151"/>
                </a:moveTo>
                <a:lnTo>
                  <a:pt x="13" y="164"/>
                </a:lnTo>
                <a:lnTo>
                  <a:pt x="18" y="178"/>
                </a:lnTo>
                <a:lnTo>
                  <a:pt x="31" y="186"/>
                </a:lnTo>
                <a:lnTo>
                  <a:pt x="35" y="200"/>
                </a:lnTo>
                <a:lnTo>
                  <a:pt x="40" y="213"/>
                </a:lnTo>
                <a:lnTo>
                  <a:pt x="49" y="231"/>
                </a:lnTo>
                <a:lnTo>
                  <a:pt x="58" y="244"/>
                </a:lnTo>
                <a:lnTo>
                  <a:pt x="71" y="257"/>
                </a:lnTo>
                <a:lnTo>
                  <a:pt x="80" y="271"/>
                </a:lnTo>
                <a:lnTo>
                  <a:pt x="89" y="284"/>
                </a:lnTo>
                <a:lnTo>
                  <a:pt x="93" y="302"/>
                </a:lnTo>
                <a:lnTo>
                  <a:pt x="106" y="315"/>
                </a:lnTo>
                <a:lnTo>
                  <a:pt x="120" y="324"/>
                </a:lnTo>
                <a:lnTo>
                  <a:pt x="133" y="324"/>
                </a:lnTo>
                <a:lnTo>
                  <a:pt x="142" y="306"/>
                </a:lnTo>
                <a:lnTo>
                  <a:pt x="146" y="293"/>
                </a:lnTo>
                <a:lnTo>
                  <a:pt x="151" y="280"/>
                </a:lnTo>
                <a:lnTo>
                  <a:pt x="160" y="262"/>
                </a:lnTo>
                <a:lnTo>
                  <a:pt x="164" y="249"/>
                </a:lnTo>
                <a:lnTo>
                  <a:pt x="168" y="235"/>
                </a:lnTo>
                <a:lnTo>
                  <a:pt x="177" y="222"/>
                </a:lnTo>
                <a:lnTo>
                  <a:pt x="182" y="209"/>
                </a:lnTo>
                <a:lnTo>
                  <a:pt x="191" y="191"/>
                </a:lnTo>
                <a:lnTo>
                  <a:pt x="199" y="178"/>
                </a:lnTo>
                <a:lnTo>
                  <a:pt x="204" y="164"/>
                </a:lnTo>
                <a:lnTo>
                  <a:pt x="213" y="146"/>
                </a:lnTo>
                <a:lnTo>
                  <a:pt x="217" y="133"/>
                </a:lnTo>
                <a:lnTo>
                  <a:pt x="222" y="120"/>
                </a:lnTo>
                <a:lnTo>
                  <a:pt x="230" y="107"/>
                </a:lnTo>
                <a:lnTo>
                  <a:pt x="235" y="93"/>
                </a:lnTo>
                <a:lnTo>
                  <a:pt x="244" y="80"/>
                </a:lnTo>
                <a:lnTo>
                  <a:pt x="248" y="67"/>
                </a:lnTo>
                <a:lnTo>
                  <a:pt x="253" y="53"/>
                </a:lnTo>
                <a:lnTo>
                  <a:pt x="257" y="40"/>
                </a:lnTo>
                <a:lnTo>
                  <a:pt x="266" y="27"/>
                </a:lnTo>
                <a:lnTo>
                  <a:pt x="275" y="13"/>
                </a:lnTo>
                <a:lnTo>
                  <a:pt x="288" y="0"/>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1529" name="Freeform 41"/>
          <p:cNvSpPr>
            <a:spLocks/>
          </p:cNvSpPr>
          <p:nvPr/>
        </p:nvSpPr>
        <p:spPr bwMode="auto">
          <a:xfrm>
            <a:off x="3943350" y="2228851"/>
            <a:ext cx="75010" cy="735806"/>
          </a:xfrm>
          <a:custGeom>
            <a:avLst/>
            <a:gdLst/>
            <a:ahLst/>
            <a:cxnLst>
              <a:cxn ang="0">
                <a:pos x="0" y="0"/>
              </a:cxn>
              <a:cxn ang="0">
                <a:pos x="0" y="13"/>
              </a:cxn>
              <a:cxn ang="0">
                <a:pos x="9" y="27"/>
              </a:cxn>
              <a:cxn ang="0">
                <a:pos x="9" y="40"/>
              </a:cxn>
              <a:cxn ang="0">
                <a:pos x="9" y="58"/>
              </a:cxn>
              <a:cxn ang="0">
                <a:pos x="9" y="71"/>
              </a:cxn>
              <a:cxn ang="0">
                <a:pos x="9" y="84"/>
              </a:cxn>
              <a:cxn ang="0">
                <a:pos x="9" y="98"/>
              </a:cxn>
              <a:cxn ang="0">
                <a:pos x="9" y="111"/>
              </a:cxn>
              <a:cxn ang="0">
                <a:pos x="9" y="124"/>
              </a:cxn>
              <a:cxn ang="0">
                <a:pos x="9" y="138"/>
              </a:cxn>
              <a:cxn ang="0">
                <a:pos x="9" y="151"/>
              </a:cxn>
              <a:cxn ang="0">
                <a:pos x="9" y="164"/>
              </a:cxn>
              <a:cxn ang="0">
                <a:pos x="9" y="178"/>
              </a:cxn>
              <a:cxn ang="0">
                <a:pos x="9" y="191"/>
              </a:cxn>
              <a:cxn ang="0">
                <a:pos x="13" y="204"/>
              </a:cxn>
              <a:cxn ang="0">
                <a:pos x="22" y="218"/>
              </a:cxn>
              <a:cxn ang="0">
                <a:pos x="31" y="235"/>
              </a:cxn>
              <a:cxn ang="0">
                <a:pos x="35" y="249"/>
              </a:cxn>
              <a:cxn ang="0">
                <a:pos x="49" y="240"/>
              </a:cxn>
              <a:cxn ang="0">
                <a:pos x="53" y="226"/>
              </a:cxn>
              <a:cxn ang="0">
                <a:pos x="62" y="213"/>
              </a:cxn>
              <a:cxn ang="0">
                <a:pos x="58" y="226"/>
              </a:cxn>
              <a:cxn ang="0">
                <a:pos x="49" y="244"/>
              </a:cxn>
              <a:cxn ang="0">
                <a:pos x="44" y="257"/>
              </a:cxn>
              <a:cxn ang="0">
                <a:pos x="40" y="271"/>
              </a:cxn>
              <a:cxn ang="0">
                <a:pos x="40" y="284"/>
              </a:cxn>
              <a:cxn ang="0">
                <a:pos x="40" y="297"/>
              </a:cxn>
              <a:cxn ang="0">
                <a:pos x="35" y="311"/>
              </a:cxn>
              <a:cxn ang="0">
                <a:pos x="35" y="324"/>
              </a:cxn>
              <a:cxn ang="0">
                <a:pos x="31" y="342"/>
              </a:cxn>
              <a:cxn ang="0">
                <a:pos x="27" y="360"/>
              </a:cxn>
              <a:cxn ang="0">
                <a:pos x="27" y="377"/>
              </a:cxn>
              <a:cxn ang="0">
                <a:pos x="18" y="395"/>
              </a:cxn>
              <a:cxn ang="0">
                <a:pos x="18" y="413"/>
              </a:cxn>
              <a:cxn ang="0">
                <a:pos x="18" y="431"/>
              </a:cxn>
              <a:cxn ang="0">
                <a:pos x="18" y="448"/>
              </a:cxn>
              <a:cxn ang="0">
                <a:pos x="18" y="466"/>
              </a:cxn>
              <a:cxn ang="0">
                <a:pos x="18" y="484"/>
              </a:cxn>
              <a:cxn ang="0">
                <a:pos x="18" y="502"/>
              </a:cxn>
              <a:cxn ang="0">
                <a:pos x="18" y="515"/>
              </a:cxn>
              <a:cxn ang="0">
                <a:pos x="18" y="528"/>
              </a:cxn>
              <a:cxn ang="0">
                <a:pos x="18" y="542"/>
              </a:cxn>
              <a:cxn ang="0">
                <a:pos x="18" y="555"/>
              </a:cxn>
              <a:cxn ang="0">
                <a:pos x="13" y="573"/>
              </a:cxn>
              <a:cxn ang="0">
                <a:pos x="13" y="590"/>
              </a:cxn>
              <a:cxn ang="0">
                <a:pos x="13" y="604"/>
              </a:cxn>
              <a:cxn ang="0">
                <a:pos x="13" y="617"/>
              </a:cxn>
            </a:cxnLst>
            <a:rect l="0" t="0" r="r" b="b"/>
            <a:pathLst>
              <a:path w="63" h="618">
                <a:moveTo>
                  <a:pt x="0" y="0"/>
                </a:moveTo>
                <a:lnTo>
                  <a:pt x="0" y="13"/>
                </a:lnTo>
                <a:lnTo>
                  <a:pt x="9" y="27"/>
                </a:lnTo>
                <a:lnTo>
                  <a:pt x="9" y="40"/>
                </a:lnTo>
                <a:lnTo>
                  <a:pt x="9" y="58"/>
                </a:lnTo>
                <a:lnTo>
                  <a:pt x="9" y="71"/>
                </a:lnTo>
                <a:lnTo>
                  <a:pt x="9" y="84"/>
                </a:lnTo>
                <a:lnTo>
                  <a:pt x="9" y="98"/>
                </a:lnTo>
                <a:lnTo>
                  <a:pt x="9" y="111"/>
                </a:lnTo>
                <a:lnTo>
                  <a:pt x="9" y="124"/>
                </a:lnTo>
                <a:lnTo>
                  <a:pt x="9" y="138"/>
                </a:lnTo>
                <a:lnTo>
                  <a:pt x="9" y="151"/>
                </a:lnTo>
                <a:lnTo>
                  <a:pt x="9" y="164"/>
                </a:lnTo>
                <a:lnTo>
                  <a:pt x="9" y="178"/>
                </a:lnTo>
                <a:lnTo>
                  <a:pt x="9" y="191"/>
                </a:lnTo>
                <a:lnTo>
                  <a:pt x="13" y="204"/>
                </a:lnTo>
                <a:lnTo>
                  <a:pt x="22" y="218"/>
                </a:lnTo>
                <a:lnTo>
                  <a:pt x="31" y="235"/>
                </a:lnTo>
                <a:lnTo>
                  <a:pt x="35" y="249"/>
                </a:lnTo>
                <a:lnTo>
                  <a:pt x="49" y="240"/>
                </a:lnTo>
                <a:lnTo>
                  <a:pt x="53" y="226"/>
                </a:lnTo>
                <a:lnTo>
                  <a:pt x="62" y="213"/>
                </a:lnTo>
                <a:lnTo>
                  <a:pt x="58" y="226"/>
                </a:lnTo>
                <a:lnTo>
                  <a:pt x="49" y="244"/>
                </a:lnTo>
                <a:lnTo>
                  <a:pt x="44" y="257"/>
                </a:lnTo>
                <a:lnTo>
                  <a:pt x="40" y="271"/>
                </a:lnTo>
                <a:lnTo>
                  <a:pt x="40" y="284"/>
                </a:lnTo>
                <a:lnTo>
                  <a:pt x="40" y="297"/>
                </a:lnTo>
                <a:lnTo>
                  <a:pt x="35" y="311"/>
                </a:lnTo>
                <a:lnTo>
                  <a:pt x="35" y="324"/>
                </a:lnTo>
                <a:lnTo>
                  <a:pt x="31" y="342"/>
                </a:lnTo>
                <a:lnTo>
                  <a:pt x="27" y="360"/>
                </a:lnTo>
                <a:lnTo>
                  <a:pt x="27" y="377"/>
                </a:lnTo>
                <a:lnTo>
                  <a:pt x="18" y="395"/>
                </a:lnTo>
                <a:lnTo>
                  <a:pt x="18" y="413"/>
                </a:lnTo>
                <a:lnTo>
                  <a:pt x="18" y="431"/>
                </a:lnTo>
                <a:lnTo>
                  <a:pt x="18" y="448"/>
                </a:lnTo>
                <a:lnTo>
                  <a:pt x="18" y="466"/>
                </a:lnTo>
                <a:lnTo>
                  <a:pt x="18" y="484"/>
                </a:lnTo>
                <a:lnTo>
                  <a:pt x="18" y="502"/>
                </a:lnTo>
                <a:lnTo>
                  <a:pt x="18" y="515"/>
                </a:lnTo>
                <a:lnTo>
                  <a:pt x="18" y="528"/>
                </a:lnTo>
                <a:lnTo>
                  <a:pt x="18" y="542"/>
                </a:lnTo>
                <a:lnTo>
                  <a:pt x="18" y="555"/>
                </a:lnTo>
                <a:lnTo>
                  <a:pt x="13" y="573"/>
                </a:lnTo>
                <a:lnTo>
                  <a:pt x="13" y="590"/>
                </a:lnTo>
                <a:lnTo>
                  <a:pt x="13" y="604"/>
                </a:lnTo>
                <a:lnTo>
                  <a:pt x="13" y="617"/>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1530" name="Freeform 42"/>
          <p:cNvSpPr>
            <a:spLocks/>
          </p:cNvSpPr>
          <p:nvPr/>
        </p:nvSpPr>
        <p:spPr bwMode="auto">
          <a:xfrm>
            <a:off x="4593431" y="2150269"/>
            <a:ext cx="1158479" cy="1481138"/>
          </a:xfrm>
          <a:custGeom>
            <a:avLst/>
            <a:gdLst/>
            <a:ahLst/>
            <a:cxnLst>
              <a:cxn ang="0">
                <a:pos x="146" y="36"/>
              </a:cxn>
              <a:cxn ang="0">
                <a:pos x="22" y="75"/>
              </a:cxn>
              <a:cxn ang="0">
                <a:pos x="0" y="173"/>
              </a:cxn>
              <a:cxn ang="0">
                <a:pos x="40" y="257"/>
              </a:cxn>
              <a:cxn ang="0">
                <a:pos x="120" y="222"/>
              </a:cxn>
              <a:cxn ang="0">
                <a:pos x="169" y="142"/>
              </a:cxn>
              <a:cxn ang="0">
                <a:pos x="235" y="107"/>
              </a:cxn>
              <a:cxn ang="0">
                <a:pos x="324" y="62"/>
              </a:cxn>
              <a:cxn ang="0">
                <a:pos x="426" y="22"/>
              </a:cxn>
              <a:cxn ang="0">
                <a:pos x="524" y="0"/>
              </a:cxn>
              <a:cxn ang="0">
                <a:pos x="648" y="4"/>
              </a:cxn>
              <a:cxn ang="0">
                <a:pos x="772" y="49"/>
              </a:cxn>
              <a:cxn ang="0">
                <a:pos x="870" y="115"/>
              </a:cxn>
              <a:cxn ang="0">
                <a:pos x="941" y="186"/>
              </a:cxn>
              <a:cxn ang="0">
                <a:pos x="972" y="280"/>
              </a:cxn>
              <a:cxn ang="0">
                <a:pos x="954" y="377"/>
              </a:cxn>
              <a:cxn ang="0">
                <a:pos x="923" y="475"/>
              </a:cxn>
              <a:cxn ang="0">
                <a:pos x="897" y="564"/>
              </a:cxn>
              <a:cxn ang="0">
                <a:pos x="857" y="693"/>
              </a:cxn>
              <a:cxn ang="0">
                <a:pos x="861" y="732"/>
              </a:cxn>
              <a:cxn ang="0">
                <a:pos x="883" y="826"/>
              </a:cxn>
              <a:cxn ang="0">
                <a:pos x="883" y="946"/>
              </a:cxn>
              <a:cxn ang="0">
                <a:pos x="852" y="1048"/>
              </a:cxn>
              <a:cxn ang="0">
                <a:pos x="839" y="1185"/>
              </a:cxn>
              <a:cxn ang="0">
                <a:pos x="821" y="1216"/>
              </a:cxn>
              <a:cxn ang="0">
                <a:pos x="728" y="1234"/>
              </a:cxn>
              <a:cxn ang="0">
                <a:pos x="657" y="1207"/>
              </a:cxn>
              <a:cxn ang="0">
                <a:pos x="661" y="1185"/>
              </a:cxn>
              <a:cxn ang="0">
                <a:pos x="741" y="1114"/>
              </a:cxn>
              <a:cxn ang="0">
                <a:pos x="768" y="1012"/>
              </a:cxn>
              <a:cxn ang="0">
                <a:pos x="772" y="914"/>
              </a:cxn>
              <a:cxn ang="0">
                <a:pos x="772" y="812"/>
              </a:cxn>
              <a:cxn ang="0">
                <a:pos x="750" y="697"/>
              </a:cxn>
              <a:cxn ang="0">
                <a:pos x="741" y="599"/>
              </a:cxn>
              <a:cxn ang="0">
                <a:pos x="746" y="497"/>
              </a:cxn>
              <a:cxn ang="0">
                <a:pos x="759" y="391"/>
              </a:cxn>
              <a:cxn ang="0">
                <a:pos x="763" y="351"/>
              </a:cxn>
              <a:cxn ang="0">
                <a:pos x="684" y="271"/>
              </a:cxn>
              <a:cxn ang="0">
                <a:pos x="541" y="240"/>
              </a:cxn>
              <a:cxn ang="0">
                <a:pos x="493" y="200"/>
              </a:cxn>
              <a:cxn ang="0">
                <a:pos x="502" y="297"/>
              </a:cxn>
              <a:cxn ang="0">
                <a:pos x="528" y="391"/>
              </a:cxn>
              <a:cxn ang="0">
                <a:pos x="528" y="502"/>
              </a:cxn>
              <a:cxn ang="0">
                <a:pos x="519" y="604"/>
              </a:cxn>
              <a:cxn ang="0">
                <a:pos x="510" y="701"/>
              </a:cxn>
              <a:cxn ang="0">
                <a:pos x="533" y="795"/>
              </a:cxn>
              <a:cxn ang="0">
                <a:pos x="506" y="808"/>
              </a:cxn>
              <a:cxn ang="0">
                <a:pos x="479" y="843"/>
              </a:cxn>
              <a:cxn ang="0">
                <a:pos x="444" y="875"/>
              </a:cxn>
              <a:cxn ang="0">
                <a:pos x="435" y="839"/>
              </a:cxn>
              <a:cxn ang="0">
                <a:pos x="391" y="826"/>
              </a:cxn>
              <a:cxn ang="0">
                <a:pos x="382" y="764"/>
              </a:cxn>
              <a:cxn ang="0">
                <a:pos x="439" y="684"/>
              </a:cxn>
              <a:cxn ang="0">
                <a:pos x="439" y="573"/>
              </a:cxn>
              <a:cxn ang="0">
                <a:pos x="435" y="479"/>
              </a:cxn>
              <a:cxn ang="0">
                <a:pos x="413" y="382"/>
              </a:cxn>
              <a:cxn ang="0">
                <a:pos x="377" y="289"/>
              </a:cxn>
              <a:cxn ang="0">
                <a:pos x="328" y="195"/>
              </a:cxn>
              <a:cxn ang="0">
                <a:pos x="275" y="213"/>
              </a:cxn>
              <a:cxn ang="0">
                <a:pos x="275" y="240"/>
              </a:cxn>
              <a:cxn ang="0">
                <a:pos x="222" y="271"/>
              </a:cxn>
              <a:cxn ang="0">
                <a:pos x="138" y="284"/>
              </a:cxn>
              <a:cxn ang="0">
                <a:pos x="115" y="280"/>
              </a:cxn>
            </a:cxnLst>
            <a:rect l="0" t="0" r="r" b="b"/>
            <a:pathLst>
              <a:path w="973" h="1244">
                <a:moveTo>
                  <a:pt x="249" y="80"/>
                </a:moveTo>
                <a:lnTo>
                  <a:pt x="235" y="71"/>
                </a:lnTo>
                <a:lnTo>
                  <a:pt x="222" y="62"/>
                </a:lnTo>
                <a:lnTo>
                  <a:pt x="186" y="53"/>
                </a:lnTo>
                <a:lnTo>
                  <a:pt x="173" y="49"/>
                </a:lnTo>
                <a:lnTo>
                  <a:pt x="160" y="44"/>
                </a:lnTo>
                <a:lnTo>
                  <a:pt x="146" y="36"/>
                </a:lnTo>
                <a:lnTo>
                  <a:pt x="120" y="31"/>
                </a:lnTo>
                <a:lnTo>
                  <a:pt x="89" y="31"/>
                </a:lnTo>
                <a:lnTo>
                  <a:pt x="75" y="31"/>
                </a:lnTo>
                <a:lnTo>
                  <a:pt x="62" y="36"/>
                </a:lnTo>
                <a:lnTo>
                  <a:pt x="49" y="49"/>
                </a:lnTo>
                <a:lnTo>
                  <a:pt x="36" y="58"/>
                </a:lnTo>
                <a:lnTo>
                  <a:pt x="22" y="75"/>
                </a:lnTo>
                <a:lnTo>
                  <a:pt x="13" y="89"/>
                </a:lnTo>
                <a:lnTo>
                  <a:pt x="9" y="102"/>
                </a:lnTo>
                <a:lnTo>
                  <a:pt x="4" y="115"/>
                </a:lnTo>
                <a:lnTo>
                  <a:pt x="4" y="129"/>
                </a:lnTo>
                <a:lnTo>
                  <a:pt x="4" y="146"/>
                </a:lnTo>
                <a:lnTo>
                  <a:pt x="0" y="160"/>
                </a:lnTo>
                <a:lnTo>
                  <a:pt x="0" y="173"/>
                </a:lnTo>
                <a:lnTo>
                  <a:pt x="0" y="186"/>
                </a:lnTo>
                <a:lnTo>
                  <a:pt x="0" y="200"/>
                </a:lnTo>
                <a:lnTo>
                  <a:pt x="0" y="213"/>
                </a:lnTo>
                <a:lnTo>
                  <a:pt x="9" y="226"/>
                </a:lnTo>
                <a:lnTo>
                  <a:pt x="22" y="240"/>
                </a:lnTo>
                <a:lnTo>
                  <a:pt x="27" y="253"/>
                </a:lnTo>
                <a:lnTo>
                  <a:pt x="40" y="257"/>
                </a:lnTo>
                <a:lnTo>
                  <a:pt x="49" y="271"/>
                </a:lnTo>
                <a:lnTo>
                  <a:pt x="62" y="271"/>
                </a:lnTo>
                <a:lnTo>
                  <a:pt x="67" y="257"/>
                </a:lnTo>
                <a:lnTo>
                  <a:pt x="84" y="249"/>
                </a:lnTo>
                <a:lnTo>
                  <a:pt x="98" y="240"/>
                </a:lnTo>
                <a:lnTo>
                  <a:pt x="107" y="226"/>
                </a:lnTo>
                <a:lnTo>
                  <a:pt x="120" y="222"/>
                </a:lnTo>
                <a:lnTo>
                  <a:pt x="146" y="218"/>
                </a:lnTo>
                <a:lnTo>
                  <a:pt x="155" y="204"/>
                </a:lnTo>
                <a:lnTo>
                  <a:pt x="155" y="191"/>
                </a:lnTo>
                <a:lnTo>
                  <a:pt x="155" y="178"/>
                </a:lnTo>
                <a:lnTo>
                  <a:pt x="155" y="164"/>
                </a:lnTo>
                <a:lnTo>
                  <a:pt x="155" y="151"/>
                </a:lnTo>
                <a:lnTo>
                  <a:pt x="169" y="142"/>
                </a:lnTo>
                <a:lnTo>
                  <a:pt x="182" y="142"/>
                </a:lnTo>
                <a:lnTo>
                  <a:pt x="195" y="146"/>
                </a:lnTo>
                <a:lnTo>
                  <a:pt x="209" y="160"/>
                </a:lnTo>
                <a:lnTo>
                  <a:pt x="213" y="146"/>
                </a:lnTo>
                <a:lnTo>
                  <a:pt x="217" y="133"/>
                </a:lnTo>
                <a:lnTo>
                  <a:pt x="231" y="120"/>
                </a:lnTo>
                <a:lnTo>
                  <a:pt x="235" y="107"/>
                </a:lnTo>
                <a:lnTo>
                  <a:pt x="240" y="93"/>
                </a:lnTo>
                <a:lnTo>
                  <a:pt x="253" y="89"/>
                </a:lnTo>
                <a:lnTo>
                  <a:pt x="266" y="80"/>
                </a:lnTo>
                <a:lnTo>
                  <a:pt x="280" y="80"/>
                </a:lnTo>
                <a:lnTo>
                  <a:pt x="297" y="71"/>
                </a:lnTo>
                <a:lnTo>
                  <a:pt x="311" y="67"/>
                </a:lnTo>
                <a:lnTo>
                  <a:pt x="324" y="62"/>
                </a:lnTo>
                <a:lnTo>
                  <a:pt x="337" y="58"/>
                </a:lnTo>
                <a:lnTo>
                  <a:pt x="351" y="49"/>
                </a:lnTo>
                <a:lnTo>
                  <a:pt x="368" y="40"/>
                </a:lnTo>
                <a:lnTo>
                  <a:pt x="382" y="36"/>
                </a:lnTo>
                <a:lnTo>
                  <a:pt x="395" y="31"/>
                </a:lnTo>
                <a:lnTo>
                  <a:pt x="413" y="27"/>
                </a:lnTo>
                <a:lnTo>
                  <a:pt x="426" y="22"/>
                </a:lnTo>
                <a:lnTo>
                  <a:pt x="439" y="18"/>
                </a:lnTo>
                <a:lnTo>
                  <a:pt x="453" y="13"/>
                </a:lnTo>
                <a:lnTo>
                  <a:pt x="466" y="9"/>
                </a:lnTo>
                <a:lnTo>
                  <a:pt x="479" y="9"/>
                </a:lnTo>
                <a:lnTo>
                  <a:pt x="497" y="4"/>
                </a:lnTo>
                <a:lnTo>
                  <a:pt x="510" y="0"/>
                </a:lnTo>
                <a:lnTo>
                  <a:pt x="524" y="0"/>
                </a:lnTo>
                <a:lnTo>
                  <a:pt x="559" y="0"/>
                </a:lnTo>
                <a:lnTo>
                  <a:pt x="573" y="0"/>
                </a:lnTo>
                <a:lnTo>
                  <a:pt x="586" y="0"/>
                </a:lnTo>
                <a:lnTo>
                  <a:pt x="604" y="0"/>
                </a:lnTo>
                <a:lnTo>
                  <a:pt x="617" y="0"/>
                </a:lnTo>
                <a:lnTo>
                  <a:pt x="635" y="0"/>
                </a:lnTo>
                <a:lnTo>
                  <a:pt x="648" y="4"/>
                </a:lnTo>
                <a:lnTo>
                  <a:pt x="661" y="9"/>
                </a:lnTo>
                <a:lnTo>
                  <a:pt x="679" y="18"/>
                </a:lnTo>
                <a:lnTo>
                  <a:pt x="692" y="22"/>
                </a:lnTo>
                <a:lnTo>
                  <a:pt x="728" y="31"/>
                </a:lnTo>
                <a:lnTo>
                  <a:pt x="741" y="36"/>
                </a:lnTo>
                <a:lnTo>
                  <a:pt x="759" y="44"/>
                </a:lnTo>
                <a:lnTo>
                  <a:pt x="772" y="49"/>
                </a:lnTo>
                <a:lnTo>
                  <a:pt x="786" y="58"/>
                </a:lnTo>
                <a:lnTo>
                  <a:pt x="803" y="67"/>
                </a:lnTo>
                <a:lnTo>
                  <a:pt x="817" y="80"/>
                </a:lnTo>
                <a:lnTo>
                  <a:pt x="830" y="89"/>
                </a:lnTo>
                <a:lnTo>
                  <a:pt x="843" y="98"/>
                </a:lnTo>
                <a:lnTo>
                  <a:pt x="857" y="107"/>
                </a:lnTo>
                <a:lnTo>
                  <a:pt x="870" y="115"/>
                </a:lnTo>
                <a:lnTo>
                  <a:pt x="883" y="120"/>
                </a:lnTo>
                <a:lnTo>
                  <a:pt x="897" y="129"/>
                </a:lnTo>
                <a:lnTo>
                  <a:pt x="901" y="146"/>
                </a:lnTo>
                <a:lnTo>
                  <a:pt x="905" y="160"/>
                </a:lnTo>
                <a:lnTo>
                  <a:pt x="919" y="164"/>
                </a:lnTo>
                <a:lnTo>
                  <a:pt x="932" y="173"/>
                </a:lnTo>
                <a:lnTo>
                  <a:pt x="941" y="186"/>
                </a:lnTo>
                <a:lnTo>
                  <a:pt x="950" y="200"/>
                </a:lnTo>
                <a:lnTo>
                  <a:pt x="954" y="213"/>
                </a:lnTo>
                <a:lnTo>
                  <a:pt x="959" y="226"/>
                </a:lnTo>
                <a:lnTo>
                  <a:pt x="963" y="240"/>
                </a:lnTo>
                <a:lnTo>
                  <a:pt x="968" y="253"/>
                </a:lnTo>
                <a:lnTo>
                  <a:pt x="972" y="266"/>
                </a:lnTo>
                <a:lnTo>
                  <a:pt x="972" y="280"/>
                </a:lnTo>
                <a:lnTo>
                  <a:pt x="972" y="293"/>
                </a:lnTo>
                <a:lnTo>
                  <a:pt x="972" y="306"/>
                </a:lnTo>
                <a:lnTo>
                  <a:pt x="972" y="320"/>
                </a:lnTo>
                <a:lnTo>
                  <a:pt x="972" y="333"/>
                </a:lnTo>
                <a:lnTo>
                  <a:pt x="963" y="346"/>
                </a:lnTo>
                <a:lnTo>
                  <a:pt x="959" y="360"/>
                </a:lnTo>
                <a:lnTo>
                  <a:pt x="954" y="377"/>
                </a:lnTo>
                <a:lnTo>
                  <a:pt x="950" y="391"/>
                </a:lnTo>
                <a:lnTo>
                  <a:pt x="945" y="404"/>
                </a:lnTo>
                <a:lnTo>
                  <a:pt x="941" y="417"/>
                </a:lnTo>
                <a:lnTo>
                  <a:pt x="941" y="431"/>
                </a:lnTo>
                <a:lnTo>
                  <a:pt x="936" y="448"/>
                </a:lnTo>
                <a:lnTo>
                  <a:pt x="932" y="462"/>
                </a:lnTo>
                <a:lnTo>
                  <a:pt x="923" y="475"/>
                </a:lnTo>
                <a:lnTo>
                  <a:pt x="923" y="488"/>
                </a:lnTo>
                <a:lnTo>
                  <a:pt x="919" y="502"/>
                </a:lnTo>
                <a:lnTo>
                  <a:pt x="914" y="515"/>
                </a:lnTo>
                <a:lnTo>
                  <a:pt x="914" y="528"/>
                </a:lnTo>
                <a:lnTo>
                  <a:pt x="914" y="542"/>
                </a:lnTo>
                <a:lnTo>
                  <a:pt x="910" y="555"/>
                </a:lnTo>
                <a:lnTo>
                  <a:pt x="897" y="564"/>
                </a:lnTo>
                <a:lnTo>
                  <a:pt x="892" y="577"/>
                </a:lnTo>
                <a:lnTo>
                  <a:pt x="892" y="595"/>
                </a:lnTo>
                <a:lnTo>
                  <a:pt x="888" y="635"/>
                </a:lnTo>
                <a:lnTo>
                  <a:pt x="879" y="653"/>
                </a:lnTo>
                <a:lnTo>
                  <a:pt x="870" y="666"/>
                </a:lnTo>
                <a:lnTo>
                  <a:pt x="870" y="679"/>
                </a:lnTo>
                <a:lnTo>
                  <a:pt x="857" y="693"/>
                </a:lnTo>
                <a:lnTo>
                  <a:pt x="848" y="706"/>
                </a:lnTo>
                <a:lnTo>
                  <a:pt x="848" y="693"/>
                </a:lnTo>
                <a:lnTo>
                  <a:pt x="848" y="675"/>
                </a:lnTo>
                <a:lnTo>
                  <a:pt x="848" y="688"/>
                </a:lnTo>
                <a:lnTo>
                  <a:pt x="857" y="701"/>
                </a:lnTo>
                <a:lnTo>
                  <a:pt x="857" y="715"/>
                </a:lnTo>
                <a:lnTo>
                  <a:pt x="861" y="732"/>
                </a:lnTo>
                <a:lnTo>
                  <a:pt x="865" y="746"/>
                </a:lnTo>
                <a:lnTo>
                  <a:pt x="865" y="759"/>
                </a:lnTo>
                <a:lnTo>
                  <a:pt x="870" y="772"/>
                </a:lnTo>
                <a:lnTo>
                  <a:pt x="870" y="786"/>
                </a:lnTo>
                <a:lnTo>
                  <a:pt x="874" y="799"/>
                </a:lnTo>
                <a:lnTo>
                  <a:pt x="879" y="812"/>
                </a:lnTo>
                <a:lnTo>
                  <a:pt x="883" y="826"/>
                </a:lnTo>
                <a:lnTo>
                  <a:pt x="883" y="839"/>
                </a:lnTo>
                <a:lnTo>
                  <a:pt x="883" y="875"/>
                </a:lnTo>
                <a:lnTo>
                  <a:pt x="883" y="888"/>
                </a:lnTo>
                <a:lnTo>
                  <a:pt x="883" y="906"/>
                </a:lnTo>
                <a:lnTo>
                  <a:pt x="883" y="919"/>
                </a:lnTo>
                <a:lnTo>
                  <a:pt x="883" y="932"/>
                </a:lnTo>
                <a:lnTo>
                  <a:pt x="883" y="946"/>
                </a:lnTo>
                <a:lnTo>
                  <a:pt x="883" y="959"/>
                </a:lnTo>
                <a:lnTo>
                  <a:pt x="879" y="977"/>
                </a:lnTo>
                <a:lnTo>
                  <a:pt x="870" y="990"/>
                </a:lnTo>
                <a:lnTo>
                  <a:pt x="865" y="1008"/>
                </a:lnTo>
                <a:lnTo>
                  <a:pt x="861" y="1021"/>
                </a:lnTo>
                <a:lnTo>
                  <a:pt x="857" y="1034"/>
                </a:lnTo>
                <a:lnTo>
                  <a:pt x="852" y="1048"/>
                </a:lnTo>
                <a:lnTo>
                  <a:pt x="852" y="1065"/>
                </a:lnTo>
                <a:lnTo>
                  <a:pt x="852" y="1083"/>
                </a:lnTo>
                <a:lnTo>
                  <a:pt x="848" y="1097"/>
                </a:lnTo>
                <a:lnTo>
                  <a:pt x="848" y="1110"/>
                </a:lnTo>
                <a:lnTo>
                  <a:pt x="848" y="1154"/>
                </a:lnTo>
                <a:lnTo>
                  <a:pt x="848" y="1199"/>
                </a:lnTo>
                <a:lnTo>
                  <a:pt x="839" y="1185"/>
                </a:lnTo>
                <a:lnTo>
                  <a:pt x="839" y="1172"/>
                </a:lnTo>
                <a:lnTo>
                  <a:pt x="839" y="1159"/>
                </a:lnTo>
                <a:lnTo>
                  <a:pt x="848" y="1172"/>
                </a:lnTo>
                <a:lnTo>
                  <a:pt x="852" y="1185"/>
                </a:lnTo>
                <a:lnTo>
                  <a:pt x="852" y="1199"/>
                </a:lnTo>
                <a:lnTo>
                  <a:pt x="839" y="1203"/>
                </a:lnTo>
                <a:lnTo>
                  <a:pt x="821" y="1216"/>
                </a:lnTo>
                <a:lnTo>
                  <a:pt x="808" y="1216"/>
                </a:lnTo>
                <a:lnTo>
                  <a:pt x="794" y="1216"/>
                </a:lnTo>
                <a:lnTo>
                  <a:pt x="781" y="1216"/>
                </a:lnTo>
                <a:lnTo>
                  <a:pt x="768" y="1216"/>
                </a:lnTo>
                <a:lnTo>
                  <a:pt x="755" y="1225"/>
                </a:lnTo>
                <a:lnTo>
                  <a:pt x="741" y="1230"/>
                </a:lnTo>
                <a:lnTo>
                  <a:pt x="728" y="1234"/>
                </a:lnTo>
                <a:lnTo>
                  <a:pt x="715" y="1239"/>
                </a:lnTo>
                <a:lnTo>
                  <a:pt x="701" y="1239"/>
                </a:lnTo>
                <a:lnTo>
                  <a:pt x="688" y="1243"/>
                </a:lnTo>
                <a:lnTo>
                  <a:pt x="675" y="1243"/>
                </a:lnTo>
                <a:lnTo>
                  <a:pt x="670" y="1230"/>
                </a:lnTo>
                <a:lnTo>
                  <a:pt x="657" y="1221"/>
                </a:lnTo>
                <a:lnTo>
                  <a:pt x="657" y="1207"/>
                </a:lnTo>
                <a:lnTo>
                  <a:pt x="644" y="1212"/>
                </a:lnTo>
                <a:lnTo>
                  <a:pt x="630" y="1212"/>
                </a:lnTo>
                <a:lnTo>
                  <a:pt x="617" y="1221"/>
                </a:lnTo>
                <a:lnTo>
                  <a:pt x="617" y="1207"/>
                </a:lnTo>
                <a:lnTo>
                  <a:pt x="630" y="1194"/>
                </a:lnTo>
                <a:lnTo>
                  <a:pt x="648" y="1190"/>
                </a:lnTo>
                <a:lnTo>
                  <a:pt x="661" y="1185"/>
                </a:lnTo>
                <a:lnTo>
                  <a:pt x="675" y="1176"/>
                </a:lnTo>
                <a:lnTo>
                  <a:pt x="688" y="1172"/>
                </a:lnTo>
                <a:lnTo>
                  <a:pt x="701" y="1163"/>
                </a:lnTo>
                <a:lnTo>
                  <a:pt x="715" y="1150"/>
                </a:lnTo>
                <a:lnTo>
                  <a:pt x="723" y="1136"/>
                </a:lnTo>
                <a:lnTo>
                  <a:pt x="737" y="1128"/>
                </a:lnTo>
                <a:lnTo>
                  <a:pt x="741" y="1114"/>
                </a:lnTo>
                <a:lnTo>
                  <a:pt x="746" y="1101"/>
                </a:lnTo>
                <a:lnTo>
                  <a:pt x="755" y="1083"/>
                </a:lnTo>
                <a:lnTo>
                  <a:pt x="759" y="1070"/>
                </a:lnTo>
                <a:lnTo>
                  <a:pt x="763" y="1057"/>
                </a:lnTo>
                <a:lnTo>
                  <a:pt x="768" y="1043"/>
                </a:lnTo>
                <a:lnTo>
                  <a:pt x="768" y="1030"/>
                </a:lnTo>
                <a:lnTo>
                  <a:pt x="768" y="1012"/>
                </a:lnTo>
                <a:lnTo>
                  <a:pt x="768" y="999"/>
                </a:lnTo>
                <a:lnTo>
                  <a:pt x="768" y="986"/>
                </a:lnTo>
                <a:lnTo>
                  <a:pt x="768" y="972"/>
                </a:lnTo>
                <a:lnTo>
                  <a:pt x="772" y="959"/>
                </a:lnTo>
                <a:lnTo>
                  <a:pt x="772" y="946"/>
                </a:lnTo>
                <a:lnTo>
                  <a:pt x="772" y="928"/>
                </a:lnTo>
                <a:lnTo>
                  <a:pt x="772" y="914"/>
                </a:lnTo>
                <a:lnTo>
                  <a:pt x="772" y="901"/>
                </a:lnTo>
                <a:lnTo>
                  <a:pt x="772" y="888"/>
                </a:lnTo>
                <a:lnTo>
                  <a:pt x="772" y="870"/>
                </a:lnTo>
                <a:lnTo>
                  <a:pt x="772" y="857"/>
                </a:lnTo>
                <a:lnTo>
                  <a:pt x="772" y="843"/>
                </a:lnTo>
                <a:lnTo>
                  <a:pt x="772" y="826"/>
                </a:lnTo>
                <a:lnTo>
                  <a:pt x="772" y="812"/>
                </a:lnTo>
                <a:lnTo>
                  <a:pt x="772" y="799"/>
                </a:lnTo>
                <a:lnTo>
                  <a:pt x="772" y="781"/>
                </a:lnTo>
                <a:lnTo>
                  <a:pt x="768" y="764"/>
                </a:lnTo>
                <a:lnTo>
                  <a:pt x="763" y="746"/>
                </a:lnTo>
                <a:lnTo>
                  <a:pt x="759" y="728"/>
                </a:lnTo>
                <a:lnTo>
                  <a:pt x="750" y="710"/>
                </a:lnTo>
                <a:lnTo>
                  <a:pt x="750" y="697"/>
                </a:lnTo>
                <a:lnTo>
                  <a:pt x="746" y="684"/>
                </a:lnTo>
                <a:lnTo>
                  <a:pt x="741" y="670"/>
                </a:lnTo>
                <a:lnTo>
                  <a:pt x="741" y="657"/>
                </a:lnTo>
                <a:lnTo>
                  <a:pt x="741" y="644"/>
                </a:lnTo>
                <a:lnTo>
                  <a:pt x="741" y="630"/>
                </a:lnTo>
                <a:lnTo>
                  <a:pt x="741" y="613"/>
                </a:lnTo>
                <a:lnTo>
                  <a:pt x="741" y="599"/>
                </a:lnTo>
                <a:lnTo>
                  <a:pt x="741" y="586"/>
                </a:lnTo>
                <a:lnTo>
                  <a:pt x="741" y="573"/>
                </a:lnTo>
                <a:lnTo>
                  <a:pt x="746" y="559"/>
                </a:lnTo>
                <a:lnTo>
                  <a:pt x="746" y="546"/>
                </a:lnTo>
                <a:lnTo>
                  <a:pt x="746" y="533"/>
                </a:lnTo>
                <a:lnTo>
                  <a:pt x="746" y="515"/>
                </a:lnTo>
                <a:lnTo>
                  <a:pt x="746" y="497"/>
                </a:lnTo>
                <a:lnTo>
                  <a:pt x="746" y="479"/>
                </a:lnTo>
                <a:lnTo>
                  <a:pt x="746" y="462"/>
                </a:lnTo>
                <a:lnTo>
                  <a:pt x="746" y="448"/>
                </a:lnTo>
                <a:lnTo>
                  <a:pt x="750" y="435"/>
                </a:lnTo>
                <a:lnTo>
                  <a:pt x="755" y="422"/>
                </a:lnTo>
                <a:lnTo>
                  <a:pt x="755" y="408"/>
                </a:lnTo>
                <a:lnTo>
                  <a:pt x="759" y="391"/>
                </a:lnTo>
                <a:lnTo>
                  <a:pt x="763" y="377"/>
                </a:lnTo>
                <a:lnTo>
                  <a:pt x="768" y="364"/>
                </a:lnTo>
                <a:lnTo>
                  <a:pt x="768" y="351"/>
                </a:lnTo>
                <a:lnTo>
                  <a:pt x="772" y="337"/>
                </a:lnTo>
                <a:lnTo>
                  <a:pt x="777" y="324"/>
                </a:lnTo>
                <a:lnTo>
                  <a:pt x="768" y="337"/>
                </a:lnTo>
                <a:lnTo>
                  <a:pt x="763" y="351"/>
                </a:lnTo>
                <a:lnTo>
                  <a:pt x="750" y="346"/>
                </a:lnTo>
                <a:lnTo>
                  <a:pt x="741" y="333"/>
                </a:lnTo>
                <a:lnTo>
                  <a:pt x="732" y="320"/>
                </a:lnTo>
                <a:lnTo>
                  <a:pt x="723" y="306"/>
                </a:lnTo>
                <a:lnTo>
                  <a:pt x="710" y="293"/>
                </a:lnTo>
                <a:lnTo>
                  <a:pt x="697" y="280"/>
                </a:lnTo>
                <a:lnTo>
                  <a:pt x="684" y="271"/>
                </a:lnTo>
                <a:lnTo>
                  <a:pt x="648" y="262"/>
                </a:lnTo>
                <a:lnTo>
                  <a:pt x="630" y="257"/>
                </a:lnTo>
                <a:lnTo>
                  <a:pt x="617" y="253"/>
                </a:lnTo>
                <a:lnTo>
                  <a:pt x="581" y="249"/>
                </a:lnTo>
                <a:lnTo>
                  <a:pt x="568" y="249"/>
                </a:lnTo>
                <a:lnTo>
                  <a:pt x="555" y="244"/>
                </a:lnTo>
                <a:lnTo>
                  <a:pt x="541" y="240"/>
                </a:lnTo>
                <a:lnTo>
                  <a:pt x="528" y="240"/>
                </a:lnTo>
                <a:lnTo>
                  <a:pt x="515" y="244"/>
                </a:lnTo>
                <a:lnTo>
                  <a:pt x="502" y="253"/>
                </a:lnTo>
                <a:lnTo>
                  <a:pt x="493" y="240"/>
                </a:lnTo>
                <a:lnTo>
                  <a:pt x="493" y="226"/>
                </a:lnTo>
                <a:lnTo>
                  <a:pt x="493" y="213"/>
                </a:lnTo>
                <a:lnTo>
                  <a:pt x="493" y="200"/>
                </a:lnTo>
                <a:lnTo>
                  <a:pt x="488" y="218"/>
                </a:lnTo>
                <a:lnTo>
                  <a:pt x="484" y="231"/>
                </a:lnTo>
                <a:lnTo>
                  <a:pt x="484" y="244"/>
                </a:lnTo>
                <a:lnTo>
                  <a:pt x="484" y="257"/>
                </a:lnTo>
                <a:lnTo>
                  <a:pt x="484" y="271"/>
                </a:lnTo>
                <a:lnTo>
                  <a:pt x="493" y="284"/>
                </a:lnTo>
                <a:lnTo>
                  <a:pt x="502" y="297"/>
                </a:lnTo>
                <a:lnTo>
                  <a:pt x="502" y="311"/>
                </a:lnTo>
                <a:lnTo>
                  <a:pt x="510" y="324"/>
                </a:lnTo>
                <a:lnTo>
                  <a:pt x="515" y="337"/>
                </a:lnTo>
                <a:lnTo>
                  <a:pt x="519" y="351"/>
                </a:lnTo>
                <a:lnTo>
                  <a:pt x="524" y="364"/>
                </a:lnTo>
                <a:lnTo>
                  <a:pt x="524" y="377"/>
                </a:lnTo>
                <a:lnTo>
                  <a:pt x="528" y="391"/>
                </a:lnTo>
                <a:lnTo>
                  <a:pt x="528" y="404"/>
                </a:lnTo>
                <a:lnTo>
                  <a:pt x="528" y="417"/>
                </a:lnTo>
                <a:lnTo>
                  <a:pt x="528" y="431"/>
                </a:lnTo>
                <a:lnTo>
                  <a:pt x="528" y="448"/>
                </a:lnTo>
                <a:lnTo>
                  <a:pt x="528" y="466"/>
                </a:lnTo>
                <a:lnTo>
                  <a:pt x="528" y="484"/>
                </a:lnTo>
                <a:lnTo>
                  <a:pt x="528" y="502"/>
                </a:lnTo>
                <a:lnTo>
                  <a:pt x="528" y="519"/>
                </a:lnTo>
                <a:lnTo>
                  <a:pt x="528" y="533"/>
                </a:lnTo>
                <a:lnTo>
                  <a:pt x="528" y="546"/>
                </a:lnTo>
                <a:lnTo>
                  <a:pt x="528" y="559"/>
                </a:lnTo>
                <a:lnTo>
                  <a:pt x="524" y="573"/>
                </a:lnTo>
                <a:lnTo>
                  <a:pt x="519" y="590"/>
                </a:lnTo>
                <a:lnTo>
                  <a:pt x="519" y="604"/>
                </a:lnTo>
                <a:lnTo>
                  <a:pt x="519" y="617"/>
                </a:lnTo>
                <a:lnTo>
                  <a:pt x="519" y="630"/>
                </a:lnTo>
                <a:lnTo>
                  <a:pt x="519" y="644"/>
                </a:lnTo>
                <a:lnTo>
                  <a:pt x="515" y="657"/>
                </a:lnTo>
                <a:lnTo>
                  <a:pt x="510" y="670"/>
                </a:lnTo>
                <a:lnTo>
                  <a:pt x="510" y="684"/>
                </a:lnTo>
                <a:lnTo>
                  <a:pt x="510" y="701"/>
                </a:lnTo>
                <a:lnTo>
                  <a:pt x="510" y="715"/>
                </a:lnTo>
                <a:lnTo>
                  <a:pt x="519" y="728"/>
                </a:lnTo>
                <a:lnTo>
                  <a:pt x="524" y="741"/>
                </a:lnTo>
                <a:lnTo>
                  <a:pt x="524" y="755"/>
                </a:lnTo>
                <a:lnTo>
                  <a:pt x="533" y="768"/>
                </a:lnTo>
                <a:lnTo>
                  <a:pt x="533" y="781"/>
                </a:lnTo>
                <a:lnTo>
                  <a:pt x="533" y="795"/>
                </a:lnTo>
                <a:lnTo>
                  <a:pt x="533" y="808"/>
                </a:lnTo>
                <a:lnTo>
                  <a:pt x="528" y="821"/>
                </a:lnTo>
                <a:lnTo>
                  <a:pt x="524" y="835"/>
                </a:lnTo>
                <a:lnTo>
                  <a:pt x="515" y="821"/>
                </a:lnTo>
                <a:lnTo>
                  <a:pt x="510" y="808"/>
                </a:lnTo>
                <a:lnTo>
                  <a:pt x="510" y="795"/>
                </a:lnTo>
                <a:lnTo>
                  <a:pt x="506" y="808"/>
                </a:lnTo>
                <a:lnTo>
                  <a:pt x="506" y="821"/>
                </a:lnTo>
                <a:lnTo>
                  <a:pt x="502" y="839"/>
                </a:lnTo>
                <a:lnTo>
                  <a:pt x="502" y="857"/>
                </a:lnTo>
                <a:lnTo>
                  <a:pt x="488" y="866"/>
                </a:lnTo>
                <a:lnTo>
                  <a:pt x="475" y="870"/>
                </a:lnTo>
                <a:lnTo>
                  <a:pt x="470" y="857"/>
                </a:lnTo>
                <a:lnTo>
                  <a:pt x="479" y="843"/>
                </a:lnTo>
                <a:lnTo>
                  <a:pt x="479" y="830"/>
                </a:lnTo>
                <a:lnTo>
                  <a:pt x="479" y="817"/>
                </a:lnTo>
                <a:lnTo>
                  <a:pt x="466" y="821"/>
                </a:lnTo>
                <a:lnTo>
                  <a:pt x="462" y="835"/>
                </a:lnTo>
                <a:lnTo>
                  <a:pt x="457" y="848"/>
                </a:lnTo>
                <a:lnTo>
                  <a:pt x="453" y="861"/>
                </a:lnTo>
                <a:lnTo>
                  <a:pt x="444" y="875"/>
                </a:lnTo>
                <a:lnTo>
                  <a:pt x="431" y="879"/>
                </a:lnTo>
                <a:lnTo>
                  <a:pt x="426" y="848"/>
                </a:lnTo>
                <a:lnTo>
                  <a:pt x="426" y="835"/>
                </a:lnTo>
                <a:lnTo>
                  <a:pt x="431" y="821"/>
                </a:lnTo>
                <a:lnTo>
                  <a:pt x="439" y="808"/>
                </a:lnTo>
                <a:lnTo>
                  <a:pt x="439" y="826"/>
                </a:lnTo>
                <a:lnTo>
                  <a:pt x="435" y="839"/>
                </a:lnTo>
                <a:lnTo>
                  <a:pt x="431" y="812"/>
                </a:lnTo>
                <a:lnTo>
                  <a:pt x="426" y="826"/>
                </a:lnTo>
                <a:lnTo>
                  <a:pt x="413" y="839"/>
                </a:lnTo>
                <a:lnTo>
                  <a:pt x="404" y="852"/>
                </a:lnTo>
                <a:lnTo>
                  <a:pt x="391" y="857"/>
                </a:lnTo>
                <a:lnTo>
                  <a:pt x="386" y="843"/>
                </a:lnTo>
                <a:lnTo>
                  <a:pt x="391" y="826"/>
                </a:lnTo>
                <a:lnTo>
                  <a:pt x="408" y="812"/>
                </a:lnTo>
                <a:lnTo>
                  <a:pt x="413" y="799"/>
                </a:lnTo>
                <a:lnTo>
                  <a:pt x="422" y="786"/>
                </a:lnTo>
                <a:lnTo>
                  <a:pt x="426" y="768"/>
                </a:lnTo>
                <a:lnTo>
                  <a:pt x="408" y="759"/>
                </a:lnTo>
                <a:lnTo>
                  <a:pt x="395" y="759"/>
                </a:lnTo>
                <a:lnTo>
                  <a:pt x="382" y="764"/>
                </a:lnTo>
                <a:lnTo>
                  <a:pt x="377" y="750"/>
                </a:lnTo>
                <a:lnTo>
                  <a:pt x="391" y="741"/>
                </a:lnTo>
                <a:lnTo>
                  <a:pt x="404" y="732"/>
                </a:lnTo>
                <a:lnTo>
                  <a:pt x="417" y="724"/>
                </a:lnTo>
                <a:lnTo>
                  <a:pt x="426" y="710"/>
                </a:lnTo>
                <a:lnTo>
                  <a:pt x="431" y="697"/>
                </a:lnTo>
                <a:lnTo>
                  <a:pt x="439" y="684"/>
                </a:lnTo>
                <a:lnTo>
                  <a:pt x="439" y="670"/>
                </a:lnTo>
                <a:lnTo>
                  <a:pt x="439" y="657"/>
                </a:lnTo>
                <a:lnTo>
                  <a:pt x="439" y="644"/>
                </a:lnTo>
                <a:lnTo>
                  <a:pt x="439" y="626"/>
                </a:lnTo>
                <a:lnTo>
                  <a:pt x="439" y="608"/>
                </a:lnTo>
                <a:lnTo>
                  <a:pt x="439" y="590"/>
                </a:lnTo>
                <a:lnTo>
                  <a:pt x="439" y="573"/>
                </a:lnTo>
                <a:lnTo>
                  <a:pt x="439" y="559"/>
                </a:lnTo>
                <a:lnTo>
                  <a:pt x="439" y="546"/>
                </a:lnTo>
                <a:lnTo>
                  <a:pt x="439" y="533"/>
                </a:lnTo>
                <a:lnTo>
                  <a:pt x="439" y="519"/>
                </a:lnTo>
                <a:lnTo>
                  <a:pt x="439" y="506"/>
                </a:lnTo>
                <a:lnTo>
                  <a:pt x="439" y="493"/>
                </a:lnTo>
                <a:lnTo>
                  <a:pt x="435" y="479"/>
                </a:lnTo>
                <a:lnTo>
                  <a:pt x="435" y="462"/>
                </a:lnTo>
                <a:lnTo>
                  <a:pt x="435" y="448"/>
                </a:lnTo>
                <a:lnTo>
                  <a:pt x="431" y="435"/>
                </a:lnTo>
                <a:lnTo>
                  <a:pt x="426" y="422"/>
                </a:lnTo>
                <a:lnTo>
                  <a:pt x="422" y="408"/>
                </a:lnTo>
                <a:lnTo>
                  <a:pt x="417" y="395"/>
                </a:lnTo>
                <a:lnTo>
                  <a:pt x="413" y="382"/>
                </a:lnTo>
                <a:lnTo>
                  <a:pt x="408" y="368"/>
                </a:lnTo>
                <a:lnTo>
                  <a:pt x="404" y="355"/>
                </a:lnTo>
                <a:lnTo>
                  <a:pt x="399" y="342"/>
                </a:lnTo>
                <a:lnTo>
                  <a:pt x="391" y="329"/>
                </a:lnTo>
                <a:lnTo>
                  <a:pt x="386" y="315"/>
                </a:lnTo>
                <a:lnTo>
                  <a:pt x="382" y="302"/>
                </a:lnTo>
                <a:lnTo>
                  <a:pt x="377" y="289"/>
                </a:lnTo>
                <a:lnTo>
                  <a:pt x="377" y="275"/>
                </a:lnTo>
                <a:lnTo>
                  <a:pt x="368" y="262"/>
                </a:lnTo>
                <a:lnTo>
                  <a:pt x="360" y="249"/>
                </a:lnTo>
                <a:lnTo>
                  <a:pt x="355" y="235"/>
                </a:lnTo>
                <a:lnTo>
                  <a:pt x="346" y="222"/>
                </a:lnTo>
                <a:lnTo>
                  <a:pt x="333" y="209"/>
                </a:lnTo>
                <a:lnTo>
                  <a:pt x="328" y="195"/>
                </a:lnTo>
                <a:lnTo>
                  <a:pt x="328" y="182"/>
                </a:lnTo>
                <a:lnTo>
                  <a:pt x="324" y="195"/>
                </a:lnTo>
                <a:lnTo>
                  <a:pt x="328" y="209"/>
                </a:lnTo>
                <a:lnTo>
                  <a:pt x="315" y="213"/>
                </a:lnTo>
                <a:lnTo>
                  <a:pt x="302" y="213"/>
                </a:lnTo>
                <a:lnTo>
                  <a:pt x="288" y="213"/>
                </a:lnTo>
                <a:lnTo>
                  <a:pt x="275" y="213"/>
                </a:lnTo>
                <a:lnTo>
                  <a:pt x="262" y="213"/>
                </a:lnTo>
                <a:lnTo>
                  <a:pt x="275" y="222"/>
                </a:lnTo>
                <a:lnTo>
                  <a:pt x="288" y="222"/>
                </a:lnTo>
                <a:lnTo>
                  <a:pt x="302" y="222"/>
                </a:lnTo>
                <a:lnTo>
                  <a:pt x="288" y="213"/>
                </a:lnTo>
                <a:lnTo>
                  <a:pt x="275" y="222"/>
                </a:lnTo>
                <a:lnTo>
                  <a:pt x="275" y="240"/>
                </a:lnTo>
                <a:lnTo>
                  <a:pt x="275" y="257"/>
                </a:lnTo>
                <a:lnTo>
                  <a:pt x="266" y="275"/>
                </a:lnTo>
                <a:lnTo>
                  <a:pt x="253" y="280"/>
                </a:lnTo>
                <a:lnTo>
                  <a:pt x="240" y="280"/>
                </a:lnTo>
                <a:lnTo>
                  <a:pt x="226" y="271"/>
                </a:lnTo>
                <a:lnTo>
                  <a:pt x="222" y="257"/>
                </a:lnTo>
                <a:lnTo>
                  <a:pt x="222" y="271"/>
                </a:lnTo>
                <a:lnTo>
                  <a:pt x="209" y="275"/>
                </a:lnTo>
                <a:lnTo>
                  <a:pt x="195" y="280"/>
                </a:lnTo>
                <a:lnTo>
                  <a:pt x="182" y="280"/>
                </a:lnTo>
                <a:lnTo>
                  <a:pt x="178" y="293"/>
                </a:lnTo>
                <a:lnTo>
                  <a:pt x="164" y="297"/>
                </a:lnTo>
                <a:lnTo>
                  <a:pt x="151" y="284"/>
                </a:lnTo>
                <a:lnTo>
                  <a:pt x="138" y="284"/>
                </a:lnTo>
                <a:lnTo>
                  <a:pt x="98" y="289"/>
                </a:lnTo>
                <a:lnTo>
                  <a:pt x="62" y="289"/>
                </a:lnTo>
                <a:lnTo>
                  <a:pt x="75" y="289"/>
                </a:lnTo>
                <a:lnTo>
                  <a:pt x="89" y="289"/>
                </a:lnTo>
                <a:lnTo>
                  <a:pt x="102" y="289"/>
                </a:lnTo>
                <a:lnTo>
                  <a:pt x="129" y="289"/>
                </a:lnTo>
                <a:lnTo>
                  <a:pt x="115" y="280"/>
                </a:lnTo>
                <a:lnTo>
                  <a:pt x="98" y="275"/>
                </a:lnTo>
                <a:lnTo>
                  <a:pt x="80" y="271"/>
                </a:lnTo>
                <a:lnTo>
                  <a:pt x="67" y="266"/>
                </a:lnTo>
                <a:lnTo>
                  <a:pt x="84" y="275"/>
                </a:lnTo>
                <a:lnTo>
                  <a:pt x="89" y="289"/>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1531" name="Freeform 43"/>
          <p:cNvSpPr>
            <a:spLocks/>
          </p:cNvSpPr>
          <p:nvPr/>
        </p:nvSpPr>
        <p:spPr bwMode="auto">
          <a:xfrm>
            <a:off x="4762500" y="2440782"/>
            <a:ext cx="17860" cy="16669"/>
          </a:xfrm>
          <a:custGeom>
            <a:avLst/>
            <a:gdLst/>
            <a:ahLst/>
            <a:cxnLst>
              <a:cxn ang="0">
                <a:pos x="5" y="0"/>
              </a:cxn>
              <a:cxn ang="0">
                <a:pos x="14" y="13"/>
              </a:cxn>
              <a:cxn ang="0">
                <a:pos x="0" y="9"/>
              </a:cxn>
              <a:cxn ang="0">
                <a:pos x="5" y="0"/>
              </a:cxn>
            </a:cxnLst>
            <a:rect l="0" t="0" r="r" b="b"/>
            <a:pathLst>
              <a:path w="15" h="14">
                <a:moveTo>
                  <a:pt x="5" y="0"/>
                </a:moveTo>
                <a:lnTo>
                  <a:pt x="14" y="13"/>
                </a:lnTo>
                <a:lnTo>
                  <a:pt x="0" y="9"/>
                </a:lnTo>
                <a:lnTo>
                  <a:pt x="5" y="0"/>
                </a:lnTo>
              </a:path>
            </a:pathLst>
          </a:custGeom>
          <a:solidFill>
            <a:schemeClr val="accent1"/>
          </a:solidFill>
          <a:ln w="12700" cap="rnd" cmpd="sng">
            <a:solidFill>
              <a:schemeClr val="bg1"/>
            </a:solidFill>
            <a:prstDash val="solid"/>
            <a:round/>
            <a:headEnd type="none" w="med" len="med"/>
            <a:tailEnd type="none" w="med" len="med"/>
          </a:ln>
          <a:effectLst/>
        </p:spPr>
        <p:txBody>
          <a:bodyPr/>
          <a:lstStyle/>
          <a:p>
            <a:endParaRPr lang="en-US" sz="1050"/>
          </a:p>
        </p:txBody>
      </p:sp>
      <p:sp>
        <p:nvSpPr>
          <p:cNvPr id="191532" name="Freeform 44"/>
          <p:cNvSpPr>
            <a:spLocks/>
          </p:cNvSpPr>
          <p:nvPr/>
        </p:nvSpPr>
        <p:spPr bwMode="auto">
          <a:xfrm>
            <a:off x="4762500" y="2440781"/>
            <a:ext cx="17860" cy="5954"/>
          </a:xfrm>
          <a:custGeom>
            <a:avLst/>
            <a:gdLst/>
            <a:ahLst/>
            <a:cxnLst>
              <a:cxn ang="0">
                <a:pos x="0" y="4"/>
              </a:cxn>
              <a:cxn ang="0">
                <a:pos x="9" y="0"/>
              </a:cxn>
              <a:cxn ang="0">
                <a:pos x="14" y="4"/>
              </a:cxn>
              <a:cxn ang="0">
                <a:pos x="0" y="4"/>
              </a:cxn>
            </a:cxnLst>
            <a:rect l="0" t="0" r="r" b="b"/>
            <a:pathLst>
              <a:path w="15" h="5">
                <a:moveTo>
                  <a:pt x="0" y="4"/>
                </a:moveTo>
                <a:lnTo>
                  <a:pt x="9" y="0"/>
                </a:lnTo>
                <a:lnTo>
                  <a:pt x="14" y="4"/>
                </a:lnTo>
                <a:lnTo>
                  <a:pt x="0" y="4"/>
                </a:lnTo>
              </a:path>
            </a:pathLst>
          </a:custGeom>
          <a:solidFill>
            <a:schemeClr val="accent1"/>
          </a:solidFill>
          <a:ln w="12700" cap="rnd" cmpd="sng">
            <a:solidFill>
              <a:schemeClr val="bg1"/>
            </a:solidFill>
            <a:prstDash val="solid"/>
            <a:round/>
            <a:headEnd type="none" w="med" len="med"/>
            <a:tailEnd type="none" w="med" len="med"/>
          </a:ln>
          <a:effectLst/>
        </p:spPr>
        <p:txBody>
          <a:bodyPr/>
          <a:lstStyle/>
          <a:p>
            <a:endParaRPr lang="en-US" sz="1050"/>
          </a:p>
        </p:txBody>
      </p:sp>
      <p:sp>
        <p:nvSpPr>
          <p:cNvPr id="191533" name="Freeform 45"/>
          <p:cNvSpPr>
            <a:spLocks/>
          </p:cNvSpPr>
          <p:nvPr/>
        </p:nvSpPr>
        <p:spPr bwMode="auto">
          <a:xfrm>
            <a:off x="4768454" y="2440782"/>
            <a:ext cx="11906" cy="11906"/>
          </a:xfrm>
          <a:custGeom>
            <a:avLst/>
            <a:gdLst/>
            <a:ahLst/>
            <a:cxnLst>
              <a:cxn ang="0">
                <a:pos x="0" y="0"/>
              </a:cxn>
              <a:cxn ang="0">
                <a:pos x="9" y="9"/>
              </a:cxn>
            </a:cxnLst>
            <a:rect l="0" t="0" r="r" b="b"/>
            <a:pathLst>
              <a:path w="10" h="10">
                <a:moveTo>
                  <a:pt x="0" y="0"/>
                </a:moveTo>
                <a:lnTo>
                  <a:pt x="9" y="9"/>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1534" name="Freeform 46"/>
          <p:cNvSpPr>
            <a:spLocks/>
          </p:cNvSpPr>
          <p:nvPr/>
        </p:nvSpPr>
        <p:spPr bwMode="auto">
          <a:xfrm>
            <a:off x="5058966" y="2228851"/>
            <a:ext cx="117872" cy="783431"/>
          </a:xfrm>
          <a:custGeom>
            <a:avLst/>
            <a:gdLst/>
            <a:ahLst/>
            <a:cxnLst>
              <a:cxn ang="0">
                <a:pos x="0" y="0"/>
              </a:cxn>
              <a:cxn ang="0">
                <a:pos x="0" y="13"/>
              </a:cxn>
              <a:cxn ang="0">
                <a:pos x="0" y="27"/>
              </a:cxn>
              <a:cxn ang="0">
                <a:pos x="4" y="40"/>
              </a:cxn>
              <a:cxn ang="0">
                <a:pos x="4" y="53"/>
              </a:cxn>
              <a:cxn ang="0">
                <a:pos x="4" y="67"/>
              </a:cxn>
              <a:cxn ang="0">
                <a:pos x="9" y="80"/>
              </a:cxn>
              <a:cxn ang="0">
                <a:pos x="13" y="98"/>
              </a:cxn>
              <a:cxn ang="0">
                <a:pos x="18" y="111"/>
              </a:cxn>
              <a:cxn ang="0">
                <a:pos x="22" y="124"/>
              </a:cxn>
              <a:cxn ang="0">
                <a:pos x="27" y="138"/>
              </a:cxn>
              <a:cxn ang="0">
                <a:pos x="36" y="151"/>
              </a:cxn>
              <a:cxn ang="0">
                <a:pos x="40" y="164"/>
              </a:cxn>
              <a:cxn ang="0">
                <a:pos x="45" y="178"/>
              </a:cxn>
              <a:cxn ang="0">
                <a:pos x="53" y="191"/>
              </a:cxn>
              <a:cxn ang="0">
                <a:pos x="58" y="204"/>
              </a:cxn>
              <a:cxn ang="0">
                <a:pos x="62" y="218"/>
              </a:cxn>
              <a:cxn ang="0">
                <a:pos x="62" y="231"/>
              </a:cxn>
              <a:cxn ang="0">
                <a:pos x="67" y="244"/>
              </a:cxn>
              <a:cxn ang="0">
                <a:pos x="71" y="257"/>
              </a:cxn>
              <a:cxn ang="0">
                <a:pos x="76" y="271"/>
              </a:cxn>
              <a:cxn ang="0">
                <a:pos x="80" y="284"/>
              </a:cxn>
              <a:cxn ang="0">
                <a:pos x="85" y="297"/>
              </a:cxn>
              <a:cxn ang="0">
                <a:pos x="94" y="311"/>
              </a:cxn>
              <a:cxn ang="0">
                <a:pos x="94" y="324"/>
              </a:cxn>
              <a:cxn ang="0">
                <a:pos x="98" y="337"/>
              </a:cxn>
              <a:cxn ang="0">
                <a:pos x="98" y="355"/>
              </a:cxn>
              <a:cxn ang="0">
                <a:pos x="98" y="368"/>
              </a:cxn>
              <a:cxn ang="0">
                <a:pos x="98" y="386"/>
              </a:cxn>
              <a:cxn ang="0">
                <a:pos x="98" y="404"/>
              </a:cxn>
              <a:cxn ang="0">
                <a:pos x="98" y="422"/>
              </a:cxn>
              <a:cxn ang="0">
                <a:pos x="98" y="435"/>
              </a:cxn>
              <a:cxn ang="0">
                <a:pos x="98" y="448"/>
              </a:cxn>
              <a:cxn ang="0">
                <a:pos x="98" y="462"/>
              </a:cxn>
              <a:cxn ang="0">
                <a:pos x="94" y="475"/>
              </a:cxn>
              <a:cxn ang="0">
                <a:pos x="94" y="493"/>
              </a:cxn>
              <a:cxn ang="0">
                <a:pos x="89" y="506"/>
              </a:cxn>
              <a:cxn ang="0">
                <a:pos x="85" y="519"/>
              </a:cxn>
              <a:cxn ang="0">
                <a:pos x="85" y="533"/>
              </a:cxn>
              <a:cxn ang="0">
                <a:pos x="80" y="546"/>
              </a:cxn>
              <a:cxn ang="0">
                <a:pos x="80" y="559"/>
              </a:cxn>
              <a:cxn ang="0">
                <a:pos x="80" y="573"/>
              </a:cxn>
              <a:cxn ang="0">
                <a:pos x="80" y="586"/>
              </a:cxn>
              <a:cxn ang="0">
                <a:pos x="80" y="599"/>
              </a:cxn>
              <a:cxn ang="0">
                <a:pos x="80" y="617"/>
              </a:cxn>
              <a:cxn ang="0">
                <a:pos x="85" y="630"/>
              </a:cxn>
              <a:cxn ang="0">
                <a:pos x="89" y="644"/>
              </a:cxn>
              <a:cxn ang="0">
                <a:pos x="89" y="657"/>
              </a:cxn>
            </a:cxnLst>
            <a:rect l="0" t="0" r="r" b="b"/>
            <a:pathLst>
              <a:path w="99" h="658">
                <a:moveTo>
                  <a:pt x="0" y="0"/>
                </a:moveTo>
                <a:lnTo>
                  <a:pt x="0" y="13"/>
                </a:lnTo>
                <a:lnTo>
                  <a:pt x="0" y="27"/>
                </a:lnTo>
                <a:lnTo>
                  <a:pt x="4" y="40"/>
                </a:lnTo>
                <a:lnTo>
                  <a:pt x="4" y="53"/>
                </a:lnTo>
                <a:lnTo>
                  <a:pt x="4" y="67"/>
                </a:lnTo>
                <a:lnTo>
                  <a:pt x="9" y="80"/>
                </a:lnTo>
                <a:lnTo>
                  <a:pt x="13" y="98"/>
                </a:lnTo>
                <a:lnTo>
                  <a:pt x="18" y="111"/>
                </a:lnTo>
                <a:lnTo>
                  <a:pt x="22" y="124"/>
                </a:lnTo>
                <a:lnTo>
                  <a:pt x="27" y="138"/>
                </a:lnTo>
                <a:lnTo>
                  <a:pt x="36" y="151"/>
                </a:lnTo>
                <a:lnTo>
                  <a:pt x="40" y="164"/>
                </a:lnTo>
                <a:lnTo>
                  <a:pt x="45" y="178"/>
                </a:lnTo>
                <a:lnTo>
                  <a:pt x="53" y="191"/>
                </a:lnTo>
                <a:lnTo>
                  <a:pt x="58" y="204"/>
                </a:lnTo>
                <a:lnTo>
                  <a:pt x="62" y="218"/>
                </a:lnTo>
                <a:lnTo>
                  <a:pt x="62" y="231"/>
                </a:lnTo>
                <a:lnTo>
                  <a:pt x="67" y="244"/>
                </a:lnTo>
                <a:lnTo>
                  <a:pt x="71" y="257"/>
                </a:lnTo>
                <a:lnTo>
                  <a:pt x="76" y="271"/>
                </a:lnTo>
                <a:lnTo>
                  <a:pt x="80" y="284"/>
                </a:lnTo>
                <a:lnTo>
                  <a:pt x="85" y="297"/>
                </a:lnTo>
                <a:lnTo>
                  <a:pt x="94" y="311"/>
                </a:lnTo>
                <a:lnTo>
                  <a:pt x="94" y="324"/>
                </a:lnTo>
                <a:lnTo>
                  <a:pt x="98" y="337"/>
                </a:lnTo>
                <a:lnTo>
                  <a:pt x="98" y="355"/>
                </a:lnTo>
                <a:lnTo>
                  <a:pt x="98" y="368"/>
                </a:lnTo>
                <a:lnTo>
                  <a:pt x="98" y="386"/>
                </a:lnTo>
                <a:lnTo>
                  <a:pt x="98" y="404"/>
                </a:lnTo>
                <a:lnTo>
                  <a:pt x="98" y="422"/>
                </a:lnTo>
                <a:lnTo>
                  <a:pt x="98" y="435"/>
                </a:lnTo>
                <a:lnTo>
                  <a:pt x="98" y="448"/>
                </a:lnTo>
                <a:lnTo>
                  <a:pt x="98" y="462"/>
                </a:lnTo>
                <a:lnTo>
                  <a:pt x="94" y="475"/>
                </a:lnTo>
                <a:lnTo>
                  <a:pt x="94" y="493"/>
                </a:lnTo>
                <a:lnTo>
                  <a:pt x="89" y="506"/>
                </a:lnTo>
                <a:lnTo>
                  <a:pt x="85" y="519"/>
                </a:lnTo>
                <a:lnTo>
                  <a:pt x="85" y="533"/>
                </a:lnTo>
                <a:lnTo>
                  <a:pt x="80" y="546"/>
                </a:lnTo>
                <a:lnTo>
                  <a:pt x="80" y="559"/>
                </a:lnTo>
                <a:lnTo>
                  <a:pt x="80" y="573"/>
                </a:lnTo>
                <a:lnTo>
                  <a:pt x="80" y="586"/>
                </a:lnTo>
                <a:lnTo>
                  <a:pt x="80" y="599"/>
                </a:lnTo>
                <a:lnTo>
                  <a:pt x="80" y="617"/>
                </a:lnTo>
                <a:lnTo>
                  <a:pt x="85" y="630"/>
                </a:lnTo>
                <a:lnTo>
                  <a:pt x="89" y="644"/>
                </a:lnTo>
                <a:lnTo>
                  <a:pt x="89" y="657"/>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1535" name="Freeform 47"/>
          <p:cNvSpPr>
            <a:spLocks/>
          </p:cNvSpPr>
          <p:nvPr/>
        </p:nvSpPr>
        <p:spPr bwMode="auto">
          <a:xfrm>
            <a:off x="4905376" y="2191941"/>
            <a:ext cx="746522" cy="355997"/>
          </a:xfrm>
          <a:custGeom>
            <a:avLst/>
            <a:gdLst/>
            <a:ahLst/>
            <a:cxnLst>
              <a:cxn ang="0">
                <a:pos x="0" y="76"/>
              </a:cxn>
              <a:cxn ang="0">
                <a:pos x="13" y="71"/>
              </a:cxn>
              <a:cxn ang="0">
                <a:pos x="27" y="71"/>
              </a:cxn>
              <a:cxn ang="0">
                <a:pos x="40" y="71"/>
              </a:cxn>
              <a:cxn ang="0">
                <a:pos x="58" y="71"/>
              </a:cxn>
              <a:cxn ang="0">
                <a:pos x="75" y="62"/>
              </a:cxn>
              <a:cxn ang="0">
                <a:pos x="89" y="58"/>
              </a:cxn>
              <a:cxn ang="0">
                <a:pos x="102" y="49"/>
              </a:cxn>
              <a:cxn ang="0">
                <a:pos x="115" y="44"/>
              </a:cxn>
              <a:cxn ang="0">
                <a:pos x="133" y="31"/>
              </a:cxn>
              <a:cxn ang="0">
                <a:pos x="151" y="27"/>
              </a:cxn>
              <a:cxn ang="0">
                <a:pos x="164" y="22"/>
              </a:cxn>
              <a:cxn ang="0">
                <a:pos x="178" y="13"/>
              </a:cxn>
              <a:cxn ang="0">
                <a:pos x="191" y="9"/>
              </a:cxn>
              <a:cxn ang="0">
                <a:pos x="204" y="9"/>
              </a:cxn>
              <a:cxn ang="0">
                <a:pos x="218" y="9"/>
              </a:cxn>
              <a:cxn ang="0">
                <a:pos x="231" y="4"/>
              </a:cxn>
              <a:cxn ang="0">
                <a:pos x="244" y="4"/>
              </a:cxn>
              <a:cxn ang="0">
                <a:pos x="258" y="4"/>
              </a:cxn>
              <a:cxn ang="0">
                <a:pos x="271" y="0"/>
              </a:cxn>
              <a:cxn ang="0">
                <a:pos x="284" y="0"/>
              </a:cxn>
              <a:cxn ang="0">
                <a:pos x="297" y="0"/>
              </a:cxn>
              <a:cxn ang="0">
                <a:pos x="311" y="0"/>
              </a:cxn>
              <a:cxn ang="0">
                <a:pos x="329" y="0"/>
              </a:cxn>
              <a:cxn ang="0">
                <a:pos x="346" y="4"/>
              </a:cxn>
              <a:cxn ang="0">
                <a:pos x="364" y="13"/>
              </a:cxn>
              <a:cxn ang="0">
                <a:pos x="377" y="18"/>
              </a:cxn>
              <a:cxn ang="0">
                <a:pos x="395" y="18"/>
              </a:cxn>
              <a:cxn ang="0">
                <a:pos x="408" y="18"/>
              </a:cxn>
              <a:cxn ang="0">
                <a:pos x="422" y="27"/>
              </a:cxn>
              <a:cxn ang="0">
                <a:pos x="435" y="31"/>
              </a:cxn>
              <a:cxn ang="0">
                <a:pos x="448" y="40"/>
              </a:cxn>
              <a:cxn ang="0">
                <a:pos x="466" y="44"/>
              </a:cxn>
              <a:cxn ang="0">
                <a:pos x="502" y="53"/>
              </a:cxn>
              <a:cxn ang="0">
                <a:pos x="528" y="58"/>
              </a:cxn>
              <a:cxn ang="0">
                <a:pos x="533" y="71"/>
              </a:cxn>
              <a:cxn ang="0">
                <a:pos x="546" y="80"/>
              </a:cxn>
              <a:cxn ang="0">
                <a:pos x="551" y="93"/>
              </a:cxn>
              <a:cxn ang="0">
                <a:pos x="559" y="107"/>
              </a:cxn>
              <a:cxn ang="0">
                <a:pos x="573" y="120"/>
              </a:cxn>
              <a:cxn ang="0">
                <a:pos x="573" y="133"/>
              </a:cxn>
              <a:cxn ang="0">
                <a:pos x="577" y="147"/>
              </a:cxn>
              <a:cxn ang="0">
                <a:pos x="564" y="160"/>
              </a:cxn>
              <a:cxn ang="0">
                <a:pos x="551" y="165"/>
              </a:cxn>
              <a:cxn ang="0">
                <a:pos x="537" y="173"/>
              </a:cxn>
              <a:cxn ang="0">
                <a:pos x="524" y="187"/>
              </a:cxn>
              <a:cxn ang="0">
                <a:pos x="511" y="191"/>
              </a:cxn>
              <a:cxn ang="0">
                <a:pos x="626" y="298"/>
              </a:cxn>
              <a:cxn ang="0">
                <a:pos x="617" y="125"/>
              </a:cxn>
              <a:cxn ang="0">
                <a:pos x="528" y="178"/>
              </a:cxn>
            </a:cxnLst>
            <a:rect l="0" t="0" r="r" b="b"/>
            <a:pathLst>
              <a:path w="627" h="299">
                <a:moveTo>
                  <a:pt x="0" y="76"/>
                </a:moveTo>
                <a:lnTo>
                  <a:pt x="13" y="71"/>
                </a:lnTo>
                <a:lnTo>
                  <a:pt x="27" y="71"/>
                </a:lnTo>
                <a:lnTo>
                  <a:pt x="40" y="71"/>
                </a:lnTo>
                <a:lnTo>
                  <a:pt x="58" y="71"/>
                </a:lnTo>
                <a:lnTo>
                  <a:pt x="75" y="62"/>
                </a:lnTo>
                <a:lnTo>
                  <a:pt x="89" y="58"/>
                </a:lnTo>
                <a:lnTo>
                  <a:pt x="102" y="49"/>
                </a:lnTo>
                <a:lnTo>
                  <a:pt x="115" y="44"/>
                </a:lnTo>
                <a:lnTo>
                  <a:pt x="133" y="31"/>
                </a:lnTo>
                <a:lnTo>
                  <a:pt x="151" y="27"/>
                </a:lnTo>
                <a:lnTo>
                  <a:pt x="164" y="22"/>
                </a:lnTo>
                <a:lnTo>
                  <a:pt x="178" y="13"/>
                </a:lnTo>
                <a:lnTo>
                  <a:pt x="191" y="9"/>
                </a:lnTo>
                <a:lnTo>
                  <a:pt x="204" y="9"/>
                </a:lnTo>
                <a:lnTo>
                  <a:pt x="218" y="9"/>
                </a:lnTo>
                <a:lnTo>
                  <a:pt x="231" y="4"/>
                </a:lnTo>
                <a:lnTo>
                  <a:pt x="244" y="4"/>
                </a:lnTo>
                <a:lnTo>
                  <a:pt x="258" y="4"/>
                </a:lnTo>
                <a:lnTo>
                  <a:pt x="271" y="0"/>
                </a:lnTo>
                <a:lnTo>
                  <a:pt x="284" y="0"/>
                </a:lnTo>
                <a:lnTo>
                  <a:pt x="297" y="0"/>
                </a:lnTo>
                <a:lnTo>
                  <a:pt x="311" y="0"/>
                </a:lnTo>
                <a:lnTo>
                  <a:pt x="329" y="0"/>
                </a:lnTo>
                <a:lnTo>
                  <a:pt x="346" y="4"/>
                </a:lnTo>
                <a:lnTo>
                  <a:pt x="364" y="13"/>
                </a:lnTo>
                <a:lnTo>
                  <a:pt x="377" y="18"/>
                </a:lnTo>
                <a:lnTo>
                  <a:pt x="395" y="18"/>
                </a:lnTo>
                <a:lnTo>
                  <a:pt x="408" y="18"/>
                </a:lnTo>
                <a:lnTo>
                  <a:pt x="422" y="27"/>
                </a:lnTo>
                <a:lnTo>
                  <a:pt x="435" y="31"/>
                </a:lnTo>
                <a:lnTo>
                  <a:pt x="448" y="40"/>
                </a:lnTo>
                <a:lnTo>
                  <a:pt x="466" y="44"/>
                </a:lnTo>
                <a:lnTo>
                  <a:pt x="502" y="53"/>
                </a:lnTo>
                <a:lnTo>
                  <a:pt x="528" y="58"/>
                </a:lnTo>
                <a:lnTo>
                  <a:pt x="533" y="71"/>
                </a:lnTo>
                <a:lnTo>
                  <a:pt x="546" y="80"/>
                </a:lnTo>
                <a:lnTo>
                  <a:pt x="551" y="93"/>
                </a:lnTo>
                <a:lnTo>
                  <a:pt x="559" y="107"/>
                </a:lnTo>
                <a:lnTo>
                  <a:pt x="573" y="120"/>
                </a:lnTo>
                <a:lnTo>
                  <a:pt x="573" y="133"/>
                </a:lnTo>
                <a:lnTo>
                  <a:pt x="577" y="147"/>
                </a:lnTo>
                <a:lnTo>
                  <a:pt x="564" y="160"/>
                </a:lnTo>
                <a:lnTo>
                  <a:pt x="551" y="165"/>
                </a:lnTo>
                <a:lnTo>
                  <a:pt x="537" y="173"/>
                </a:lnTo>
                <a:lnTo>
                  <a:pt x="524" y="187"/>
                </a:lnTo>
                <a:lnTo>
                  <a:pt x="511" y="191"/>
                </a:lnTo>
                <a:lnTo>
                  <a:pt x="626" y="298"/>
                </a:lnTo>
                <a:lnTo>
                  <a:pt x="617" y="125"/>
                </a:lnTo>
                <a:lnTo>
                  <a:pt x="528" y="178"/>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1536" name="Freeform 48"/>
          <p:cNvSpPr>
            <a:spLocks/>
          </p:cNvSpPr>
          <p:nvPr/>
        </p:nvSpPr>
        <p:spPr bwMode="auto">
          <a:xfrm>
            <a:off x="4863704" y="2947988"/>
            <a:ext cx="465534" cy="419100"/>
          </a:xfrm>
          <a:custGeom>
            <a:avLst/>
            <a:gdLst/>
            <a:ahLst/>
            <a:cxnLst>
              <a:cxn ang="0">
                <a:pos x="213" y="0"/>
              </a:cxn>
              <a:cxn ang="0">
                <a:pos x="0" y="0"/>
              </a:cxn>
              <a:cxn ang="0">
                <a:pos x="0" y="351"/>
              </a:cxn>
              <a:cxn ang="0">
                <a:pos x="390" y="351"/>
              </a:cxn>
              <a:cxn ang="0">
                <a:pos x="390" y="0"/>
              </a:cxn>
              <a:cxn ang="0">
                <a:pos x="301" y="0"/>
              </a:cxn>
            </a:cxnLst>
            <a:rect l="0" t="0" r="r" b="b"/>
            <a:pathLst>
              <a:path w="391" h="352">
                <a:moveTo>
                  <a:pt x="213" y="0"/>
                </a:moveTo>
                <a:lnTo>
                  <a:pt x="0" y="0"/>
                </a:lnTo>
                <a:lnTo>
                  <a:pt x="0" y="351"/>
                </a:lnTo>
                <a:lnTo>
                  <a:pt x="390" y="351"/>
                </a:lnTo>
                <a:lnTo>
                  <a:pt x="390" y="0"/>
                </a:lnTo>
                <a:lnTo>
                  <a:pt x="301" y="0"/>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1537" name="Freeform 49"/>
          <p:cNvSpPr>
            <a:spLocks/>
          </p:cNvSpPr>
          <p:nvPr/>
        </p:nvSpPr>
        <p:spPr bwMode="auto">
          <a:xfrm>
            <a:off x="5592366" y="2889647"/>
            <a:ext cx="102394" cy="694134"/>
          </a:xfrm>
          <a:custGeom>
            <a:avLst/>
            <a:gdLst/>
            <a:ahLst/>
            <a:cxnLst>
              <a:cxn ang="0">
                <a:pos x="54" y="0"/>
              </a:cxn>
              <a:cxn ang="0">
                <a:pos x="58" y="13"/>
              </a:cxn>
              <a:cxn ang="0">
                <a:pos x="58" y="27"/>
              </a:cxn>
              <a:cxn ang="0">
                <a:pos x="58" y="40"/>
              </a:cxn>
              <a:cxn ang="0">
                <a:pos x="58" y="53"/>
              </a:cxn>
              <a:cxn ang="0">
                <a:pos x="58" y="71"/>
              </a:cxn>
              <a:cxn ang="0">
                <a:pos x="58" y="84"/>
              </a:cxn>
              <a:cxn ang="0">
                <a:pos x="58" y="98"/>
              </a:cxn>
              <a:cxn ang="0">
                <a:pos x="58" y="116"/>
              </a:cxn>
              <a:cxn ang="0">
                <a:pos x="67" y="133"/>
              </a:cxn>
              <a:cxn ang="0">
                <a:pos x="72" y="147"/>
              </a:cxn>
              <a:cxn ang="0">
                <a:pos x="76" y="160"/>
              </a:cxn>
              <a:cxn ang="0">
                <a:pos x="81" y="178"/>
              </a:cxn>
              <a:cxn ang="0">
                <a:pos x="81" y="191"/>
              </a:cxn>
              <a:cxn ang="0">
                <a:pos x="81" y="204"/>
              </a:cxn>
              <a:cxn ang="0">
                <a:pos x="81" y="218"/>
              </a:cxn>
              <a:cxn ang="0">
                <a:pos x="81" y="231"/>
              </a:cxn>
              <a:cxn ang="0">
                <a:pos x="81" y="249"/>
              </a:cxn>
              <a:cxn ang="0">
                <a:pos x="81" y="262"/>
              </a:cxn>
              <a:cxn ang="0">
                <a:pos x="81" y="275"/>
              </a:cxn>
              <a:cxn ang="0">
                <a:pos x="76" y="289"/>
              </a:cxn>
              <a:cxn ang="0">
                <a:pos x="72" y="307"/>
              </a:cxn>
              <a:cxn ang="0">
                <a:pos x="72" y="320"/>
              </a:cxn>
              <a:cxn ang="0">
                <a:pos x="72" y="333"/>
              </a:cxn>
              <a:cxn ang="0">
                <a:pos x="72" y="347"/>
              </a:cxn>
              <a:cxn ang="0">
                <a:pos x="72" y="360"/>
              </a:cxn>
              <a:cxn ang="0">
                <a:pos x="67" y="373"/>
              </a:cxn>
              <a:cxn ang="0">
                <a:pos x="67" y="387"/>
              </a:cxn>
              <a:cxn ang="0">
                <a:pos x="67" y="400"/>
              </a:cxn>
              <a:cxn ang="0">
                <a:pos x="67" y="413"/>
              </a:cxn>
              <a:cxn ang="0">
                <a:pos x="67" y="427"/>
              </a:cxn>
              <a:cxn ang="0">
                <a:pos x="67" y="440"/>
              </a:cxn>
              <a:cxn ang="0">
                <a:pos x="67" y="453"/>
              </a:cxn>
              <a:cxn ang="0">
                <a:pos x="72" y="466"/>
              </a:cxn>
              <a:cxn ang="0">
                <a:pos x="72" y="480"/>
              </a:cxn>
              <a:cxn ang="0">
                <a:pos x="81" y="493"/>
              </a:cxn>
              <a:cxn ang="0">
                <a:pos x="81" y="506"/>
              </a:cxn>
              <a:cxn ang="0">
                <a:pos x="85" y="520"/>
              </a:cxn>
              <a:cxn ang="0">
                <a:pos x="85" y="533"/>
              </a:cxn>
              <a:cxn ang="0">
                <a:pos x="85" y="546"/>
              </a:cxn>
              <a:cxn ang="0">
                <a:pos x="85" y="560"/>
              </a:cxn>
              <a:cxn ang="0">
                <a:pos x="76" y="573"/>
              </a:cxn>
              <a:cxn ang="0">
                <a:pos x="63" y="573"/>
              </a:cxn>
              <a:cxn ang="0">
                <a:pos x="49" y="578"/>
              </a:cxn>
              <a:cxn ang="0">
                <a:pos x="13" y="582"/>
              </a:cxn>
              <a:cxn ang="0">
                <a:pos x="0" y="582"/>
              </a:cxn>
            </a:cxnLst>
            <a:rect l="0" t="0" r="r" b="b"/>
            <a:pathLst>
              <a:path w="86" h="583">
                <a:moveTo>
                  <a:pt x="54" y="0"/>
                </a:moveTo>
                <a:lnTo>
                  <a:pt x="58" y="13"/>
                </a:lnTo>
                <a:lnTo>
                  <a:pt x="58" y="27"/>
                </a:lnTo>
                <a:lnTo>
                  <a:pt x="58" y="40"/>
                </a:lnTo>
                <a:lnTo>
                  <a:pt x="58" y="53"/>
                </a:lnTo>
                <a:lnTo>
                  <a:pt x="58" y="71"/>
                </a:lnTo>
                <a:lnTo>
                  <a:pt x="58" y="84"/>
                </a:lnTo>
                <a:lnTo>
                  <a:pt x="58" y="98"/>
                </a:lnTo>
                <a:lnTo>
                  <a:pt x="58" y="116"/>
                </a:lnTo>
                <a:lnTo>
                  <a:pt x="67" y="133"/>
                </a:lnTo>
                <a:lnTo>
                  <a:pt x="72" y="147"/>
                </a:lnTo>
                <a:lnTo>
                  <a:pt x="76" y="160"/>
                </a:lnTo>
                <a:lnTo>
                  <a:pt x="81" y="178"/>
                </a:lnTo>
                <a:lnTo>
                  <a:pt x="81" y="191"/>
                </a:lnTo>
                <a:lnTo>
                  <a:pt x="81" y="204"/>
                </a:lnTo>
                <a:lnTo>
                  <a:pt x="81" y="218"/>
                </a:lnTo>
                <a:lnTo>
                  <a:pt x="81" y="231"/>
                </a:lnTo>
                <a:lnTo>
                  <a:pt x="81" y="249"/>
                </a:lnTo>
                <a:lnTo>
                  <a:pt x="81" y="262"/>
                </a:lnTo>
                <a:lnTo>
                  <a:pt x="81" y="275"/>
                </a:lnTo>
                <a:lnTo>
                  <a:pt x="76" y="289"/>
                </a:lnTo>
                <a:lnTo>
                  <a:pt x="72" y="307"/>
                </a:lnTo>
                <a:lnTo>
                  <a:pt x="72" y="320"/>
                </a:lnTo>
                <a:lnTo>
                  <a:pt x="72" y="333"/>
                </a:lnTo>
                <a:lnTo>
                  <a:pt x="72" y="347"/>
                </a:lnTo>
                <a:lnTo>
                  <a:pt x="72" y="360"/>
                </a:lnTo>
                <a:lnTo>
                  <a:pt x="67" y="373"/>
                </a:lnTo>
                <a:lnTo>
                  <a:pt x="67" y="387"/>
                </a:lnTo>
                <a:lnTo>
                  <a:pt x="67" y="400"/>
                </a:lnTo>
                <a:lnTo>
                  <a:pt x="67" y="413"/>
                </a:lnTo>
                <a:lnTo>
                  <a:pt x="67" y="427"/>
                </a:lnTo>
                <a:lnTo>
                  <a:pt x="67" y="440"/>
                </a:lnTo>
                <a:lnTo>
                  <a:pt x="67" y="453"/>
                </a:lnTo>
                <a:lnTo>
                  <a:pt x="72" y="466"/>
                </a:lnTo>
                <a:lnTo>
                  <a:pt x="72" y="480"/>
                </a:lnTo>
                <a:lnTo>
                  <a:pt x="81" y="493"/>
                </a:lnTo>
                <a:lnTo>
                  <a:pt x="81" y="506"/>
                </a:lnTo>
                <a:lnTo>
                  <a:pt x="85" y="520"/>
                </a:lnTo>
                <a:lnTo>
                  <a:pt x="85" y="533"/>
                </a:lnTo>
                <a:lnTo>
                  <a:pt x="85" y="546"/>
                </a:lnTo>
                <a:lnTo>
                  <a:pt x="85" y="560"/>
                </a:lnTo>
                <a:lnTo>
                  <a:pt x="76" y="573"/>
                </a:lnTo>
                <a:lnTo>
                  <a:pt x="63" y="573"/>
                </a:lnTo>
                <a:lnTo>
                  <a:pt x="49" y="578"/>
                </a:lnTo>
                <a:lnTo>
                  <a:pt x="13" y="582"/>
                </a:lnTo>
                <a:lnTo>
                  <a:pt x="0" y="582"/>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1538" name="Freeform 50"/>
          <p:cNvSpPr>
            <a:spLocks/>
          </p:cNvSpPr>
          <p:nvPr/>
        </p:nvSpPr>
        <p:spPr bwMode="auto">
          <a:xfrm>
            <a:off x="5555457" y="3439716"/>
            <a:ext cx="22622" cy="85725"/>
          </a:xfrm>
          <a:custGeom>
            <a:avLst/>
            <a:gdLst/>
            <a:ahLst/>
            <a:cxnLst>
              <a:cxn ang="0">
                <a:pos x="14" y="0"/>
              </a:cxn>
              <a:cxn ang="0">
                <a:pos x="18" y="13"/>
              </a:cxn>
              <a:cxn ang="0">
                <a:pos x="18" y="27"/>
              </a:cxn>
              <a:cxn ang="0">
                <a:pos x="18" y="40"/>
              </a:cxn>
              <a:cxn ang="0">
                <a:pos x="18" y="58"/>
              </a:cxn>
              <a:cxn ang="0">
                <a:pos x="0" y="71"/>
              </a:cxn>
            </a:cxnLst>
            <a:rect l="0" t="0" r="r" b="b"/>
            <a:pathLst>
              <a:path w="19" h="72">
                <a:moveTo>
                  <a:pt x="14" y="0"/>
                </a:moveTo>
                <a:lnTo>
                  <a:pt x="18" y="13"/>
                </a:lnTo>
                <a:lnTo>
                  <a:pt x="18" y="27"/>
                </a:lnTo>
                <a:lnTo>
                  <a:pt x="18" y="40"/>
                </a:lnTo>
                <a:lnTo>
                  <a:pt x="18" y="58"/>
                </a:lnTo>
                <a:lnTo>
                  <a:pt x="0" y="71"/>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1539" name="Freeform 51"/>
          <p:cNvSpPr>
            <a:spLocks/>
          </p:cNvSpPr>
          <p:nvPr/>
        </p:nvSpPr>
        <p:spPr bwMode="auto">
          <a:xfrm>
            <a:off x="5956698" y="2800350"/>
            <a:ext cx="1207294" cy="809625"/>
          </a:xfrm>
          <a:custGeom>
            <a:avLst/>
            <a:gdLst/>
            <a:ahLst/>
            <a:cxnLst>
              <a:cxn ang="0">
                <a:pos x="164" y="524"/>
              </a:cxn>
              <a:cxn ang="0">
                <a:pos x="111" y="595"/>
              </a:cxn>
              <a:cxn ang="0">
                <a:pos x="9" y="639"/>
              </a:cxn>
              <a:cxn ang="0">
                <a:pos x="53" y="666"/>
              </a:cxn>
              <a:cxn ang="0">
                <a:pos x="124" y="652"/>
              </a:cxn>
              <a:cxn ang="0">
                <a:pos x="213" y="652"/>
              </a:cxn>
              <a:cxn ang="0">
                <a:pos x="280" y="657"/>
              </a:cxn>
              <a:cxn ang="0">
                <a:pos x="280" y="586"/>
              </a:cxn>
              <a:cxn ang="0">
                <a:pos x="489" y="173"/>
              </a:cxn>
              <a:cxn ang="0">
                <a:pos x="467" y="240"/>
              </a:cxn>
              <a:cxn ang="0">
                <a:pos x="444" y="306"/>
              </a:cxn>
              <a:cxn ang="0">
                <a:pos x="382" y="359"/>
              </a:cxn>
              <a:cxn ang="0">
                <a:pos x="355" y="391"/>
              </a:cxn>
              <a:cxn ang="0">
                <a:pos x="360" y="426"/>
              </a:cxn>
              <a:cxn ang="0">
                <a:pos x="369" y="466"/>
              </a:cxn>
              <a:cxn ang="0">
                <a:pos x="387" y="462"/>
              </a:cxn>
              <a:cxn ang="0">
                <a:pos x="369" y="515"/>
              </a:cxn>
              <a:cxn ang="0">
                <a:pos x="422" y="453"/>
              </a:cxn>
              <a:cxn ang="0">
                <a:pos x="418" y="515"/>
              </a:cxn>
              <a:cxn ang="0">
                <a:pos x="458" y="479"/>
              </a:cxn>
              <a:cxn ang="0">
                <a:pos x="498" y="448"/>
              </a:cxn>
              <a:cxn ang="0">
                <a:pos x="507" y="373"/>
              </a:cxn>
              <a:cxn ang="0">
                <a:pos x="533" y="302"/>
              </a:cxn>
              <a:cxn ang="0">
                <a:pos x="555" y="324"/>
              </a:cxn>
              <a:cxn ang="0">
                <a:pos x="555" y="391"/>
              </a:cxn>
              <a:cxn ang="0">
                <a:pos x="569" y="324"/>
              </a:cxn>
              <a:cxn ang="0">
                <a:pos x="604" y="244"/>
              </a:cxn>
              <a:cxn ang="0">
                <a:pos x="613" y="231"/>
              </a:cxn>
              <a:cxn ang="0">
                <a:pos x="591" y="213"/>
              </a:cxn>
              <a:cxn ang="0">
                <a:pos x="586" y="280"/>
              </a:cxn>
              <a:cxn ang="0">
                <a:pos x="560" y="355"/>
              </a:cxn>
              <a:cxn ang="0">
                <a:pos x="542" y="422"/>
              </a:cxn>
              <a:cxn ang="0">
                <a:pos x="524" y="501"/>
              </a:cxn>
              <a:cxn ang="0">
                <a:pos x="515" y="572"/>
              </a:cxn>
              <a:cxn ang="0">
                <a:pos x="511" y="639"/>
              </a:cxn>
              <a:cxn ang="0">
                <a:pos x="595" y="675"/>
              </a:cxn>
              <a:cxn ang="0">
                <a:pos x="658" y="639"/>
              </a:cxn>
              <a:cxn ang="0">
                <a:pos x="724" y="612"/>
              </a:cxn>
              <a:cxn ang="0">
                <a:pos x="791" y="595"/>
              </a:cxn>
              <a:cxn ang="0">
                <a:pos x="866" y="568"/>
              </a:cxn>
              <a:cxn ang="0">
                <a:pos x="924" y="568"/>
              </a:cxn>
              <a:cxn ang="0">
                <a:pos x="911" y="617"/>
              </a:cxn>
              <a:cxn ang="0">
                <a:pos x="893" y="652"/>
              </a:cxn>
              <a:cxn ang="0">
                <a:pos x="920" y="657"/>
              </a:cxn>
              <a:cxn ang="0">
                <a:pos x="960" y="648"/>
              </a:cxn>
              <a:cxn ang="0">
                <a:pos x="1013" y="612"/>
              </a:cxn>
              <a:cxn ang="0">
                <a:pos x="1004" y="541"/>
              </a:cxn>
              <a:cxn ang="0">
                <a:pos x="995" y="475"/>
              </a:cxn>
              <a:cxn ang="0">
                <a:pos x="937" y="430"/>
              </a:cxn>
              <a:cxn ang="0">
                <a:pos x="871" y="470"/>
              </a:cxn>
              <a:cxn ang="0">
                <a:pos x="778" y="488"/>
              </a:cxn>
              <a:cxn ang="0">
                <a:pos x="693" y="510"/>
              </a:cxn>
              <a:cxn ang="0">
                <a:pos x="635" y="564"/>
              </a:cxn>
              <a:cxn ang="0">
                <a:pos x="684" y="497"/>
              </a:cxn>
              <a:cxn ang="0">
                <a:pos x="720" y="430"/>
              </a:cxn>
              <a:cxn ang="0">
                <a:pos x="751" y="359"/>
              </a:cxn>
              <a:cxn ang="0">
                <a:pos x="786" y="288"/>
              </a:cxn>
              <a:cxn ang="0">
                <a:pos x="818" y="222"/>
              </a:cxn>
              <a:cxn ang="0">
                <a:pos x="822" y="146"/>
              </a:cxn>
              <a:cxn ang="0">
                <a:pos x="786" y="80"/>
              </a:cxn>
              <a:cxn ang="0">
                <a:pos x="746" y="13"/>
              </a:cxn>
              <a:cxn ang="0">
                <a:pos x="773" y="62"/>
              </a:cxn>
              <a:cxn ang="0">
                <a:pos x="809" y="129"/>
              </a:cxn>
            </a:cxnLst>
            <a:rect l="0" t="0" r="r" b="b"/>
            <a:pathLst>
              <a:path w="1014" h="680">
                <a:moveTo>
                  <a:pt x="187" y="466"/>
                </a:moveTo>
                <a:lnTo>
                  <a:pt x="178" y="479"/>
                </a:lnTo>
                <a:lnTo>
                  <a:pt x="178" y="497"/>
                </a:lnTo>
                <a:lnTo>
                  <a:pt x="173" y="510"/>
                </a:lnTo>
                <a:lnTo>
                  <a:pt x="164" y="524"/>
                </a:lnTo>
                <a:lnTo>
                  <a:pt x="156" y="541"/>
                </a:lnTo>
                <a:lnTo>
                  <a:pt x="142" y="555"/>
                </a:lnTo>
                <a:lnTo>
                  <a:pt x="133" y="568"/>
                </a:lnTo>
                <a:lnTo>
                  <a:pt x="124" y="581"/>
                </a:lnTo>
                <a:lnTo>
                  <a:pt x="111" y="595"/>
                </a:lnTo>
                <a:lnTo>
                  <a:pt x="76" y="599"/>
                </a:lnTo>
                <a:lnTo>
                  <a:pt x="62" y="608"/>
                </a:lnTo>
                <a:lnTo>
                  <a:pt x="31" y="617"/>
                </a:lnTo>
                <a:lnTo>
                  <a:pt x="18" y="626"/>
                </a:lnTo>
                <a:lnTo>
                  <a:pt x="9" y="639"/>
                </a:lnTo>
                <a:lnTo>
                  <a:pt x="4" y="652"/>
                </a:lnTo>
                <a:lnTo>
                  <a:pt x="0" y="666"/>
                </a:lnTo>
                <a:lnTo>
                  <a:pt x="31" y="675"/>
                </a:lnTo>
                <a:lnTo>
                  <a:pt x="44" y="679"/>
                </a:lnTo>
                <a:lnTo>
                  <a:pt x="53" y="666"/>
                </a:lnTo>
                <a:lnTo>
                  <a:pt x="67" y="661"/>
                </a:lnTo>
                <a:lnTo>
                  <a:pt x="80" y="661"/>
                </a:lnTo>
                <a:lnTo>
                  <a:pt x="98" y="661"/>
                </a:lnTo>
                <a:lnTo>
                  <a:pt x="111" y="657"/>
                </a:lnTo>
                <a:lnTo>
                  <a:pt x="124" y="652"/>
                </a:lnTo>
                <a:lnTo>
                  <a:pt x="142" y="652"/>
                </a:lnTo>
                <a:lnTo>
                  <a:pt x="156" y="652"/>
                </a:lnTo>
                <a:lnTo>
                  <a:pt x="169" y="652"/>
                </a:lnTo>
                <a:lnTo>
                  <a:pt x="200" y="652"/>
                </a:lnTo>
                <a:lnTo>
                  <a:pt x="213" y="652"/>
                </a:lnTo>
                <a:lnTo>
                  <a:pt x="227" y="657"/>
                </a:lnTo>
                <a:lnTo>
                  <a:pt x="240" y="661"/>
                </a:lnTo>
                <a:lnTo>
                  <a:pt x="253" y="661"/>
                </a:lnTo>
                <a:lnTo>
                  <a:pt x="267" y="661"/>
                </a:lnTo>
                <a:lnTo>
                  <a:pt x="280" y="657"/>
                </a:lnTo>
                <a:lnTo>
                  <a:pt x="289" y="643"/>
                </a:lnTo>
                <a:lnTo>
                  <a:pt x="298" y="626"/>
                </a:lnTo>
                <a:lnTo>
                  <a:pt x="298" y="612"/>
                </a:lnTo>
                <a:lnTo>
                  <a:pt x="293" y="599"/>
                </a:lnTo>
                <a:lnTo>
                  <a:pt x="280" y="586"/>
                </a:lnTo>
                <a:lnTo>
                  <a:pt x="511" y="586"/>
                </a:lnTo>
                <a:lnTo>
                  <a:pt x="191" y="586"/>
                </a:lnTo>
                <a:lnTo>
                  <a:pt x="191" y="173"/>
                </a:lnTo>
                <a:lnTo>
                  <a:pt x="489" y="173"/>
                </a:lnTo>
                <a:lnTo>
                  <a:pt x="489" y="173"/>
                </a:lnTo>
                <a:lnTo>
                  <a:pt x="480" y="186"/>
                </a:lnTo>
                <a:lnTo>
                  <a:pt x="480" y="200"/>
                </a:lnTo>
                <a:lnTo>
                  <a:pt x="480" y="213"/>
                </a:lnTo>
                <a:lnTo>
                  <a:pt x="475" y="226"/>
                </a:lnTo>
                <a:lnTo>
                  <a:pt x="467" y="240"/>
                </a:lnTo>
                <a:lnTo>
                  <a:pt x="462" y="253"/>
                </a:lnTo>
                <a:lnTo>
                  <a:pt x="458" y="266"/>
                </a:lnTo>
                <a:lnTo>
                  <a:pt x="453" y="280"/>
                </a:lnTo>
                <a:lnTo>
                  <a:pt x="453" y="293"/>
                </a:lnTo>
                <a:lnTo>
                  <a:pt x="444" y="306"/>
                </a:lnTo>
                <a:lnTo>
                  <a:pt x="431" y="315"/>
                </a:lnTo>
                <a:lnTo>
                  <a:pt x="418" y="324"/>
                </a:lnTo>
                <a:lnTo>
                  <a:pt x="404" y="337"/>
                </a:lnTo>
                <a:lnTo>
                  <a:pt x="395" y="351"/>
                </a:lnTo>
                <a:lnTo>
                  <a:pt x="382" y="359"/>
                </a:lnTo>
                <a:lnTo>
                  <a:pt x="369" y="364"/>
                </a:lnTo>
                <a:lnTo>
                  <a:pt x="355" y="368"/>
                </a:lnTo>
                <a:lnTo>
                  <a:pt x="342" y="373"/>
                </a:lnTo>
                <a:lnTo>
                  <a:pt x="342" y="386"/>
                </a:lnTo>
                <a:lnTo>
                  <a:pt x="355" y="391"/>
                </a:lnTo>
                <a:lnTo>
                  <a:pt x="369" y="386"/>
                </a:lnTo>
                <a:lnTo>
                  <a:pt x="382" y="386"/>
                </a:lnTo>
                <a:lnTo>
                  <a:pt x="382" y="399"/>
                </a:lnTo>
                <a:lnTo>
                  <a:pt x="373" y="413"/>
                </a:lnTo>
                <a:lnTo>
                  <a:pt x="360" y="426"/>
                </a:lnTo>
                <a:lnTo>
                  <a:pt x="347" y="439"/>
                </a:lnTo>
                <a:lnTo>
                  <a:pt x="342" y="453"/>
                </a:lnTo>
                <a:lnTo>
                  <a:pt x="338" y="466"/>
                </a:lnTo>
                <a:lnTo>
                  <a:pt x="351" y="466"/>
                </a:lnTo>
                <a:lnTo>
                  <a:pt x="369" y="466"/>
                </a:lnTo>
                <a:lnTo>
                  <a:pt x="382" y="453"/>
                </a:lnTo>
                <a:lnTo>
                  <a:pt x="395" y="444"/>
                </a:lnTo>
                <a:lnTo>
                  <a:pt x="409" y="435"/>
                </a:lnTo>
                <a:lnTo>
                  <a:pt x="400" y="448"/>
                </a:lnTo>
                <a:lnTo>
                  <a:pt x="387" y="462"/>
                </a:lnTo>
                <a:lnTo>
                  <a:pt x="373" y="475"/>
                </a:lnTo>
                <a:lnTo>
                  <a:pt x="364" y="488"/>
                </a:lnTo>
                <a:lnTo>
                  <a:pt x="355" y="501"/>
                </a:lnTo>
                <a:lnTo>
                  <a:pt x="351" y="515"/>
                </a:lnTo>
                <a:lnTo>
                  <a:pt x="369" y="515"/>
                </a:lnTo>
                <a:lnTo>
                  <a:pt x="378" y="501"/>
                </a:lnTo>
                <a:lnTo>
                  <a:pt x="391" y="488"/>
                </a:lnTo>
                <a:lnTo>
                  <a:pt x="404" y="475"/>
                </a:lnTo>
                <a:lnTo>
                  <a:pt x="418" y="466"/>
                </a:lnTo>
                <a:lnTo>
                  <a:pt x="422" y="453"/>
                </a:lnTo>
                <a:lnTo>
                  <a:pt x="422" y="470"/>
                </a:lnTo>
                <a:lnTo>
                  <a:pt x="418" y="488"/>
                </a:lnTo>
                <a:lnTo>
                  <a:pt x="413" y="501"/>
                </a:lnTo>
                <a:lnTo>
                  <a:pt x="404" y="515"/>
                </a:lnTo>
                <a:lnTo>
                  <a:pt x="418" y="515"/>
                </a:lnTo>
                <a:lnTo>
                  <a:pt x="431" y="497"/>
                </a:lnTo>
                <a:lnTo>
                  <a:pt x="444" y="479"/>
                </a:lnTo>
                <a:lnTo>
                  <a:pt x="453" y="466"/>
                </a:lnTo>
                <a:lnTo>
                  <a:pt x="458" y="453"/>
                </a:lnTo>
                <a:lnTo>
                  <a:pt x="458" y="479"/>
                </a:lnTo>
                <a:lnTo>
                  <a:pt x="458" y="493"/>
                </a:lnTo>
                <a:lnTo>
                  <a:pt x="475" y="493"/>
                </a:lnTo>
                <a:lnTo>
                  <a:pt x="480" y="479"/>
                </a:lnTo>
                <a:lnTo>
                  <a:pt x="489" y="466"/>
                </a:lnTo>
                <a:lnTo>
                  <a:pt x="498" y="448"/>
                </a:lnTo>
                <a:lnTo>
                  <a:pt x="498" y="435"/>
                </a:lnTo>
                <a:lnTo>
                  <a:pt x="498" y="422"/>
                </a:lnTo>
                <a:lnTo>
                  <a:pt x="498" y="404"/>
                </a:lnTo>
                <a:lnTo>
                  <a:pt x="502" y="386"/>
                </a:lnTo>
                <a:lnTo>
                  <a:pt x="507" y="373"/>
                </a:lnTo>
                <a:lnTo>
                  <a:pt x="511" y="359"/>
                </a:lnTo>
                <a:lnTo>
                  <a:pt x="515" y="346"/>
                </a:lnTo>
                <a:lnTo>
                  <a:pt x="515" y="333"/>
                </a:lnTo>
                <a:lnTo>
                  <a:pt x="520" y="315"/>
                </a:lnTo>
                <a:lnTo>
                  <a:pt x="533" y="302"/>
                </a:lnTo>
                <a:lnTo>
                  <a:pt x="538" y="288"/>
                </a:lnTo>
                <a:lnTo>
                  <a:pt x="551" y="280"/>
                </a:lnTo>
                <a:lnTo>
                  <a:pt x="551" y="297"/>
                </a:lnTo>
                <a:lnTo>
                  <a:pt x="551" y="311"/>
                </a:lnTo>
                <a:lnTo>
                  <a:pt x="555" y="324"/>
                </a:lnTo>
                <a:lnTo>
                  <a:pt x="555" y="337"/>
                </a:lnTo>
                <a:lnTo>
                  <a:pt x="555" y="351"/>
                </a:lnTo>
                <a:lnTo>
                  <a:pt x="555" y="364"/>
                </a:lnTo>
                <a:lnTo>
                  <a:pt x="555" y="377"/>
                </a:lnTo>
                <a:lnTo>
                  <a:pt x="555" y="391"/>
                </a:lnTo>
                <a:lnTo>
                  <a:pt x="555" y="377"/>
                </a:lnTo>
                <a:lnTo>
                  <a:pt x="564" y="364"/>
                </a:lnTo>
                <a:lnTo>
                  <a:pt x="569" y="351"/>
                </a:lnTo>
                <a:lnTo>
                  <a:pt x="569" y="337"/>
                </a:lnTo>
                <a:lnTo>
                  <a:pt x="569" y="324"/>
                </a:lnTo>
                <a:lnTo>
                  <a:pt x="578" y="306"/>
                </a:lnTo>
                <a:lnTo>
                  <a:pt x="582" y="288"/>
                </a:lnTo>
                <a:lnTo>
                  <a:pt x="591" y="271"/>
                </a:lnTo>
                <a:lnTo>
                  <a:pt x="595" y="257"/>
                </a:lnTo>
                <a:lnTo>
                  <a:pt x="604" y="244"/>
                </a:lnTo>
                <a:lnTo>
                  <a:pt x="613" y="231"/>
                </a:lnTo>
                <a:lnTo>
                  <a:pt x="622" y="217"/>
                </a:lnTo>
                <a:lnTo>
                  <a:pt x="626" y="204"/>
                </a:lnTo>
                <a:lnTo>
                  <a:pt x="622" y="217"/>
                </a:lnTo>
                <a:lnTo>
                  <a:pt x="613" y="231"/>
                </a:lnTo>
                <a:lnTo>
                  <a:pt x="600" y="244"/>
                </a:lnTo>
                <a:lnTo>
                  <a:pt x="591" y="231"/>
                </a:lnTo>
                <a:lnTo>
                  <a:pt x="591" y="213"/>
                </a:lnTo>
                <a:lnTo>
                  <a:pt x="591" y="200"/>
                </a:lnTo>
                <a:lnTo>
                  <a:pt x="591" y="213"/>
                </a:lnTo>
                <a:lnTo>
                  <a:pt x="591" y="226"/>
                </a:lnTo>
                <a:lnTo>
                  <a:pt x="591" y="240"/>
                </a:lnTo>
                <a:lnTo>
                  <a:pt x="591" y="253"/>
                </a:lnTo>
                <a:lnTo>
                  <a:pt x="591" y="266"/>
                </a:lnTo>
                <a:lnTo>
                  <a:pt x="586" y="280"/>
                </a:lnTo>
                <a:lnTo>
                  <a:pt x="582" y="293"/>
                </a:lnTo>
                <a:lnTo>
                  <a:pt x="578" y="311"/>
                </a:lnTo>
                <a:lnTo>
                  <a:pt x="573" y="328"/>
                </a:lnTo>
                <a:lnTo>
                  <a:pt x="564" y="342"/>
                </a:lnTo>
                <a:lnTo>
                  <a:pt x="560" y="355"/>
                </a:lnTo>
                <a:lnTo>
                  <a:pt x="555" y="368"/>
                </a:lnTo>
                <a:lnTo>
                  <a:pt x="555" y="382"/>
                </a:lnTo>
                <a:lnTo>
                  <a:pt x="551" y="395"/>
                </a:lnTo>
                <a:lnTo>
                  <a:pt x="546" y="408"/>
                </a:lnTo>
                <a:lnTo>
                  <a:pt x="542" y="422"/>
                </a:lnTo>
                <a:lnTo>
                  <a:pt x="542" y="435"/>
                </a:lnTo>
                <a:lnTo>
                  <a:pt x="538" y="453"/>
                </a:lnTo>
                <a:lnTo>
                  <a:pt x="538" y="470"/>
                </a:lnTo>
                <a:lnTo>
                  <a:pt x="533" y="484"/>
                </a:lnTo>
                <a:lnTo>
                  <a:pt x="524" y="501"/>
                </a:lnTo>
                <a:lnTo>
                  <a:pt x="524" y="515"/>
                </a:lnTo>
                <a:lnTo>
                  <a:pt x="520" y="528"/>
                </a:lnTo>
                <a:lnTo>
                  <a:pt x="520" y="546"/>
                </a:lnTo>
                <a:lnTo>
                  <a:pt x="515" y="559"/>
                </a:lnTo>
                <a:lnTo>
                  <a:pt x="515" y="572"/>
                </a:lnTo>
                <a:lnTo>
                  <a:pt x="515" y="586"/>
                </a:lnTo>
                <a:lnTo>
                  <a:pt x="511" y="599"/>
                </a:lnTo>
                <a:lnTo>
                  <a:pt x="511" y="612"/>
                </a:lnTo>
                <a:lnTo>
                  <a:pt x="511" y="626"/>
                </a:lnTo>
                <a:lnTo>
                  <a:pt x="511" y="639"/>
                </a:lnTo>
                <a:lnTo>
                  <a:pt x="520" y="652"/>
                </a:lnTo>
                <a:lnTo>
                  <a:pt x="533" y="657"/>
                </a:lnTo>
                <a:lnTo>
                  <a:pt x="546" y="666"/>
                </a:lnTo>
                <a:lnTo>
                  <a:pt x="560" y="675"/>
                </a:lnTo>
                <a:lnTo>
                  <a:pt x="595" y="675"/>
                </a:lnTo>
                <a:lnTo>
                  <a:pt x="609" y="675"/>
                </a:lnTo>
                <a:lnTo>
                  <a:pt x="618" y="661"/>
                </a:lnTo>
                <a:lnTo>
                  <a:pt x="631" y="657"/>
                </a:lnTo>
                <a:lnTo>
                  <a:pt x="644" y="648"/>
                </a:lnTo>
                <a:lnTo>
                  <a:pt x="658" y="639"/>
                </a:lnTo>
                <a:lnTo>
                  <a:pt x="671" y="635"/>
                </a:lnTo>
                <a:lnTo>
                  <a:pt x="684" y="630"/>
                </a:lnTo>
                <a:lnTo>
                  <a:pt x="698" y="621"/>
                </a:lnTo>
                <a:lnTo>
                  <a:pt x="711" y="617"/>
                </a:lnTo>
                <a:lnTo>
                  <a:pt x="724" y="612"/>
                </a:lnTo>
                <a:lnTo>
                  <a:pt x="738" y="608"/>
                </a:lnTo>
                <a:lnTo>
                  <a:pt x="751" y="604"/>
                </a:lnTo>
                <a:lnTo>
                  <a:pt x="764" y="599"/>
                </a:lnTo>
                <a:lnTo>
                  <a:pt x="778" y="595"/>
                </a:lnTo>
                <a:lnTo>
                  <a:pt x="791" y="595"/>
                </a:lnTo>
                <a:lnTo>
                  <a:pt x="804" y="590"/>
                </a:lnTo>
                <a:lnTo>
                  <a:pt x="822" y="586"/>
                </a:lnTo>
                <a:lnTo>
                  <a:pt x="840" y="581"/>
                </a:lnTo>
                <a:lnTo>
                  <a:pt x="853" y="572"/>
                </a:lnTo>
                <a:lnTo>
                  <a:pt x="866" y="568"/>
                </a:lnTo>
                <a:lnTo>
                  <a:pt x="880" y="568"/>
                </a:lnTo>
                <a:lnTo>
                  <a:pt x="893" y="564"/>
                </a:lnTo>
                <a:lnTo>
                  <a:pt x="906" y="559"/>
                </a:lnTo>
                <a:lnTo>
                  <a:pt x="920" y="550"/>
                </a:lnTo>
                <a:lnTo>
                  <a:pt x="924" y="568"/>
                </a:lnTo>
                <a:lnTo>
                  <a:pt x="924" y="581"/>
                </a:lnTo>
                <a:lnTo>
                  <a:pt x="933" y="595"/>
                </a:lnTo>
                <a:lnTo>
                  <a:pt x="937" y="608"/>
                </a:lnTo>
                <a:lnTo>
                  <a:pt x="924" y="612"/>
                </a:lnTo>
                <a:lnTo>
                  <a:pt x="911" y="617"/>
                </a:lnTo>
                <a:lnTo>
                  <a:pt x="897" y="621"/>
                </a:lnTo>
                <a:lnTo>
                  <a:pt x="884" y="626"/>
                </a:lnTo>
                <a:lnTo>
                  <a:pt x="880" y="639"/>
                </a:lnTo>
                <a:lnTo>
                  <a:pt x="880" y="652"/>
                </a:lnTo>
                <a:lnTo>
                  <a:pt x="893" y="652"/>
                </a:lnTo>
                <a:lnTo>
                  <a:pt x="902" y="639"/>
                </a:lnTo>
                <a:lnTo>
                  <a:pt x="911" y="626"/>
                </a:lnTo>
                <a:lnTo>
                  <a:pt x="906" y="639"/>
                </a:lnTo>
                <a:lnTo>
                  <a:pt x="906" y="652"/>
                </a:lnTo>
                <a:lnTo>
                  <a:pt x="920" y="657"/>
                </a:lnTo>
                <a:lnTo>
                  <a:pt x="924" y="643"/>
                </a:lnTo>
                <a:lnTo>
                  <a:pt x="929" y="657"/>
                </a:lnTo>
                <a:lnTo>
                  <a:pt x="942" y="666"/>
                </a:lnTo>
                <a:lnTo>
                  <a:pt x="946" y="648"/>
                </a:lnTo>
                <a:lnTo>
                  <a:pt x="960" y="648"/>
                </a:lnTo>
                <a:lnTo>
                  <a:pt x="973" y="657"/>
                </a:lnTo>
                <a:lnTo>
                  <a:pt x="986" y="643"/>
                </a:lnTo>
                <a:lnTo>
                  <a:pt x="995" y="630"/>
                </a:lnTo>
                <a:lnTo>
                  <a:pt x="1009" y="626"/>
                </a:lnTo>
                <a:lnTo>
                  <a:pt x="1013" y="612"/>
                </a:lnTo>
                <a:lnTo>
                  <a:pt x="1013" y="599"/>
                </a:lnTo>
                <a:lnTo>
                  <a:pt x="1013" y="586"/>
                </a:lnTo>
                <a:lnTo>
                  <a:pt x="1013" y="572"/>
                </a:lnTo>
                <a:lnTo>
                  <a:pt x="1009" y="555"/>
                </a:lnTo>
                <a:lnTo>
                  <a:pt x="1004" y="541"/>
                </a:lnTo>
                <a:lnTo>
                  <a:pt x="1000" y="528"/>
                </a:lnTo>
                <a:lnTo>
                  <a:pt x="995" y="515"/>
                </a:lnTo>
                <a:lnTo>
                  <a:pt x="995" y="501"/>
                </a:lnTo>
                <a:lnTo>
                  <a:pt x="995" y="488"/>
                </a:lnTo>
                <a:lnTo>
                  <a:pt x="995" y="475"/>
                </a:lnTo>
                <a:lnTo>
                  <a:pt x="991" y="462"/>
                </a:lnTo>
                <a:lnTo>
                  <a:pt x="977" y="448"/>
                </a:lnTo>
                <a:lnTo>
                  <a:pt x="964" y="439"/>
                </a:lnTo>
                <a:lnTo>
                  <a:pt x="951" y="430"/>
                </a:lnTo>
                <a:lnTo>
                  <a:pt x="937" y="430"/>
                </a:lnTo>
                <a:lnTo>
                  <a:pt x="924" y="439"/>
                </a:lnTo>
                <a:lnTo>
                  <a:pt x="911" y="453"/>
                </a:lnTo>
                <a:lnTo>
                  <a:pt x="897" y="457"/>
                </a:lnTo>
                <a:lnTo>
                  <a:pt x="884" y="466"/>
                </a:lnTo>
                <a:lnTo>
                  <a:pt x="871" y="470"/>
                </a:lnTo>
                <a:lnTo>
                  <a:pt x="857" y="475"/>
                </a:lnTo>
                <a:lnTo>
                  <a:pt x="826" y="479"/>
                </a:lnTo>
                <a:lnTo>
                  <a:pt x="813" y="488"/>
                </a:lnTo>
                <a:lnTo>
                  <a:pt x="795" y="488"/>
                </a:lnTo>
                <a:lnTo>
                  <a:pt x="778" y="488"/>
                </a:lnTo>
                <a:lnTo>
                  <a:pt x="760" y="488"/>
                </a:lnTo>
                <a:lnTo>
                  <a:pt x="746" y="493"/>
                </a:lnTo>
                <a:lnTo>
                  <a:pt x="720" y="497"/>
                </a:lnTo>
                <a:lnTo>
                  <a:pt x="706" y="501"/>
                </a:lnTo>
                <a:lnTo>
                  <a:pt x="693" y="510"/>
                </a:lnTo>
                <a:lnTo>
                  <a:pt x="680" y="524"/>
                </a:lnTo>
                <a:lnTo>
                  <a:pt x="666" y="533"/>
                </a:lnTo>
                <a:lnTo>
                  <a:pt x="653" y="541"/>
                </a:lnTo>
                <a:lnTo>
                  <a:pt x="640" y="550"/>
                </a:lnTo>
                <a:lnTo>
                  <a:pt x="635" y="564"/>
                </a:lnTo>
                <a:lnTo>
                  <a:pt x="644" y="550"/>
                </a:lnTo>
                <a:lnTo>
                  <a:pt x="653" y="537"/>
                </a:lnTo>
                <a:lnTo>
                  <a:pt x="671" y="524"/>
                </a:lnTo>
                <a:lnTo>
                  <a:pt x="680" y="510"/>
                </a:lnTo>
                <a:lnTo>
                  <a:pt x="684" y="497"/>
                </a:lnTo>
                <a:lnTo>
                  <a:pt x="693" y="484"/>
                </a:lnTo>
                <a:lnTo>
                  <a:pt x="702" y="470"/>
                </a:lnTo>
                <a:lnTo>
                  <a:pt x="711" y="457"/>
                </a:lnTo>
                <a:lnTo>
                  <a:pt x="715" y="444"/>
                </a:lnTo>
                <a:lnTo>
                  <a:pt x="720" y="430"/>
                </a:lnTo>
                <a:lnTo>
                  <a:pt x="724" y="413"/>
                </a:lnTo>
                <a:lnTo>
                  <a:pt x="733" y="399"/>
                </a:lnTo>
                <a:lnTo>
                  <a:pt x="738" y="386"/>
                </a:lnTo>
                <a:lnTo>
                  <a:pt x="742" y="373"/>
                </a:lnTo>
                <a:lnTo>
                  <a:pt x="751" y="359"/>
                </a:lnTo>
                <a:lnTo>
                  <a:pt x="755" y="342"/>
                </a:lnTo>
                <a:lnTo>
                  <a:pt x="760" y="328"/>
                </a:lnTo>
                <a:lnTo>
                  <a:pt x="769" y="315"/>
                </a:lnTo>
                <a:lnTo>
                  <a:pt x="773" y="302"/>
                </a:lnTo>
                <a:lnTo>
                  <a:pt x="786" y="288"/>
                </a:lnTo>
                <a:lnTo>
                  <a:pt x="791" y="275"/>
                </a:lnTo>
                <a:lnTo>
                  <a:pt x="800" y="262"/>
                </a:lnTo>
                <a:lnTo>
                  <a:pt x="809" y="249"/>
                </a:lnTo>
                <a:lnTo>
                  <a:pt x="813" y="235"/>
                </a:lnTo>
                <a:lnTo>
                  <a:pt x="818" y="222"/>
                </a:lnTo>
                <a:lnTo>
                  <a:pt x="822" y="209"/>
                </a:lnTo>
                <a:lnTo>
                  <a:pt x="822" y="191"/>
                </a:lnTo>
                <a:lnTo>
                  <a:pt x="822" y="178"/>
                </a:lnTo>
                <a:lnTo>
                  <a:pt x="822" y="164"/>
                </a:lnTo>
                <a:lnTo>
                  <a:pt x="822" y="146"/>
                </a:lnTo>
                <a:lnTo>
                  <a:pt x="822" y="133"/>
                </a:lnTo>
                <a:lnTo>
                  <a:pt x="818" y="120"/>
                </a:lnTo>
                <a:lnTo>
                  <a:pt x="809" y="107"/>
                </a:lnTo>
                <a:lnTo>
                  <a:pt x="800" y="93"/>
                </a:lnTo>
                <a:lnTo>
                  <a:pt x="786" y="80"/>
                </a:lnTo>
                <a:lnTo>
                  <a:pt x="778" y="67"/>
                </a:lnTo>
                <a:lnTo>
                  <a:pt x="769" y="53"/>
                </a:lnTo>
                <a:lnTo>
                  <a:pt x="760" y="40"/>
                </a:lnTo>
                <a:lnTo>
                  <a:pt x="755" y="27"/>
                </a:lnTo>
                <a:lnTo>
                  <a:pt x="746" y="13"/>
                </a:lnTo>
                <a:lnTo>
                  <a:pt x="738" y="0"/>
                </a:lnTo>
                <a:lnTo>
                  <a:pt x="746" y="18"/>
                </a:lnTo>
                <a:lnTo>
                  <a:pt x="755" y="31"/>
                </a:lnTo>
                <a:lnTo>
                  <a:pt x="764" y="44"/>
                </a:lnTo>
                <a:lnTo>
                  <a:pt x="773" y="62"/>
                </a:lnTo>
                <a:lnTo>
                  <a:pt x="782" y="75"/>
                </a:lnTo>
                <a:lnTo>
                  <a:pt x="791" y="89"/>
                </a:lnTo>
                <a:lnTo>
                  <a:pt x="795" y="102"/>
                </a:lnTo>
                <a:lnTo>
                  <a:pt x="804" y="115"/>
                </a:lnTo>
                <a:lnTo>
                  <a:pt x="809" y="129"/>
                </a:lnTo>
                <a:lnTo>
                  <a:pt x="818" y="142"/>
                </a:lnTo>
                <a:lnTo>
                  <a:pt x="822" y="155"/>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1540" name="Freeform 52"/>
          <p:cNvSpPr>
            <a:spLocks/>
          </p:cNvSpPr>
          <p:nvPr/>
        </p:nvSpPr>
        <p:spPr bwMode="auto">
          <a:xfrm>
            <a:off x="7077075" y="3355182"/>
            <a:ext cx="33338" cy="32147"/>
          </a:xfrm>
          <a:custGeom>
            <a:avLst/>
            <a:gdLst/>
            <a:ahLst/>
            <a:cxnLst>
              <a:cxn ang="0">
                <a:pos x="0" y="4"/>
              </a:cxn>
              <a:cxn ang="0">
                <a:pos x="14" y="0"/>
              </a:cxn>
              <a:cxn ang="0">
                <a:pos x="18" y="13"/>
              </a:cxn>
              <a:cxn ang="0">
                <a:pos x="23" y="26"/>
              </a:cxn>
              <a:cxn ang="0">
                <a:pos x="27" y="26"/>
              </a:cxn>
              <a:cxn ang="0">
                <a:pos x="0" y="4"/>
              </a:cxn>
            </a:cxnLst>
            <a:rect l="0" t="0" r="r" b="b"/>
            <a:pathLst>
              <a:path w="28" h="27">
                <a:moveTo>
                  <a:pt x="0" y="4"/>
                </a:moveTo>
                <a:lnTo>
                  <a:pt x="14" y="0"/>
                </a:lnTo>
                <a:lnTo>
                  <a:pt x="18" y="13"/>
                </a:lnTo>
                <a:lnTo>
                  <a:pt x="23" y="26"/>
                </a:lnTo>
                <a:lnTo>
                  <a:pt x="27" y="26"/>
                </a:lnTo>
                <a:lnTo>
                  <a:pt x="0" y="4"/>
                </a:lnTo>
              </a:path>
            </a:pathLst>
          </a:custGeom>
          <a:solidFill>
            <a:schemeClr val="accent1"/>
          </a:solidFill>
          <a:ln w="12700" cap="rnd" cmpd="sng">
            <a:solidFill>
              <a:schemeClr val="bg1"/>
            </a:solidFill>
            <a:prstDash val="solid"/>
            <a:round/>
            <a:headEnd type="none" w="med" len="med"/>
            <a:tailEnd type="none" w="med" len="med"/>
          </a:ln>
          <a:effectLst/>
        </p:spPr>
        <p:txBody>
          <a:bodyPr/>
          <a:lstStyle/>
          <a:p>
            <a:endParaRPr lang="en-US" sz="1050"/>
          </a:p>
        </p:txBody>
      </p:sp>
      <p:sp>
        <p:nvSpPr>
          <p:cNvPr id="191541" name="Freeform 53"/>
          <p:cNvSpPr>
            <a:spLocks/>
          </p:cNvSpPr>
          <p:nvPr/>
        </p:nvSpPr>
        <p:spPr bwMode="auto">
          <a:xfrm>
            <a:off x="7083028" y="3365898"/>
            <a:ext cx="22622" cy="1190"/>
          </a:xfrm>
          <a:custGeom>
            <a:avLst/>
            <a:gdLst/>
            <a:ahLst/>
            <a:cxnLst>
              <a:cxn ang="0">
                <a:pos x="0" y="0"/>
              </a:cxn>
              <a:cxn ang="0">
                <a:pos x="18" y="0"/>
              </a:cxn>
            </a:cxnLst>
            <a:rect l="0" t="0" r="r" b="b"/>
            <a:pathLst>
              <a:path w="19" h="1">
                <a:moveTo>
                  <a:pt x="0" y="0"/>
                </a:moveTo>
                <a:lnTo>
                  <a:pt x="18" y="0"/>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1542" name="Freeform 54"/>
          <p:cNvSpPr>
            <a:spLocks/>
          </p:cNvSpPr>
          <p:nvPr/>
        </p:nvSpPr>
        <p:spPr bwMode="auto">
          <a:xfrm>
            <a:off x="6586538" y="2546748"/>
            <a:ext cx="127397" cy="592931"/>
          </a:xfrm>
          <a:custGeom>
            <a:avLst/>
            <a:gdLst/>
            <a:ahLst/>
            <a:cxnLst>
              <a:cxn ang="0">
                <a:pos x="0" y="497"/>
              </a:cxn>
              <a:cxn ang="0">
                <a:pos x="9" y="484"/>
              </a:cxn>
              <a:cxn ang="0">
                <a:pos x="18" y="470"/>
              </a:cxn>
              <a:cxn ang="0">
                <a:pos x="27" y="457"/>
              </a:cxn>
              <a:cxn ang="0">
                <a:pos x="40" y="444"/>
              </a:cxn>
              <a:cxn ang="0">
                <a:pos x="44" y="430"/>
              </a:cxn>
              <a:cxn ang="0">
                <a:pos x="49" y="417"/>
              </a:cxn>
              <a:cxn ang="0">
                <a:pos x="53" y="404"/>
              </a:cxn>
              <a:cxn ang="0">
                <a:pos x="57" y="391"/>
              </a:cxn>
              <a:cxn ang="0">
                <a:pos x="66" y="377"/>
              </a:cxn>
              <a:cxn ang="0">
                <a:pos x="75" y="364"/>
              </a:cxn>
              <a:cxn ang="0">
                <a:pos x="80" y="346"/>
              </a:cxn>
              <a:cxn ang="0">
                <a:pos x="84" y="333"/>
              </a:cxn>
              <a:cxn ang="0">
                <a:pos x="93" y="320"/>
              </a:cxn>
              <a:cxn ang="0">
                <a:pos x="97" y="306"/>
              </a:cxn>
              <a:cxn ang="0">
                <a:pos x="102" y="293"/>
              </a:cxn>
              <a:cxn ang="0">
                <a:pos x="106" y="280"/>
              </a:cxn>
              <a:cxn ang="0">
                <a:pos x="106" y="266"/>
              </a:cxn>
              <a:cxn ang="0">
                <a:pos x="106" y="253"/>
              </a:cxn>
              <a:cxn ang="0">
                <a:pos x="106" y="235"/>
              </a:cxn>
              <a:cxn ang="0">
                <a:pos x="106" y="222"/>
              </a:cxn>
              <a:cxn ang="0">
                <a:pos x="106" y="209"/>
              </a:cxn>
              <a:cxn ang="0">
                <a:pos x="106" y="195"/>
              </a:cxn>
              <a:cxn ang="0">
                <a:pos x="106" y="182"/>
              </a:cxn>
              <a:cxn ang="0">
                <a:pos x="106" y="169"/>
              </a:cxn>
              <a:cxn ang="0">
                <a:pos x="106" y="151"/>
              </a:cxn>
              <a:cxn ang="0">
                <a:pos x="106" y="138"/>
              </a:cxn>
              <a:cxn ang="0">
                <a:pos x="106" y="124"/>
              </a:cxn>
              <a:cxn ang="0">
                <a:pos x="106" y="111"/>
              </a:cxn>
              <a:cxn ang="0">
                <a:pos x="106" y="98"/>
              </a:cxn>
              <a:cxn ang="0">
                <a:pos x="106" y="80"/>
              </a:cxn>
              <a:cxn ang="0">
                <a:pos x="106" y="67"/>
              </a:cxn>
              <a:cxn ang="0">
                <a:pos x="106" y="53"/>
              </a:cxn>
              <a:cxn ang="0">
                <a:pos x="106" y="40"/>
              </a:cxn>
              <a:cxn ang="0">
                <a:pos x="106" y="27"/>
              </a:cxn>
              <a:cxn ang="0">
                <a:pos x="106" y="13"/>
              </a:cxn>
              <a:cxn ang="0">
                <a:pos x="106" y="0"/>
              </a:cxn>
            </a:cxnLst>
            <a:rect l="0" t="0" r="r" b="b"/>
            <a:pathLst>
              <a:path w="107" h="498">
                <a:moveTo>
                  <a:pt x="0" y="497"/>
                </a:moveTo>
                <a:lnTo>
                  <a:pt x="9" y="484"/>
                </a:lnTo>
                <a:lnTo>
                  <a:pt x="18" y="470"/>
                </a:lnTo>
                <a:lnTo>
                  <a:pt x="27" y="457"/>
                </a:lnTo>
                <a:lnTo>
                  <a:pt x="40" y="444"/>
                </a:lnTo>
                <a:lnTo>
                  <a:pt x="44" y="430"/>
                </a:lnTo>
                <a:lnTo>
                  <a:pt x="49" y="417"/>
                </a:lnTo>
                <a:lnTo>
                  <a:pt x="53" y="404"/>
                </a:lnTo>
                <a:lnTo>
                  <a:pt x="57" y="391"/>
                </a:lnTo>
                <a:lnTo>
                  <a:pt x="66" y="377"/>
                </a:lnTo>
                <a:lnTo>
                  <a:pt x="75" y="364"/>
                </a:lnTo>
                <a:lnTo>
                  <a:pt x="80" y="346"/>
                </a:lnTo>
                <a:lnTo>
                  <a:pt x="84" y="333"/>
                </a:lnTo>
                <a:lnTo>
                  <a:pt x="93" y="320"/>
                </a:lnTo>
                <a:lnTo>
                  <a:pt x="97" y="306"/>
                </a:lnTo>
                <a:lnTo>
                  <a:pt x="102" y="293"/>
                </a:lnTo>
                <a:lnTo>
                  <a:pt x="106" y="280"/>
                </a:lnTo>
                <a:lnTo>
                  <a:pt x="106" y="266"/>
                </a:lnTo>
                <a:lnTo>
                  <a:pt x="106" y="253"/>
                </a:lnTo>
                <a:lnTo>
                  <a:pt x="106" y="235"/>
                </a:lnTo>
                <a:lnTo>
                  <a:pt x="106" y="222"/>
                </a:lnTo>
                <a:lnTo>
                  <a:pt x="106" y="209"/>
                </a:lnTo>
                <a:lnTo>
                  <a:pt x="106" y="195"/>
                </a:lnTo>
                <a:lnTo>
                  <a:pt x="106" y="182"/>
                </a:lnTo>
                <a:lnTo>
                  <a:pt x="106" y="169"/>
                </a:lnTo>
                <a:lnTo>
                  <a:pt x="106" y="151"/>
                </a:lnTo>
                <a:lnTo>
                  <a:pt x="106" y="138"/>
                </a:lnTo>
                <a:lnTo>
                  <a:pt x="106" y="124"/>
                </a:lnTo>
                <a:lnTo>
                  <a:pt x="106" y="111"/>
                </a:lnTo>
                <a:lnTo>
                  <a:pt x="106" y="98"/>
                </a:lnTo>
                <a:lnTo>
                  <a:pt x="106" y="80"/>
                </a:lnTo>
                <a:lnTo>
                  <a:pt x="106" y="67"/>
                </a:lnTo>
                <a:lnTo>
                  <a:pt x="106" y="53"/>
                </a:lnTo>
                <a:lnTo>
                  <a:pt x="106" y="40"/>
                </a:lnTo>
                <a:lnTo>
                  <a:pt x="106" y="27"/>
                </a:lnTo>
                <a:lnTo>
                  <a:pt x="106" y="13"/>
                </a:lnTo>
                <a:lnTo>
                  <a:pt x="106" y="0"/>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1543" name="Freeform 55"/>
          <p:cNvSpPr>
            <a:spLocks/>
          </p:cNvSpPr>
          <p:nvPr/>
        </p:nvSpPr>
        <p:spPr bwMode="auto">
          <a:xfrm>
            <a:off x="6532960" y="2557463"/>
            <a:ext cx="59531" cy="502444"/>
          </a:xfrm>
          <a:custGeom>
            <a:avLst/>
            <a:gdLst/>
            <a:ahLst/>
            <a:cxnLst>
              <a:cxn ang="0">
                <a:pos x="27" y="0"/>
              </a:cxn>
              <a:cxn ang="0">
                <a:pos x="31" y="18"/>
              </a:cxn>
              <a:cxn ang="0">
                <a:pos x="31" y="31"/>
              </a:cxn>
              <a:cxn ang="0">
                <a:pos x="36" y="44"/>
              </a:cxn>
              <a:cxn ang="0">
                <a:pos x="36" y="62"/>
              </a:cxn>
              <a:cxn ang="0">
                <a:pos x="40" y="80"/>
              </a:cxn>
              <a:cxn ang="0">
                <a:pos x="40" y="97"/>
              </a:cxn>
              <a:cxn ang="0">
                <a:pos x="45" y="115"/>
              </a:cxn>
              <a:cxn ang="0">
                <a:pos x="49" y="129"/>
              </a:cxn>
              <a:cxn ang="0">
                <a:pos x="49" y="142"/>
              </a:cxn>
              <a:cxn ang="0">
                <a:pos x="49" y="160"/>
              </a:cxn>
              <a:cxn ang="0">
                <a:pos x="49" y="177"/>
              </a:cxn>
              <a:cxn ang="0">
                <a:pos x="49" y="195"/>
              </a:cxn>
              <a:cxn ang="0">
                <a:pos x="49" y="213"/>
              </a:cxn>
              <a:cxn ang="0">
                <a:pos x="49" y="226"/>
              </a:cxn>
              <a:cxn ang="0">
                <a:pos x="49" y="239"/>
              </a:cxn>
              <a:cxn ang="0">
                <a:pos x="49" y="253"/>
              </a:cxn>
              <a:cxn ang="0">
                <a:pos x="49" y="266"/>
              </a:cxn>
              <a:cxn ang="0">
                <a:pos x="49" y="279"/>
              </a:cxn>
              <a:cxn ang="0">
                <a:pos x="40" y="292"/>
              </a:cxn>
              <a:cxn ang="0">
                <a:pos x="31" y="310"/>
              </a:cxn>
              <a:cxn ang="0">
                <a:pos x="27" y="324"/>
              </a:cxn>
              <a:cxn ang="0">
                <a:pos x="22" y="337"/>
              </a:cxn>
              <a:cxn ang="0">
                <a:pos x="13" y="355"/>
              </a:cxn>
              <a:cxn ang="0">
                <a:pos x="9" y="368"/>
              </a:cxn>
              <a:cxn ang="0">
                <a:pos x="4" y="381"/>
              </a:cxn>
              <a:cxn ang="0">
                <a:pos x="4" y="394"/>
              </a:cxn>
              <a:cxn ang="0">
                <a:pos x="4" y="408"/>
              </a:cxn>
              <a:cxn ang="0">
                <a:pos x="0" y="421"/>
              </a:cxn>
            </a:cxnLst>
            <a:rect l="0" t="0" r="r" b="b"/>
            <a:pathLst>
              <a:path w="50" h="422">
                <a:moveTo>
                  <a:pt x="27" y="0"/>
                </a:moveTo>
                <a:lnTo>
                  <a:pt x="31" y="18"/>
                </a:lnTo>
                <a:lnTo>
                  <a:pt x="31" y="31"/>
                </a:lnTo>
                <a:lnTo>
                  <a:pt x="36" y="44"/>
                </a:lnTo>
                <a:lnTo>
                  <a:pt x="36" y="62"/>
                </a:lnTo>
                <a:lnTo>
                  <a:pt x="40" y="80"/>
                </a:lnTo>
                <a:lnTo>
                  <a:pt x="40" y="97"/>
                </a:lnTo>
                <a:lnTo>
                  <a:pt x="45" y="115"/>
                </a:lnTo>
                <a:lnTo>
                  <a:pt x="49" y="129"/>
                </a:lnTo>
                <a:lnTo>
                  <a:pt x="49" y="142"/>
                </a:lnTo>
                <a:lnTo>
                  <a:pt x="49" y="160"/>
                </a:lnTo>
                <a:lnTo>
                  <a:pt x="49" y="177"/>
                </a:lnTo>
                <a:lnTo>
                  <a:pt x="49" y="195"/>
                </a:lnTo>
                <a:lnTo>
                  <a:pt x="49" y="213"/>
                </a:lnTo>
                <a:lnTo>
                  <a:pt x="49" y="226"/>
                </a:lnTo>
                <a:lnTo>
                  <a:pt x="49" y="239"/>
                </a:lnTo>
                <a:lnTo>
                  <a:pt x="49" y="253"/>
                </a:lnTo>
                <a:lnTo>
                  <a:pt x="49" y="266"/>
                </a:lnTo>
                <a:lnTo>
                  <a:pt x="49" y="279"/>
                </a:lnTo>
                <a:lnTo>
                  <a:pt x="40" y="292"/>
                </a:lnTo>
                <a:lnTo>
                  <a:pt x="31" y="310"/>
                </a:lnTo>
                <a:lnTo>
                  <a:pt x="27" y="324"/>
                </a:lnTo>
                <a:lnTo>
                  <a:pt x="22" y="337"/>
                </a:lnTo>
                <a:lnTo>
                  <a:pt x="13" y="355"/>
                </a:lnTo>
                <a:lnTo>
                  <a:pt x="9" y="368"/>
                </a:lnTo>
                <a:lnTo>
                  <a:pt x="4" y="381"/>
                </a:lnTo>
                <a:lnTo>
                  <a:pt x="4" y="394"/>
                </a:lnTo>
                <a:lnTo>
                  <a:pt x="4" y="408"/>
                </a:lnTo>
                <a:lnTo>
                  <a:pt x="0" y="421"/>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1544" name="Freeform 56"/>
          <p:cNvSpPr>
            <a:spLocks/>
          </p:cNvSpPr>
          <p:nvPr/>
        </p:nvSpPr>
        <p:spPr bwMode="auto">
          <a:xfrm>
            <a:off x="6211491" y="2319338"/>
            <a:ext cx="376238" cy="677466"/>
          </a:xfrm>
          <a:custGeom>
            <a:avLst/>
            <a:gdLst/>
            <a:ahLst/>
            <a:cxnLst>
              <a:cxn ang="0">
                <a:pos x="4" y="555"/>
              </a:cxn>
              <a:cxn ang="0">
                <a:pos x="31" y="533"/>
              </a:cxn>
              <a:cxn ang="0">
                <a:pos x="75" y="524"/>
              </a:cxn>
              <a:cxn ang="0">
                <a:pos x="106" y="519"/>
              </a:cxn>
              <a:cxn ang="0">
                <a:pos x="142" y="515"/>
              </a:cxn>
              <a:cxn ang="0">
                <a:pos x="169" y="515"/>
              </a:cxn>
              <a:cxn ang="0">
                <a:pos x="195" y="510"/>
              </a:cxn>
              <a:cxn ang="0">
                <a:pos x="226" y="506"/>
              </a:cxn>
              <a:cxn ang="0">
                <a:pos x="240" y="519"/>
              </a:cxn>
              <a:cxn ang="0">
                <a:pos x="222" y="546"/>
              </a:cxn>
              <a:cxn ang="0">
                <a:pos x="222" y="541"/>
              </a:cxn>
              <a:cxn ang="0">
                <a:pos x="231" y="515"/>
              </a:cxn>
              <a:cxn ang="0">
                <a:pos x="240" y="484"/>
              </a:cxn>
              <a:cxn ang="0">
                <a:pos x="253" y="457"/>
              </a:cxn>
              <a:cxn ang="0">
                <a:pos x="266" y="426"/>
              </a:cxn>
              <a:cxn ang="0">
                <a:pos x="275" y="395"/>
              </a:cxn>
              <a:cxn ang="0">
                <a:pos x="280" y="368"/>
              </a:cxn>
              <a:cxn ang="0">
                <a:pos x="293" y="368"/>
              </a:cxn>
              <a:cxn ang="0">
                <a:pos x="306" y="395"/>
              </a:cxn>
              <a:cxn ang="0">
                <a:pos x="315" y="422"/>
              </a:cxn>
              <a:cxn ang="0">
                <a:pos x="311" y="395"/>
              </a:cxn>
              <a:cxn ang="0">
                <a:pos x="297" y="364"/>
              </a:cxn>
              <a:cxn ang="0">
                <a:pos x="288" y="337"/>
              </a:cxn>
              <a:cxn ang="0">
                <a:pos x="280" y="311"/>
              </a:cxn>
              <a:cxn ang="0">
                <a:pos x="275" y="284"/>
              </a:cxn>
              <a:cxn ang="0">
                <a:pos x="266" y="257"/>
              </a:cxn>
              <a:cxn ang="0">
                <a:pos x="262" y="231"/>
              </a:cxn>
              <a:cxn ang="0">
                <a:pos x="266" y="204"/>
              </a:cxn>
              <a:cxn ang="0">
                <a:pos x="280" y="173"/>
              </a:cxn>
              <a:cxn ang="0">
                <a:pos x="280" y="146"/>
              </a:cxn>
              <a:cxn ang="0">
                <a:pos x="280" y="115"/>
              </a:cxn>
              <a:cxn ang="0">
                <a:pos x="288" y="84"/>
              </a:cxn>
              <a:cxn ang="0">
                <a:pos x="284" y="58"/>
              </a:cxn>
              <a:cxn ang="0">
                <a:pos x="271" y="31"/>
              </a:cxn>
              <a:cxn ang="0">
                <a:pos x="266" y="0"/>
              </a:cxn>
            </a:cxnLst>
            <a:rect l="0" t="0" r="r" b="b"/>
            <a:pathLst>
              <a:path w="316" h="569">
                <a:moveTo>
                  <a:pt x="0" y="568"/>
                </a:moveTo>
                <a:lnTo>
                  <a:pt x="4" y="555"/>
                </a:lnTo>
                <a:lnTo>
                  <a:pt x="18" y="546"/>
                </a:lnTo>
                <a:lnTo>
                  <a:pt x="31" y="533"/>
                </a:lnTo>
                <a:lnTo>
                  <a:pt x="44" y="528"/>
                </a:lnTo>
                <a:lnTo>
                  <a:pt x="75" y="524"/>
                </a:lnTo>
                <a:lnTo>
                  <a:pt x="89" y="524"/>
                </a:lnTo>
                <a:lnTo>
                  <a:pt x="106" y="519"/>
                </a:lnTo>
                <a:lnTo>
                  <a:pt x="124" y="515"/>
                </a:lnTo>
                <a:lnTo>
                  <a:pt x="142" y="515"/>
                </a:lnTo>
                <a:lnTo>
                  <a:pt x="155" y="515"/>
                </a:lnTo>
                <a:lnTo>
                  <a:pt x="169" y="515"/>
                </a:lnTo>
                <a:lnTo>
                  <a:pt x="182" y="515"/>
                </a:lnTo>
                <a:lnTo>
                  <a:pt x="195" y="510"/>
                </a:lnTo>
                <a:lnTo>
                  <a:pt x="213" y="510"/>
                </a:lnTo>
                <a:lnTo>
                  <a:pt x="226" y="506"/>
                </a:lnTo>
                <a:lnTo>
                  <a:pt x="240" y="506"/>
                </a:lnTo>
                <a:lnTo>
                  <a:pt x="240" y="519"/>
                </a:lnTo>
                <a:lnTo>
                  <a:pt x="235" y="533"/>
                </a:lnTo>
                <a:lnTo>
                  <a:pt x="222" y="546"/>
                </a:lnTo>
                <a:lnTo>
                  <a:pt x="213" y="559"/>
                </a:lnTo>
                <a:lnTo>
                  <a:pt x="222" y="541"/>
                </a:lnTo>
                <a:lnTo>
                  <a:pt x="231" y="528"/>
                </a:lnTo>
                <a:lnTo>
                  <a:pt x="231" y="515"/>
                </a:lnTo>
                <a:lnTo>
                  <a:pt x="235" y="501"/>
                </a:lnTo>
                <a:lnTo>
                  <a:pt x="240" y="484"/>
                </a:lnTo>
                <a:lnTo>
                  <a:pt x="240" y="470"/>
                </a:lnTo>
                <a:lnTo>
                  <a:pt x="253" y="457"/>
                </a:lnTo>
                <a:lnTo>
                  <a:pt x="262" y="444"/>
                </a:lnTo>
                <a:lnTo>
                  <a:pt x="266" y="426"/>
                </a:lnTo>
                <a:lnTo>
                  <a:pt x="275" y="408"/>
                </a:lnTo>
                <a:lnTo>
                  <a:pt x="275" y="395"/>
                </a:lnTo>
                <a:lnTo>
                  <a:pt x="275" y="382"/>
                </a:lnTo>
                <a:lnTo>
                  <a:pt x="280" y="368"/>
                </a:lnTo>
                <a:lnTo>
                  <a:pt x="280" y="355"/>
                </a:lnTo>
                <a:lnTo>
                  <a:pt x="293" y="368"/>
                </a:lnTo>
                <a:lnTo>
                  <a:pt x="297" y="382"/>
                </a:lnTo>
                <a:lnTo>
                  <a:pt x="306" y="395"/>
                </a:lnTo>
                <a:lnTo>
                  <a:pt x="311" y="408"/>
                </a:lnTo>
                <a:lnTo>
                  <a:pt x="315" y="422"/>
                </a:lnTo>
                <a:lnTo>
                  <a:pt x="311" y="408"/>
                </a:lnTo>
                <a:lnTo>
                  <a:pt x="311" y="395"/>
                </a:lnTo>
                <a:lnTo>
                  <a:pt x="306" y="377"/>
                </a:lnTo>
                <a:lnTo>
                  <a:pt x="297" y="364"/>
                </a:lnTo>
                <a:lnTo>
                  <a:pt x="293" y="351"/>
                </a:lnTo>
                <a:lnTo>
                  <a:pt x="288" y="337"/>
                </a:lnTo>
                <a:lnTo>
                  <a:pt x="284" y="324"/>
                </a:lnTo>
                <a:lnTo>
                  <a:pt x="280" y="311"/>
                </a:lnTo>
                <a:lnTo>
                  <a:pt x="280" y="297"/>
                </a:lnTo>
                <a:lnTo>
                  <a:pt x="275" y="284"/>
                </a:lnTo>
                <a:lnTo>
                  <a:pt x="271" y="271"/>
                </a:lnTo>
                <a:lnTo>
                  <a:pt x="266" y="257"/>
                </a:lnTo>
                <a:lnTo>
                  <a:pt x="262" y="244"/>
                </a:lnTo>
                <a:lnTo>
                  <a:pt x="262" y="231"/>
                </a:lnTo>
                <a:lnTo>
                  <a:pt x="262" y="217"/>
                </a:lnTo>
                <a:lnTo>
                  <a:pt x="266" y="204"/>
                </a:lnTo>
                <a:lnTo>
                  <a:pt x="275" y="186"/>
                </a:lnTo>
                <a:lnTo>
                  <a:pt x="280" y="173"/>
                </a:lnTo>
                <a:lnTo>
                  <a:pt x="280" y="160"/>
                </a:lnTo>
                <a:lnTo>
                  <a:pt x="280" y="146"/>
                </a:lnTo>
                <a:lnTo>
                  <a:pt x="280" y="129"/>
                </a:lnTo>
                <a:lnTo>
                  <a:pt x="280" y="115"/>
                </a:lnTo>
                <a:lnTo>
                  <a:pt x="280" y="98"/>
                </a:lnTo>
                <a:lnTo>
                  <a:pt x="288" y="84"/>
                </a:lnTo>
                <a:lnTo>
                  <a:pt x="293" y="71"/>
                </a:lnTo>
                <a:lnTo>
                  <a:pt x="284" y="58"/>
                </a:lnTo>
                <a:lnTo>
                  <a:pt x="275" y="44"/>
                </a:lnTo>
                <a:lnTo>
                  <a:pt x="271" y="31"/>
                </a:lnTo>
                <a:lnTo>
                  <a:pt x="266" y="18"/>
                </a:lnTo>
                <a:lnTo>
                  <a:pt x="266" y="0"/>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1545" name="Freeform 57"/>
          <p:cNvSpPr>
            <a:spLocks/>
          </p:cNvSpPr>
          <p:nvPr/>
        </p:nvSpPr>
        <p:spPr bwMode="auto">
          <a:xfrm>
            <a:off x="6522244" y="2265760"/>
            <a:ext cx="239316" cy="937022"/>
          </a:xfrm>
          <a:custGeom>
            <a:avLst/>
            <a:gdLst/>
            <a:ahLst/>
            <a:cxnLst>
              <a:cxn ang="0">
                <a:pos x="0" y="786"/>
              </a:cxn>
              <a:cxn ang="0">
                <a:pos x="107" y="506"/>
              </a:cxn>
              <a:cxn ang="0">
                <a:pos x="107" y="120"/>
              </a:cxn>
              <a:cxn ang="0">
                <a:pos x="93" y="120"/>
              </a:cxn>
              <a:cxn ang="0">
                <a:pos x="80" y="124"/>
              </a:cxn>
              <a:cxn ang="0">
                <a:pos x="98" y="120"/>
              </a:cxn>
              <a:cxn ang="0">
                <a:pos x="102" y="107"/>
              </a:cxn>
              <a:cxn ang="0">
                <a:pos x="116" y="93"/>
              </a:cxn>
              <a:cxn ang="0">
                <a:pos x="120" y="80"/>
              </a:cxn>
              <a:cxn ang="0">
                <a:pos x="116" y="67"/>
              </a:cxn>
              <a:cxn ang="0">
                <a:pos x="111" y="53"/>
              </a:cxn>
              <a:cxn ang="0">
                <a:pos x="107" y="40"/>
              </a:cxn>
              <a:cxn ang="0">
                <a:pos x="98" y="27"/>
              </a:cxn>
              <a:cxn ang="0">
                <a:pos x="93" y="13"/>
              </a:cxn>
              <a:cxn ang="0">
                <a:pos x="89" y="0"/>
              </a:cxn>
              <a:cxn ang="0">
                <a:pos x="89" y="13"/>
              </a:cxn>
              <a:cxn ang="0">
                <a:pos x="98" y="27"/>
              </a:cxn>
              <a:cxn ang="0">
                <a:pos x="107" y="40"/>
              </a:cxn>
              <a:cxn ang="0">
                <a:pos x="111" y="53"/>
              </a:cxn>
              <a:cxn ang="0">
                <a:pos x="124" y="62"/>
              </a:cxn>
              <a:cxn ang="0">
                <a:pos x="133" y="75"/>
              </a:cxn>
              <a:cxn ang="0">
                <a:pos x="142" y="89"/>
              </a:cxn>
              <a:cxn ang="0">
                <a:pos x="156" y="107"/>
              </a:cxn>
              <a:cxn ang="0">
                <a:pos x="164" y="124"/>
              </a:cxn>
              <a:cxn ang="0">
                <a:pos x="173" y="138"/>
              </a:cxn>
              <a:cxn ang="0">
                <a:pos x="178" y="151"/>
              </a:cxn>
              <a:cxn ang="0">
                <a:pos x="182" y="164"/>
              </a:cxn>
              <a:cxn ang="0">
                <a:pos x="187" y="178"/>
              </a:cxn>
              <a:cxn ang="0">
                <a:pos x="191" y="191"/>
              </a:cxn>
              <a:cxn ang="0">
                <a:pos x="196" y="204"/>
              </a:cxn>
              <a:cxn ang="0">
                <a:pos x="196" y="218"/>
              </a:cxn>
              <a:cxn ang="0">
                <a:pos x="196" y="231"/>
              </a:cxn>
              <a:cxn ang="0">
                <a:pos x="200" y="249"/>
              </a:cxn>
              <a:cxn ang="0">
                <a:pos x="200" y="262"/>
              </a:cxn>
              <a:cxn ang="0">
                <a:pos x="200" y="275"/>
              </a:cxn>
            </a:cxnLst>
            <a:rect l="0" t="0" r="r" b="b"/>
            <a:pathLst>
              <a:path w="201" h="787">
                <a:moveTo>
                  <a:pt x="0" y="786"/>
                </a:moveTo>
                <a:lnTo>
                  <a:pt x="107" y="506"/>
                </a:lnTo>
                <a:lnTo>
                  <a:pt x="107" y="120"/>
                </a:lnTo>
                <a:lnTo>
                  <a:pt x="93" y="120"/>
                </a:lnTo>
                <a:lnTo>
                  <a:pt x="80" y="124"/>
                </a:lnTo>
                <a:lnTo>
                  <a:pt x="98" y="120"/>
                </a:lnTo>
                <a:lnTo>
                  <a:pt x="102" y="107"/>
                </a:lnTo>
                <a:lnTo>
                  <a:pt x="116" y="93"/>
                </a:lnTo>
                <a:lnTo>
                  <a:pt x="120" y="80"/>
                </a:lnTo>
                <a:lnTo>
                  <a:pt x="116" y="67"/>
                </a:lnTo>
                <a:lnTo>
                  <a:pt x="111" y="53"/>
                </a:lnTo>
                <a:lnTo>
                  <a:pt x="107" y="40"/>
                </a:lnTo>
                <a:lnTo>
                  <a:pt x="98" y="27"/>
                </a:lnTo>
                <a:lnTo>
                  <a:pt x="93" y="13"/>
                </a:lnTo>
                <a:lnTo>
                  <a:pt x="89" y="0"/>
                </a:lnTo>
                <a:lnTo>
                  <a:pt x="89" y="13"/>
                </a:lnTo>
                <a:lnTo>
                  <a:pt x="98" y="27"/>
                </a:lnTo>
                <a:lnTo>
                  <a:pt x="107" y="40"/>
                </a:lnTo>
                <a:lnTo>
                  <a:pt x="111" y="53"/>
                </a:lnTo>
                <a:lnTo>
                  <a:pt x="124" y="62"/>
                </a:lnTo>
                <a:lnTo>
                  <a:pt x="133" y="75"/>
                </a:lnTo>
                <a:lnTo>
                  <a:pt x="142" y="89"/>
                </a:lnTo>
                <a:lnTo>
                  <a:pt x="156" y="107"/>
                </a:lnTo>
                <a:lnTo>
                  <a:pt x="164" y="124"/>
                </a:lnTo>
                <a:lnTo>
                  <a:pt x="173" y="138"/>
                </a:lnTo>
                <a:lnTo>
                  <a:pt x="178" y="151"/>
                </a:lnTo>
                <a:lnTo>
                  <a:pt x="182" y="164"/>
                </a:lnTo>
                <a:lnTo>
                  <a:pt x="187" y="178"/>
                </a:lnTo>
                <a:lnTo>
                  <a:pt x="191" y="191"/>
                </a:lnTo>
                <a:lnTo>
                  <a:pt x="196" y="204"/>
                </a:lnTo>
                <a:lnTo>
                  <a:pt x="196" y="218"/>
                </a:lnTo>
                <a:lnTo>
                  <a:pt x="196" y="231"/>
                </a:lnTo>
                <a:lnTo>
                  <a:pt x="200" y="249"/>
                </a:lnTo>
                <a:lnTo>
                  <a:pt x="200" y="262"/>
                </a:lnTo>
                <a:lnTo>
                  <a:pt x="200" y="275"/>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1546" name="Freeform 58"/>
          <p:cNvSpPr>
            <a:spLocks/>
          </p:cNvSpPr>
          <p:nvPr/>
        </p:nvSpPr>
        <p:spPr bwMode="auto">
          <a:xfrm>
            <a:off x="6766323" y="2778919"/>
            <a:ext cx="48815" cy="144066"/>
          </a:xfrm>
          <a:custGeom>
            <a:avLst/>
            <a:gdLst/>
            <a:ahLst/>
            <a:cxnLst>
              <a:cxn ang="0">
                <a:pos x="9" y="0"/>
              </a:cxn>
              <a:cxn ang="0">
                <a:pos x="40" y="120"/>
              </a:cxn>
              <a:cxn ang="0">
                <a:pos x="40" y="107"/>
              </a:cxn>
              <a:cxn ang="0">
                <a:pos x="40" y="93"/>
              </a:cxn>
              <a:cxn ang="0">
                <a:pos x="40" y="80"/>
              </a:cxn>
              <a:cxn ang="0">
                <a:pos x="40" y="67"/>
              </a:cxn>
              <a:cxn ang="0">
                <a:pos x="40" y="53"/>
              </a:cxn>
              <a:cxn ang="0">
                <a:pos x="27" y="67"/>
              </a:cxn>
              <a:cxn ang="0">
                <a:pos x="13" y="67"/>
              </a:cxn>
              <a:cxn ang="0">
                <a:pos x="0" y="67"/>
              </a:cxn>
              <a:cxn ang="0">
                <a:pos x="13" y="80"/>
              </a:cxn>
              <a:cxn ang="0">
                <a:pos x="27" y="93"/>
              </a:cxn>
              <a:cxn ang="0">
                <a:pos x="31" y="107"/>
              </a:cxn>
              <a:cxn ang="0">
                <a:pos x="22" y="93"/>
              </a:cxn>
              <a:cxn ang="0">
                <a:pos x="18" y="80"/>
              </a:cxn>
            </a:cxnLst>
            <a:rect l="0" t="0" r="r" b="b"/>
            <a:pathLst>
              <a:path w="41" h="121">
                <a:moveTo>
                  <a:pt x="9" y="0"/>
                </a:moveTo>
                <a:lnTo>
                  <a:pt x="40" y="120"/>
                </a:lnTo>
                <a:lnTo>
                  <a:pt x="40" y="107"/>
                </a:lnTo>
                <a:lnTo>
                  <a:pt x="40" y="93"/>
                </a:lnTo>
                <a:lnTo>
                  <a:pt x="40" y="80"/>
                </a:lnTo>
                <a:lnTo>
                  <a:pt x="40" y="67"/>
                </a:lnTo>
                <a:lnTo>
                  <a:pt x="40" y="53"/>
                </a:lnTo>
                <a:lnTo>
                  <a:pt x="27" y="67"/>
                </a:lnTo>
                <a:lnTo>
                  <a:pt x="13" y="67"/>
                </a:lnTo>
                <a:lnTo>
                  <a:pt x="0" y="67"/>
                </a:lnTo>
                <a:lnTo>
                  <a:pt x="13" y="80"/>
                </a:lnTo>
                <a:lnTo>
                  <a:pt x="27" y="93"/>
                </a:lnTo>
                <a:lnTo>
                  <a:pt x="31" y="107"/>
                </a:lnTo>
                <a:lnTo>
                  <a:pt x="22" y="93"/>
                </a:lnTo>
                <a:lnTo>
                  <a:pt x="18" y="80"/>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1547" name="Freeform 59"/>
          <p:cNvSpPr>
            <a:spLocks/>
          </p:cNvSpPr>
          <p:nvPr/>
        </p:nvSpPr>
        <p:spPr bwMode="auto">
          <a:xfrm>
            <a:off x="6729413" y="2932510"/>
            <a:ext cx="133350" cy="207169"/>
          </a:xfrm>
          <a:custGeom>
            <a:avLst/>
            <a:gdLst/>
            <a:ahLst/>
            <a:cxnLst>
              <a:cxn ang="0">
                <a:pos x="0" y="9"/>
              </a:cxn>
              <a:cxn ang="0">
                <a:pos x="111" y="0"/>
              </a:cxn>
              <a:cxn ang="0">
                <a:pos x="80" y="173"/>
              </a:cxn>
              <a:cxn ang="0">
                <a:pos x="0" y="9"/>
              </a:cxn>
            </a:cxnLst>
            <a:rect l="0" t="0" r="r" b="b"/>
            <a:pathLst>
              <a:path w="112" h="174">
                <a:moveTo>
                  <a:pt x="0" y="9"/>
                </a:moveTo>
                <a:lnTo>
                  <a:pt x="111" y="0"/>
                </a:lnTo>
                <a:lnTo>
                  <a:pt x="80" y="173"/>
                </a:lnTo>
                <a:lnTo>
                  <a:pt x="0" y="9"/>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1548" name="Freeform 60"/>
          <p:cNvSpPr>
            <a:spLocks/>
          </p:cNvSpPr>
          <p:nvPr/>
        </p:nvSpPr>
        <p:spPr bwMode="auto">
          <a:xfrm>
            <a:off x="6606779" y="2213372"/>
            <a:ext cx="186928" cy="413147"/>
          </a:xfrm>
          <a:custGeom>
            <a:avLst/>
            <a:gdLst/>
            <a:ahLst/>
            <a:cxnLst>
              <a:cxn ang="0">
                <a:pos x="156" y="346"/>
              </a:cxn>
              <a:cxn ang="0">
                <a:pos x="156" y="333"/>
              </a:cxn>
              <a:cxn ang="0">
                <a:pos x="156" y="319"/>
              </a:cxn>
              <a:cxn ang="0">
                <a:pos x="152" y="306"/>
              </a:cxn>
              <a:cxn ang="0">
                <a:pos x="152" y="293"/>
              </a:cxn>
              <a:cxn ang="0">
                <a:pos x="147" y="279"/>
              </a:cxn>
              <a:cxn ang="0">
                <a:pos x="143" y="266"/>
              </a:cxn>
              <a:cxn ang="0">
                <a:pos x="143" y="253"/>
              </a:cxn>
              <a:cxn ang="0">
                <a:pos x="143" y="240"/>
              </a:cxn>
              <a:cxn ang="0">
                <a:pos x="138" y="222"/>
              </a:cxn>
              <a:cxn ang="0">
                <a:pos x="138" y="208"/>
              </a:cxn>
              <a:cxn ang="0">
                <a:pos x="134" y="195"/>
              </a:cxn>
              <a:cxn ang="0">
                <a:pos x="129" y="182"/>
              </a:cxn>
              <a:cxn ang="0">
                <a:pos x="125" y="169"/>
              </a:cxn>
              <a:cxn ang="0">
                <a:pos x="116" y="155"/>
              </a:cxn>
              <a:cxn ang="0">
                <a:pos x="111" y="142"/>
              </a:cxn>
              <a:cxn ang="0">
                <a:pos x="107" y="129"/>
              </a:cxn>
              <a:cxn ang="0">
                <a:pos x="98" y="115"/>
              </a:cxn>
              <a:cxn ang="0">
                <a:pos x="85" y="102"/>
              </a:cxn>
              <a:cxn ang="0">
                <a:pos x="80" y="89"/>
              </a:cxn>
              <a:cxn ang="0">
                <a:pos x="67" y="75"/>
              </a:cxn>
              <a:cxn ang="0">
                <a:pos x="62" y="62"/>
              </a:cxn>
              <a:cxn ang="0">
                <a:pos x="53" y="49"/>
              </a:cxn>
              <a:cxn ang="0">
                <a:pos x="49" y="35"/>
              </a:cxn>
              <a:cxn ang="0">
                <a:pos x="45" y="22"/>
              </a:cxn>
              <a:cxn ang="0">
                <a:pos x="31" y="18"/>
              </a:cxn>
              <a:cxn ang="0">
                <a:pos x="18" y="18"/>
              </a:cxn>
              <a:cxn ang="0">
                <a:pos x="0" y="13"/>
              </a:cxn>
              <a:cxn ang="0">
                <a:pos x="13" y="0"/>
              </a:cxn>
              <a:cxn ang="0">
                <a:pos x="27" y="9"/>
              </a:cxn>
              <a:cxn ang="0">
                <a:pos x="40" y="18"/>
              </a:cxn>
              <a:cxn ang="0">
                <a:pos x="45" y="31"/>
              </a:cxn>
            </a:cxnLst>
            <a:rect l="0" t="0" r="r" b="b"/>
            <a:pathLst>
              <a:path w="157" h="347">
                <a:moveTo>
                  <a:pt x="156" y="346"/>
                </a:moveTo>
                <a:lnTo>
                  <a:pt x="156" y="333"/>
                </a:lnTo>
                <a:lnTo>
                  <a:pt x="156" y="319"/>
                </a:lnTo>
                <a:lnTo>
                  <a:pt x="152" y="306"/>
                </a:lnTo>
                <a:lnTo>
                  <a:pt x="152" y="293"/>
                </a:lnTo>
                <a:lnTo>
                  <a:pt x="147" y="279"/>
                </a:lnTo>
                <a:lnTo>
                  <a:pt x="143" y="266"/>
                </a:lnTo>
                <a:lnTo>
                  <a:pt x="143" y="253"/>
                </a:lnTo>
                <a:lnTo>
                  <a:pt x="143" y="240"/>
                </a:lnTo>
                <a:lnTo>
                  <a:pt x="138" y="222"/>
                </a:lnTo>
                <a:lnTo>
                  <a:pt x="138" y="208"/>
                </a:lnTo>
                <a:lnTo>
                  <a:pt x="134" y="195"/>
                </a:lnTo>
                <a:lnTo>
                  <a:pt x="129" y="182"/>
                </a:lnTo>
                <a:lnTo>
                  <a:pt x="125" y="169"/>
                </a:lnTo>
                <a:lnTo>
                  <a:pt x="116" y="155"/>
                </a:lnTo>
                <a:lnTo>
                  <a:pt x="111" y="142"/>
                </a:lnTo>
                <a:lnTo>
                  <a:pt x="107" y="129"/>
                </a:lnTo>
                <a:lnTo>
                  <a:pt x="98" y="115"/>
                </a:lnTo>
                <a:lnTo>
                  <a:pt x="85" y="102"/>
                </a:lnTo>
                <a:lnTo>
                  <a:pt x="80" y="89"/>
                </a:lnTo>
                <a:lnTo>
                  <a:pt x="67" y="75"/>
                </a:lnTo>
                <a:lnTo>
                  <a:pt x="62" y="62"/>
                </a:lnTo>
                <a:lnTo>
                  <a:pt x="53" y="49"/>
                </a:lnTo>
                <a:lnTo>
                  <a:pt x="49" y="35"/>
                </a:lnTo>
                <a:lnTo>
                  <a:pt x="45" y="22"/>
                </a:lnTo>
                <a:lnTo>
                  <a:pt x="31" y="18"/>
                </a:lnTo>
                <a:lnTo>
                  <a:pt x="18" y="18"/>
                </a:lnTo>
                <a:lnTo>
                  <a:pt x="0" y="13"/>
                </a:lnTo>
                <a:lnTo>
                  <a:pt x="13" y="0"/>
                </a:lnTo>
                <a:lnTo>
                  <a:pt x="27" y="9"/>
                </a:lnTo>
                <a:lnTo>
                  <a:pt x="40" y="18"/>
                </a:lnTo>
                <a:lnTo>
                  <a:pt x="45" y="31"/>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1549" name="Freeform 61"/>
          <p:cNvSpPr>
            <a:spLocks/>
          </p:cNvSpPr>
          <p:nvPr/>
        </p:nvSpPr>
        <p:spPr bwMode="auto">
          <a:xfrm>
            <a:off x="6400800" y="1981200"/>
            <a:ext cx="313135" cy="339329"/>
          </a:xfrm>
          <a:custGeom>
            <a:avLst/>
            <a:gdLst/>
            <a:ahLst/>
            <a:cxnLst>
              <a:cxn ang="0">
                <a:pos x="98" y="271"/>
              </a:cxn>
              <a:cxn ang="0">
                <a:pos x="71" y="280"/>
              </a:cxn>
              <a:cxn ang="0">
                <a:pos x="44" y="284"/>
              </a:cxn>
              <a:cxn ang="0">
                <a:pos x="40" y="257"/>
              </a:cxn>
              <a:cxn ang="0">
                <a:pos x="31" y="231"/>
              </a:cxn>
              <a:cxn ang="0">
                <a:pos x="58" y="226"/>
              </a:cxn>
              <a:cxn ang="0">
                <a:pos x="58" y="217"/>
              </a:cxn>
              <a:cxn ang="0">
                <a:pos x="31" y="231"/>
              </a:cxn>
              <a:cxn ang="0">
                <a:pos x="22" y="204"/>
              </a:cxn>
              <a:cxn ang="0">
                <a:pos x="22" y="200"/>
              </a:cxn>
              <a:cxn ang="0">
                <a:pos x="0" y="186"/>
              </a:cxn>
              <a:cxn ang="0">
                <a:pos x="27" y="164"/>
              </a:cxn>
              <a:cxn ang="0">
                <a:pos x="27" y="138"/>
              </a:cxn>
              <a:cxn ang="0">
                <a:pos x="22" y="111"/>
              </a:cxn>
              <a:cxn ang="0">
                <a:pos x="27" y="84"/>
              </a:cxn>
              <a:cxn ang="0">
                <a:pos x="36" y="58"/>
              </a:cxn>
              <a:cxn ang="0">
                <a:pos x="49" y="84"/>
              </a:cxn>
              <a:cxn ang="0">
                <a:pos x="67" y="111"/>
              </a:cxn>
              <a:cxn ang="0">
                <a:pos x="89" y="138"/>
              </a:cxn>
              <a:cxn ang="0">
                <a:pos x="115" y="155"/>
              </a:cxn>
              <a:cxn ang="0">
                <a:pos x="142" y="173"/>
              </a:cxn>
              <a:cxn ang="0">
                <a:pos x="173" y="160"/>
              </a:cxn>
              <a:cxn ang="0">
                <a:pos x="173" y="151"/>
              </a:cxn>
              <a:cxn ang="0">
                <a:pos x="187" y="178"/>
              </a:cxn>
              <a:cxn ang="0">
                <a:pos x="173" y="204"/>
              </a:cxn>
              <a:cxn ang="0">
                <a:pos x="178" y="209"/>
              </a:cxn>
              <a:cxn ang="0">
                <a:pos x="200" y="204"/>
              </a:cxn>
              <a:cxn ang="0">
                <a:pos x="213" y="204"/>
              </a:cxn>
              <a:cxn ang="0">
                <a:pos x="218" y="231"/>
              </a:cxn>
              <a:cxn ang="0">
                <a:pos x="231" y="231"/>
              </a:cxn>
              <a:cxn ang="0">
                <a:pos x="231" y="204"/>
              </a:cxn>
              <a:cxn ang="0">
                <a:pos x="262" y="178"/>
              </a:cxn>
              <a:cxn ang="0">
                <a:pos x="244" y="204"/>
              </a:cxn>
              <a:cxn ang="0">
                <a:pos x="244" y="178"/>
              </a:cxn>
              <a:cxn ang="0">
                <a:pos x="262" y="155"/>
              </a:cxn>
              <a:cxn ang="0">
                <a:pos x="262" y="124"/>
              </a:cxn>
              <a:cxn ang="0">
                <a:pos x="253" y="93"/>
              </a:cxn>
              <a:cxn ang="0">
                <a:pos x="244" y="67"/>
              </a:cxn>
              <a:cxn ang="0">
                <a:pos x="235" y="40"/>
              </a:cxn>
              <a:cxn ang="0">
                <a:pos x="204" y="13"/>
              </a:cxn>
              <a:cxn ang="0">
                <a:pos x="178" y="4"/>
              </a:cxn>
              <a:cxn ang="0">
                <a:pos x="151" y="4"/>
              </a:cxn>
              <a:cxn ang="0">
                <a:pos x="124" y="0"/>
              </a:cxn>
              <a:cxn ang="0">
                <a:pos x="93" y="0"/>
              </a:cxn>
              <a:cxn ang="0">
                <a:pos x="62" y="18"/>
              </a:cxn>
              <a:cxn ang="0">
                <a:pos x="31" y="40"/>
              </a:cxn>
              <a:cxn ang="0">
                <a:pos x="22" y="71"/>
              </a:cxn>
              <a:cxn ang="0">
                <a:pos x="31" y="75"/>
              </a:cxn>
              <a:cxn ang="0">
                <a:pos x="22" y="89"/>
              </a:cxn>
            </a:cxnLst>
            <a:rect l="0" t="0" r="r" b="b"/>
            <a:pathLst>
              <a:path w="263" h="285">
                <a:moveTo>
                  <a:pt x="111" y="271"/>
                </a:moveTo>
                <a:lnTo>
                  <a:pt x="98" y="271"/>
                </a:lnTo>
                <a:lnTo>
                  <a:pt x="84" y="280"/>
                </a:lnTo>
                <a:lnTo>
                  <a:pt x="71" y="280"/>
                </a:lnTo>
                <a:lnTo>
                  <a:pt x="58" y="284"/>
                </a:lnTo>
                <a:lnTo>
                  <a:pt x="44" y="284"/>
                </a:lnTo>
                <a:lnTo>
                  <a:pt x="40" y="271"/>
                </a:lnTo>
                <a:lnTo>
                  <a:pt x="40" y="257"/>
                </a:lnTo>
                <a:lnTo>
                  <a:pt x="36" y="244"/>
                </a:lnTo>
                <a:lnTo>
                  <a:pt x="31" y="231"/>
                </a:lnTo>
                <a:lnTo>
                  <a:pt x="44" y="231"/>
                </a:lnTo>
                <a:lnTo>
                  <a:pt x="58" y="226"/>
                </a:lnTo>
                <a:lnTo>
                  <a:pt x="71" y="222"/>
                </a:lnTo>
                <a:lnTo>
                  <a:pt x="58" y="217"/>
                </a:lnTo>
                <a:lnTo>
                  <a:pt x="44" y="231"/>
                </a:lnTo>
                <a:lnTo>
                  <a:pt x="31" y="231"/>
                </a:lnTo>
                <a:lnTo>
                  <a:pt x="22" y="217"/>
                </a:lnTo>
                <a:lnTo>
                  <a:pt x="22" y="204"/>
                </a:lnTo>
                <a:lnTo>
                  <a:pt x="36" y="200"/>
                </a:lnTo>
                <a:lnTo>
                  <a:pt x="22" y="200"/>
                </a:lnTo>
                <a:lnTo>
                  <a:pt x="9" y="200"/>
                </a:lnTo>
                <a:lnTo>
                  <a:pt x="0" y="186"/>
                </a:lnTo>
                <a:lnTo>
                  <a:pt x="13" y="178"/>
                </a:lnTo>
                <a:lnTo>
                  <a:pt x="27" y="164"/>
                </a:lnTo>
                <a:lnTo>
                  <a:pt x="27" y="151"/>
                </a:lnTo>
                <a:lnTo>
                  <a:pt x="27" y="138"/>
                </a:lnTo>
                <a:lnTo>
                  <a:pt x="27" y="124"/>
                </a:lnTo>
                <a:lnTo>
                  <a:pt x="22" y="111"/>
                </a:lnTo>
                <a:lnTo>
                  <a:pt x="22" y="98"/>
                </a:lnTo>
                <a:lnTo>
                  <a:pt x="27" y="84"/>
                </a:lnTo>
                <a:lnTo>
                  <a:pt x="36" y="71"/>
                </a:lnTo>
                <a:lnTo>
                  <a:pt x="36" y="58"/>
                </a:lnTo>
                <a:lnTo>
                  <a:pt x="36" y="71"/>
                </a:lnTo>
                <a:lnTo>
                  <a:pt x="49" y="84"/>
                </a:lnTo>
                <a:lnTo>
                  <a:pt x="53" y="98"/>
                </a:lnTo>
                <a:lnTo>
                  <a:pt x="67" y="111"/>
                </a:lnTo>
                <a:lnTo>
                  <a:pt x="75" y="124"/>
                </a:lnTo>
                <a:lnTo>
                  <a:pt x="89" y="138"/>
                </a:lnTo>
                <a:lnTo>
                  <a:pt x="102" y="151"/>
                </a:lnTo>
                <a:lnTo>
                  <a:pt x="115" y="155"/>
                </a:lnTo>
                <a:lnTo>
                  <a:pt x="129" y="160"/>
                </a:lnTo>
                <a:lnTo>
                  <a:pt x="142" y="173"/>
                </a:lnTo>
                <a:lnTo>
                  <a:pt x="147" y="160"/>
                </a:lnTo>
                <a:lnTo>
                  <a:pt x="173" y="160"/>
                </a:lnTo>
                <a:lnTo>
                  <a:pt x="160" y="155"/>
                </a:lnTo>
                <a:lnTo>
                  <a:pt x="173" y="151"/>
                </a:lnTo>
                <a:lnTo>
                  <a:pt x="187" y="160"/>
                </a:lnTo>
                <a:lnTo>
                  <a:pt x="187" y="178"/>
                </a:lnTo>
                <a:lnTo>
                  <a:pt x="187" y="191"/>
                </a:lnTo>
                <a:lnTo>
                  <a:pt x="173" y="204"/>
                </a:lnTo>
                <a:lnTo>
                  <a:pt x="164" y="217"/>
                </a:lnTo>
                <a:lnTo>
                  <a:pt x="178" y="209"/>
                </a:lnTo>
                <a:lnTo>
                  <a:pt x="191" y="217"/>
                </a:lnTo>
                <a:lnTo>
                  <a:pt x="200" y="204"/>
                </a:lnTo>
                <a:lnTo>
                  <a:pt x="213" y="217"/>
                </a:lnTo>
                <a:lnTo>
                  <a:pt x="213" y="204"/>
                </a:lnTo>
                <a:lnTo>
                  <a:pt x="213" y="217"/>
                </a:lnTo>
                <a:lnTo>
                  <a:pt x="218" y="231"/>
                </a:lnTo>
                <a:lnTo>
                  <a:pt x="226" y="217"/>
                </a:lnTo>
                <a:lnTo>
                  <a:pt x="231" y="231"/>
                </a:lnTo>
                <a:lnTo>
                  <a:pt x="231" y="217"/>
                </a:lnTo>
                <a:lnTo>
                  <a:pt x="231" y="204"/>
                </a:lnTo>
                <a:lnTo>
                  <a:pt x="258" y="191"/>
                </a:lnTo>
                <a:lnTo>
                  <a:pt x="262" y="178"/>
                </a:lnTo>
                <a:lnTo>
                  <a:pt x="253" y="191"/>
                </a:lnTo>
                <a:lnTo>
                  <a:pt x="244" y="204"/>
                </a:lnTo>
                <a:lnTo>
                  <a:pt x="244" y="191"/>
                </a:lnTo>
                <a:lnTo>
                  <a:pt x="244" y="178"/>
                </a:lnTo>
                <a:lnTo>
                  <a:pt x="258" y="169"/>
                </a:lnTo>
                <a:lnTo>
                  <a:pt x="262" y="155"/>
                </a:lnTo>
                <a:lnTo>
                  <a:pt x="262" y="142"/>
                </a:lnTo>
                <a:lnTo>
                  <a:pt x="262" y="124"/>
                </a:lnTo>
                <a:lnTo>
                  <a:pt x="262" y="107"/>
                </a:lnTo>
                <a:lnTo>
                  <a:pt x="253" y="93"/>
                </a:lnTo>
                <a:lnTo>
                  <a:pt x="249" y="80"/>
                </a:lnTo>
                <a:lnTo>
                  <a:pt x="244" y="67"/>
                </a:lnTo>
                <a:lnTo>
                  <a:pt x="240" y="53"/>
                </a:lnTo>
                <a:lnTo>
                  <a:pt x="235" y="40"/>
                </a:lnTo>
                <a:lnTo>
                  <a:pt x="218" y="27"/>
                </a:lnTo>
                <a:lnTo>
                  <a:pt x="204" y="13"/>
                </a:lnTo>
                <a:lnTo>
                  <a:pt x="191" y="9"/>
                </a:lnTo>
                <a:lnTo>
                  <a:pt x="178" y="4"/>
                </a:lnTo>
                <a:lnTo>
                  <a:pt x="164" y="4"/>
                </a:lnTo>
                <a:lnTo>
                  <a:pt x="151" y="4"/>
                </a:lnTo>
                <a:lnTo>
                  <a:pt x="138" y="0"/>
                </a:lnTo>
                <a:lnTo>
                  <a:pt x="124" y="0"/>
                </a:lnTo>
                <a:lnTo>
                  <a:pt x="111" y="0"/>
                </a:lnTo>
                <a:lnTo>
                  <a:pt x="93" y="0"/>
                </a:lnTo>
                <a:lnTo>
                  <a:pt x="75" y="9"/>
                </a:lnTo>
                <a:lnTo>
                  <a:pt x="62" y="18"/>
                </a:lnTo>
                <a:lnTo>
                  <a:pt x="44" y="27"/>
                </a:lnTo>
                <a:lnTo>
                  <a:pt x="31" y="40"/>
                </a:lnTo>
                <a:lnTo>
                  <a:pt x="22" y="53"/>
                </a:lnTo>
                <a:lnTo>
                  <a:pt x="22" y="71"/>
                </a:lnTo>
                <a:lnTo>
                  <a:pt x="22" y="89"/>
                </a:lnTo>
                <a:lnTo>
                  <a:pt x="31" y="75"/>
                </a:lnTo>
                <a:lnTo>
                  <a:pt x="31" y="62"/>
                </a:lnTo>
                <a:lnTo>
                  <a:pt x="22" y="89"/>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1550" name="Freeform 62"/>
          <p:cNvSpPr>
            <a:spLocks/>
          </p:cNvSpPr>
          <p:nvPr/>
        </p:nvSpPr>
        <p:spPr bwMode="auto">
          <a:xfrm>
            <a:off x="5555457" y="3439716"/>
            <a:ext cx="16669" cy="90488"/>
          </a:xfrm>
          <a:custGeom>
            <a:avLst/>
            <a:gdLst/>
            <a:ahLst/>
            <a:cxnLst>
              <a:cxn ang="0">
                <a:pos x="9" y="0"/>
              </a:cxn>
              <a:cxn ang="0">
                <a:pos x="9" y="13"/>
              </a:cxn>
              <a:cxn ang="0">
                <a:pos x="13" y="26"/>
              </a:cxn>
              <a:cxn ang="0">
                <a:pos x="13" y="40"/>
              </a:cxn>
              <a:cxn ang="0">
                <a:pos x="13" y="53"/>
              </a:cxn>
              <a:cxn ang="0">
                <a:pos x="13" y="66"/>
              </a:cxn>
              <a:cxn ang="0">
                <a:pos x="0" y="75"/>
              </a:cxn>
            </a:cxnLst>
            <a:rect l="0" t="0" r="r" b="b"/>
            <a:pathLst>
              <a:path w="14" h="76">
                <a:moveTo>
                  <a:pt x="9" y="0"/>
                </a:moveTo>
                <a:lnTo>
                  <a:pt x="9" y="13"/>
                </a:lnTo>
                <a:lnTo>
                  <a:pt x="13" y="26"/>
                </a:lnTo>
                <a:lnTo>
                  <a:pt x="13" y="40"/>
                </a:lnTo>
                <a:lnTo>
                  <a:pt x="13" y="53"/>
                </a:lnTo>
                <a:lnTo>
                  <a:pt x="13" y="66"/>
                </a:lnTo>
                <a:lnTo>
                  <a:pt x="0" y="75"/>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1551" name="Rectangle 63"/>
          <p:cNvSpPr>
            <a:spLocks noChangeArrowheads="1"/>
          </p:cNvSpPr>
          <p:nvPr/>
        </p:nvSpPr>
        <p:spPr bwMode="auto">
          <a:xfrm>
            <a:off x="4851798" y="3132535"/>
            <a:ext cx="481704" cy="228910"/>
          </a:xfrm>
          <a:prstGeom prst="rect">
            <a:avLst/>
          </a:prstGeom>
          <a:noFill/>
          <a:ln w="12700">
            <a:noFill/>
            <a:miter lim="800000"/>
            <a:headEnd/>
            <a:tailEnd/>
          </a:ln>
          <a:effectLst/>
        </p:spPr>
        <p:txBody>
          <a:bodyPr wrap="none" lIns="67866" tIns="33338" rIns="67866" bIns="33338">
            <a:spAutoFit/>
          </a:bodyPr>
          <a:lstStyle/>
          <a:p>
            <a:pPr eaLnBrk="0" hangingPunct="0"/>
            <a:r>
              <a:rPr lang="en-US" sz="1050" b="1" dirty="0">
                <a:solidFill>
                  <a:schemeClr val="bg1"/>
                </a:solidFill>
              </a:rPr>
              <a:t>10</a:t>
            </a:r>
            <a:r>
              <a:rPr lang="tr-TR" sz="1050" b="1" dirty="0">
                <a:solidFill>
                  <a:schemeClr val="bg1"/>
                </a:solidFill>
              </a:rPr>
              <a:t>kg</a:t>
            </a:r>
            <a:r>
              <a:rPr lang="en-US" sz="1050" b="1" dirty="0">
                <a:solidFill>
                  <a:schemeClr val="bg1"/>
                </a:solidFill>
              </a:rPr>
              <a:t>.</a:t>
            </a:r>
          </a:p>
        </p:txBody>
      </p:sp>
      <p:sp>
        <p:nvSpPr>
          <p:cNvPr id="191552" name="Rectangle 64"/>
          <p:cNvSpPr>
            <a:spLocks noChangeArrowheads="1"/>
          </p:cNvSpPr>
          <p:nvPr/>
        </p:nvSpPr>
        <p:spPr bwMode="auto">
          <a:xfrm>
            <a:off x="5413772" y="1938338"/>
            <a:ext cx="593914" cy="228910"/>
          </a:xfrm>
          <a:prstGeom prst="rect">
            <a:avLst/>
          </a:prstGeom>
          <a:noFill/>
          <a:ln w="12700">
            <a:noFill/>
            <a:miter lim="800000"/>
            <a:headEnd/>
            <a:tailEnd/>
          </a:ln>
          <a:effectLst/>
        </p:spPr>
        <p:txBody>
          <a:bodyPr wrap="none" lIns="67866" tIns="33338" rIns="67866" bIns="33338">
            <a:spAutoFit/>
          </a:bodyPr>
          <a:lstStyle/>
          <a:p>
            <a:pPr eaLnBrk="0" hangingPunct="0"/>
            <a:r>
              <a:rPr lang="en-US" sz="1050" b="1" dirty="0">
                <a:solidFill>
                  <a:schemeClr val="bg1"/>
                </a:solidFill>
              </a:rPr>
              <a:t>100 </a:t>
            </a:r>
            <a:r>
              <a:rPr lang="tr-TR" sz="1050" b="1" dirty="0">
                <a:solidFill>
                  <a:schemeClr val="bg1"/>
                </a:solidFill>
              </a:rPr>
              <a:t>kg</a:t>
            </a:r>
            <a:r>
              <a:rPr lang="en-US" sz="1050" b="1" dirty="0">
                <a:solidFill>
                  <a:schemeClr val="bg1"/>
                </a:solidFill>
              </a:rPr>
              <a:t>.</a:t>
            </a:r>
          </a:p>
        </p:txBody>
      </p:sp>
      <p:sp>
        <p:nvSpPr>
          <p:cNvPr id="191553" name="Rectangle 65"/>
          <p:cNvSpPr>
            <a:spLocks noChangeArrowheads="1"/>
          </p:cNvSpPr>
          <p:nvPr/>
        </p:nvSpPr>
        <p:spPr bwMode="auto">
          <a:xfrm>
            <a:off x="6162675" y="3006328"/>
            <a:ext cx="528638" cy="390493"/>
          </a:xfrm>
          <a:prstGeom prst="rect">
            <a:avLst/>
          </a:prstGeom>
          <a:noFill/>
          <a:ln w="12700">
            <a:noFill/>
            <a:miter lim="800000"/>
            <a:headEnd/>
            <a:tailEnd/>
          </a:ln>
          <a:effectLst/>
        </p:spPr>
        <p:txBody>
          <a:bodyPr lIns="67866" tIns="33338" rIns="67866" bIns="33338">
            <a:spAutoFit/>
          </a:bodyPr>
          <a:lstStyle/>
          <a:p>
            <a:pPr eaLnBrk="0" hangingPunct="0"/>
            <a:r>
              <a:rPr lang="en-US" sz="1050" b="1" dirty="0">
                <a:solidFill>
                  <a:schemeClr val="bg1"/>
                </a:solidFill>
              </a:rPr>
              <a:t>10 </a:t>
            </a:r>
            <a:endParaRPr lang="tr-TR" sz="1050" b="1" dirty="0">
              <a:solidFill>
                <a:schemeClr val="bg1"/>
              </a:solidFill>
            </a:endParaRPr>
          </a:p>
          <a:p>
            <a:pPr eaLnBrk="0" hangingPunct="0"/>
            <a:r>
              <a:rPr lang="tr-TR" sz="1050" b="1" dirty="0">
                <a:solidFill>
                  <a:schemeClr val="bg1"/>
                </a:solidFill>
              </a:rPr>
              <a:t>kg</a:t>
            </a:r>
            <a:r>
              <a:rPr lang="en-US" sz="1050" b="1" dirty="0">
                <a:solidFill>
                  <a:schemeClr val="bg1"/>
                </a:solidFill>
              </a:rPr>
              <a:t>.</a:t>
            </a:r>
          </a:p>
        </p:txBody>
      </p:sp>
      <p:sp>
        <p:nvSpPr>
          <p:cNvPr id="191554" name="Rectangle 66"/>
          <p:cNvSpPr>
            <a:spLocks noChangeArrowheads="1"/>
          </p:cNvSpPr>
          <p:nvPr/>
        </p:nvSpPr>
        <p:spPr bwMode="auto">
          <a:xfrm>
            <a:off x="6790135" y="2551510"/>
            <a:ext cx="518572" cy="228910"/>
          </a:xfrm>
          <a:prstGeom prst="rect">
            <a:avLst/>
          </a:prstGeom>
          <a:noFill/>
          <a:ln w="12700">
            <a:noFill/>
            <a:miter lim="800000"/>
            <a:headEnd/>
            <a:tailEnd/>
          </a:ln>
          <a:effectLst/>
        </p:spPr>
        <p:txBody>
          <a:bodyPr wrap="none" lIns="67866" tIns="33338" rIns="67866" bIns="33338">
            <a:spAutoFit/>
          </a:bodyPr>
          <a:lstStyle/>
          <a:p>
            <a:pPr eaLnBrk="0" hangingPunct="0"/>
            <a:r>
              <a:rPr lang="en-US" sz="1050" b="1" dirty="0">
                <a:solidFill>
                  <a:schemeClr val="bg1"/>
                </a:solidFill>
              </a:rPr>
              <a:t>10 </a:t>
            </a:r>
            <a:r>
              <a:rPr lang="tr-TR" sz="1050" b="1" dirty="0">
                <a:solidFill>
                  <a:schemeClr val="bg1"/>
                </a:solidFill>
              </a:rPr>
              <a:t>kg</a:t>
            </a:r>
            <a:r>
              <a:rPr lang="en-US" sz="1050" b="1" dirty="0">
                <a:solidFill>
                  <a:schemeClr val="bg1"/>
                </a:solidFill>
              </a:rPr>
              <a:t>.</a:t>
            </a:r>
          </a:p>
        </p:txBody>
      </p:sp>
      <p:sp>
        <p:nvSpPr>
          <p:cNvPr id="191555" name="Freeform 67"/>
          <p:cNvSpPr>
            <a:spLocks/>
          </p:cNvSpPr>
          <p:nvPr/>
        </p:nvSpPr>
        <p:spPr bwMode="auto">
          <a:xfrm>
            <a:off x="5587604" y="2176463"/>
            <a:ext cx="96440" cy="144066"/>
          </a:xfrm>
          <a:custGeom>
            <a:avLst/>
            <a:gdLst/>
            <a:ahLst/>
            <a:cxnLst>
              <a:cxn ang="0">
                <a:pos x="22" y="0"/>
              </a:cxn>
              <a:cxn ang="0">
                <a:pos x="22" y="44"/>
              </a:cxn>
              <a:cxn ang="0">
                <a:pos x="0" y="44"/>
              </a:cxn>
              <a:cxn ang="0">
                <a:pos x="40" y="120"/>
              </a:cxn>
              <a:cxn ang="0">
                <a:pos x="80" y="44"/>
              </a:cxn>
              <a:cxn ang="0">
                <a:pos x="62" y="44"/>
              </a:cxn>
              <a:cxn ang="0">
                <a:pos x="62" y="0"/>
              </a:cxn>
              <a:cxn ang="0">
                <a:pos x="22" y="0"/>
              </a:cxn>
            </a:cxnLst>
            <a:rect l="0" t="0" r="r" b="b"/>
            <a:pathLst>
              <a:path w="81" h="121">
                <a:moveTo>
                  <a:pt x="22" y="0"/>
                </a:moveTo>
                <a:lnTo>
                  <a:pt x="22" y="44"/>
                </a:lnTo>
                <a:lnTo>
                  <a:pt x="0" y="44"/>
                </a:lnTo>
                <a:lnTo>
                  <a:pt x="40" y="120"/>
                </a:lnTo>
                <a:lnTo>
                  <a:pt x="80" y="44"/>
                </a:lnTo>
                <a:lnTo>
                  <a:pt x="62" y="44"/>
                </a:lnTo>
                <a:lnTo>
                  <a:pt x="62" y="0"/>
                </a:lnTo>
                <a:lnTo>
                  <a:pt x="22" y="0"/>
                </a:lnTo>
              </a:path>
            </a:pathLst>
          </a:custGeom>
          <a:solidFill>
            <a:schemeClr val="tx2"/>
          </a:solidFill>
          <a:ln w="12700" cap="rnd" cmpd="sng">
            <a:solidFill>
              <a:schemeClr val="bg1"/>
            </a:solidFill>
            <a:prstDash val="solid"/>
            <a:round/>
            <a:headEnd type="none" w="med" len="med"/>
            <a:tailEnd type="none" w="med" len="med"/>
          </a:ln>
          <a:effectLst/>
        </p:spPr>
        <p:txBody>
          <a:bodyPr/>
          <a:lstStyle/>
          <a:p>
            <a:endParaRPr lang="en-US" sz="1050"/>
          </a:p>
        </p:txBody>
      </p:sp>
      <p:sp>
        <p:nvSpPr>
          <p:cNvPr id="191556" name="Freeform 68"/>
          <p:cNvSpPr>
            <a:spLocks/>
          </p:cNvSpPr>
          <p:nvPr/>
        </p:nvSpPr>
        <p:spPr bwMode="auto">
          <a:xfrm>
            <a:off x="6454379" y="2165748"/>
            <a:ext cx="16669" cy="16669"/>
          </a:xfrm>
          <a:custGeom>
            <a:avLst/>
            <a:gdLst/>
            <a:ahLst/>
            <a:cxnLst>
              <a:cxn ang="0">
                <a:pos x="4" y="0"/>
              </a:cxn>
              <a:cxn ang="0">
                <a:pos x="13" y="13"/>
              </a:cxn>
              <a:cxn ang="0">
                <a:pos x="13" y="0"/>
              </a:cxn>
              <a:cxn ang="0">
                <a:pos x="0" y="0"/>
              </a:cxn>
              <a:cxn ang="0">
                <a:pos x="13" y="9"/>
              </a:cxn>
              <a:cxn ang="0">
                <a:pos x="4" y="0"/>
              </a:cxn>
            </a:cxnLst>
            <a:rect l="0" t="0" r="r" b="b"/>
            <a:pathLst>
              <a:path w="14" h="14">
                <a:moveTo>
                  <a:pt x="4" y="0"/>
                </a:moveTo>
                <a:lnTo>
                  <a:pt x="13" y="13"/>
                </a:lnTo>
                <a:lnTo>
                  <a:pt x="13" y="0"/>
                </a:lnTo>
                <a:lnTo>
                  <a:pt x="0" y="0"/>
                </a:lnTo>
                <a:lnTo>
                  <a:pt x="13" y="9"/>
                </a:lnTo>
                <a:lnTo>
                  <a:pt x="4" y="0"/>
                </a:lnTo>
              </a:path>
            </a:pathLst>
          </a:custGeom>
          <a:solidFill>
            <a:schemeClr val="accent1"/>
          </a:solidFill>
          <a:ln w="12700" cap="rnd" cmpd="sng">
            <a:solidFill>
              <a:schemeClr val="bg1"/>
            </a:solidFill>
            <a:prstDash val="solid"/>
            <a:round/>
            <a:headEnd type="none" w="med" len="med"/>
            <a:tailEnd type="none" w="med" len="med"/>
          </a:ln>
          <a:effectLst/>
        </p:spPr>
        <p:txBody>
          <a:bodyPr/>
          <a:lstStyle/>
          <a:p>
            <a:endParaRPr lang="en-US" sz="1050"/>
          </a:p>
        </p:txBody>
      </p:sp>
      <p:sp>
        <p:nvSpPr>
          <p:cNvPr id="191557" name="Freeform 69"/>
          <p:cNvSpPr>
            <a:spLocks/>
          </p:cNvSpPr>
          <p:nvPr/>
        </p:nvSpPr>
        <p:spPr bwMode="auto">
          <a:xfrm>
            <a:off x="6459142" y="2165748"/>
            <a:ext cx="11906" cy="16669"/>
          </a:xfrm>
          <a:custGeom>
            <a:avLst/>
            <a:gdLst/>
            <a:ahLst/>
            <a:cxnLst>
              <a:cxn ang="0">
                <a:pos x="9" y="13"/>
              </a:cxn>
              <a:cxn ang="0">
                <a:pos x="0" y="0"/>
              </a:cxn>
            </a:cxnLst>
            <a:rect l="0" t="0" r="r" b="b"/>
            <a:pathLst>
              <a:path w="10" h="14">
                <a:moveTo>
                  <a:pt x="9" y="13"/>
                </a:moveTo>
                <a:lnTo>
                  <a:pt x="0" y="0"/>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1558" name="Text Box 70"/>
          <p:cNvSpPr txBox="1">
            <a:spLocks noChangeArrowheads="1"/>
          </p:cNvSpPr>
          <p:nvPr/>
        </p:nvSpPr>
        <p:spPr bwMode="auto">
          <a:xfrm>
            <a:off x="2763936" y="4406504"/>
            <a:ext cx="3211136" cy="369332"/>
          </a:xfrm>
          <a:prstGeom prst="rect">
            <a:avLst/>
          </a:prstGeom>
          <a:noFill/>
          <a:ln w="9525">
            <a:noFill/>
            <a:miter lim="800000"/>
            <a:headEnd/>
            <a:tailEnd/>
          </a:ln>
          <a:effectLst/>
        </p:spPr>
        <p:txBody>
          <a:bodyPr wrap="none">
            <a:spAutoFit/>
          </a:bodyPr>
          <a:lstStyle/>
          <a:p>
            <a:pPr algn="ctr"/>
            <a:r>
              <a:rPr lang="tr-TR" sz="1800" dirty="0">
                <a:solidFill>
                  <a:srgbClr val="6600CC"/>
                </a:solidFill>
                <a:latin typeface="Arial Black" pitchFamily="34" charset="0"/>
              </a:rPr>
              <a:t>Yükü kendine yakın taşı</a:t>
            </a:r>
          </a:p>
        </p:txBody>
      </p:sp>
      <p:pic>
        <p:nvPicPr>
          <p:cNvPr id="73" name="Picture 3" descr="C:\Users\NEUHISQ1\Desktop\NEU Hospital Logo (2).png"/>
          <p:cNvPicPr>
            <a:picLocks noChangeAspect="1" noChangeArrowheads="1"/>
          </p:cNvPicPr>
          <p:nvPr/>
        </p:nvPicPr>
        <p:blipFill>
          <a:blip r:embed="rId2"/>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33495420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9" name="Rectangle 3"/>
          <p:cNvSpPr>
            <a:spLocks noGrp="1" noChangeArrowheads="1"/>
          </p:cNvSpPr>
          <p:nvPr>
            <p:ph type="title"/>
          </p:nvPr>
        </p:nvSpPr>
        <p:spPr>
          <a:xfrm>
            <a:off x="934707" y="650154"/>
            <a:ext cx="6159103" cy="651107"/>
          </a:xfrm>
          <a:noFill/>
          <a:ln/>
        </p:spPr>
        <p:txBody>
          <a:bodyPr spcFirstLastPara="1" wrap="square" lIns="68571" tIns="34286" rIns="68571" bIns="34286" anchor="ctr" anchorCtr="0">
            <a:normAutofit/>
          </a:bodyPr>
          <a:lstStyle/>
          <a:p>
            <a:r>
              <a:rPr lang="tr-TR" sz="2700" dirty="0">
                <a:solidFill>
                  <a:srgbClr val="6600CC"/>
                </a:solidFill>
              </a:rPr>
              <a:t>GÜVENLİ KALDIRMA TEKNİKLERİ</a:t>
            </a:r>
          </a:p>
        </p:txBody>
      </p:sp>
      <p:sp>
        <p:nvSpPr>
          <p:cNvPr id="40" name="5 Slayt Numarası Yer Tutucusu"/>
          <p:cNvSpPr>
            <a:spLocks noGrp="1"/>
          </p:cNvSpPr>
          <p:nvPr>
            <p:ph type="sldNum" sz="quarter" idx="12"/>
          </p:nvPr>
        </p:nvSpPr>
        <p:spPr/>
        <p:txBody>
          <a:bodyPr/>
          <a:lstStyle/>
          <a:p>
            <a:fld id="{5AE5EEE9-DEF8-48B1-99FB-A4D5F60D5465}" type="slidenum">
              <a:rPr lang="tr-TR"/>
              <a:pPr/>
              <a:t>34</a:t>
            </a:fld>
            <a:endParaRPr lang="tr-TR"/>
          </a:p>
        </p:txBody>
      </p:sp>
      <p:sp>
        <p:nvSpPr>
          <p:cNvPr id="193538" name="Rectangle 2"/>
          <p:cNvSpPr>
            <a:spLocks noChangeArrowheads="1"/>
          </p:cNvSpPr>
          <p:nvPr/>
        </p:nvSpPr>
        <p:spPr bwMode="auto">
          <a:xfrm>
            <a:off x="2195736" y="1354016"/>
            <a:ext cx="4591926" cy="3050930"/>
          </a:xfrm>
          <a:prstGeom prst="rect">
            <a:avLst/>
          </a:prstGeom>
          <a:solidFill>
            <a:srgbClr val="003C3B"/>
          </a:solidFill>
          <a:ln w="9525">
            <a:noFill/>
            <a:miter lim="800000"/>
            <a:headEnd/>
            <a:tailEnd/>
          </a:ln>
          <a:effectLst/>
        </p:spPr>
        <p:txBody>
          <a:bodyPr wrap="none" anchor="ctr"/>
          <a:lstStyle/>
          <a:p>
            <a:endParaRPr lang="en-US" sz="1050"/>
          </a:p>
        </p:txBody>
      </p:sp>
      <p:grpSp>
        <p:nvGrpSpPr>
          <p:cNvPr id="2" name="Group 4"/>
          <p:cNvGrpSpPr>
            <a:grpSpLocks/>
          </p:cNvGrpSpPr>
          <p:nvPr/>
        </p:nvGrpSpPr>
        <p:grpSpPr bwMode="auto">
          <a:xfrm>
            <a:off x="2465766" y="1005576"/>
            <a:ext cx="4380309" cy="2651522"/>
            <a:chOff x="1074" y="999"/>
            <a:chExt cx="3679" cy="2227"/>
          </a:xfrm>
        </p:grpSpPr>
        <p:sp>
          <p:nvSpPr>
            <p:cNvPr id="193541" name="Freeform 5"/>
            <p:cNvSpPr>
              <a:spLocks/>
            </p:cNvSpPr>
            <p:nvPr/>
          </p:nvSpPr>
          <p:spPr bwMode="auto">
            <a:xfrm>
              <a:off x="1162" y="1849"/>
              <a:ext cx="318" cy="922"/>
            </a:xfrm>
            <a:custGeom>
              <a:avLst/>
              <a:gdLst/>
              <a:ahLst/>
              <a:cxnLst>
                <a:cxn ang="0">
                  <a:pos x="9" y="177"/>
                </a:cxn>
                <a:cxn ang="0">
                  <a:pos x="33" y="177"/>
                </a:cxn>
                <a:cxn ang="0">
                  <a:pos x="28" y="205"/>
                </a:cxn>
                <a:cxn ang="0">
                  <a:pos x="0" y="274"/>
                </a:cxn>
                <a:cxn ang="0">
                  <a:pos x="23" y="288"/>
                </a:cxn>
                <a:cxn ang="0">
                  <a:pos x="42" y="312"/>
                </a:cxn>
                <a:cxn ang="0">
                  <a:pos x="103" y="354"/>
                </a:cxn>
                <a:cxn ang="0">
                  <a:pos x="163" y="377"/>
                </a:cxn>
                <a:cxn ang="0">
                  <a:pos x="182" y="386"/>
                </a:cxn>
                <a:cxn ang="0">
                  <a:pos x="228" y="354"/>
                </a:cxn>
                <a:cxn ang="0">
                  <a:pos x="289" y="288"/>
                </a:cxn>
                <a:cxn ang="0">
                  <a:pos x="252" y="279"/>
                </a:cxn>
                <a:cxn ang="0">
                  <a:pos x="191" y="251"/>
                </a:cxn>
                <a:cxn ang="0">
                  <a:pos x="168" y="284"/>
                </a:cxn>
                <a:cxn ang="0">
                  <a:pos x="163" y="270"/>
                </a:cxn>
                <a:cxn ang="0">
                  <a:pos x="219" y="247"/>
                </a:cxn>
                <a:cxn ang="0">
                  <a:pos x="196" y="191"/>
                </a:cxn>
                <a:cxn ang="0">
                  <a:pos x="205" y="214"/>
                </a:cxn>
                <a:cxn ang="0">
                  <a:pos x="177" y="181"/>
                </a:cxn>
                <a:cxn ang="0">
                  <a:pos x="154" y="200"/>
                </a:cxn>
                <a:cxn ang="0">
                  <a:pos x="140" y="186"/>
                </a:cxn>
                <a:cxn ang="0">
                  <a:pos x="145" y="167"/>
                </a:cxn>
                <a:cxn ang="0">
                  <a:pos x="98" y="154"/>
                </a:cxn>
                <a:cxn ang="0">
                  <a:pos x="23" y="116"/>
                </a:cxn>
                <a:cxn ang="0">
                  <a:pos x="23" y="56"/>
                </a:cxn>
                <a:cxn ang="0">
                  <a:pos x="93" y="19"/>
                </a:cxn>
                <a:cxn ang="0">
                  <a:pos x="168" y="0"/>
                </a:cxn>
                <a:cxn ang="0">
                  <a:pos x="261" y="33"/>
                </a:cxn>
                <a:cxn ang="0">
                  <a:pos x="308" y="102"/>
                </a:cxn>
                <a:cxn ang="0">
                  <a:pos x="317" y="172"/>
                </a:cxn>
                <a:cxn ang="0">
                  <a:pos x="294" y="242"/>
                </a:cxn>
                <a:cxn ang="0">
                  <a:pos x="312" y="312"/>
                </a:cxn>
                <a:cxn ang="0">
                  <a:pos x="256" y="377"/>
                </a:cxn>
                <a:cxn ang="0">
                  <a:pos x="238" y="409"/>
                </a:cxn>
                <a:cxn ang="0">
                  <a:pos x="210" y="479"/>
                </a:cxn>
                <a:cxn ang="0">
                  <a:pos x="205" y="498"/>
                </a:cxn>
                <a:cxn ang="0">
                  <a:pos x="191" y="428"/>
                </a:cxn>
                <a:cxn ang="0">
                  <a:pos x="191" y="442"/>
                </a:cxn>
                <a:cxn ang="0">
                  <a:pos x="210" y="507"/>
                </a:cxn>
                <a:cxn ang="0">
                  <a:pos x="214" y="581"/>
                </a:cxn>
                <a:cxn ang="0">
                  <a:pos x="219" y="609"/>
                </a:cxn>
                <a:cxn ang="0">
                  <a:pos x="214" y="688"/>
                </a:cxn>
                <a:cxn ang="0">
                  <a:pos x="214" y="763"/>
                </a:cxn>
                <a:cxn ang="0">
                  <a:pos x="210" y="814"/>
                </a:cxn>
                <a:cxn ang="0">
                  <a:pos x="205" y="842"/>
                </a:cxn>
                <a:cxn ang="0">
                  <a:pos x="159" y="921"/>
                </a:cxn>
                <a:cxn ang="0">
                  <a:pos x="303" y="884"/>
                </a:cxn>
                <a:cxn ang="0">
                  <a:pos x="280" y="814"/>
                </a:cxn>
                <a:cxn ang="0">
                  <a:pos x="270" y="744"/>
                </a:cxn>
                <a:cxn ang="0">
                  <a:pos x="252" y="670"/>
                </a:cxn>
                <a:cxn ang="0">
                  <a:pos x="233" y="595"/>
                </a:cxn>
              </a:cxnLst>
              <a:rect l="0" t="0" r="r" b="b"/>
              <a:pathLst>
                <a:path w="318" h="922">
                  <a:moveTo>
                    <a:pt x="23" y="121"/>
                  </a:moveTo>
                  <a:lnTo>
                    <a:pt x="19" y="135"/>
                  </a:lnTo>
                  <a:lnTo>
                    <a:pt x="14" y="149"/>
                  </a:lnTo>
                  <a:lnTo>
                    <a:pt x="9" y="163"/>
                  </a:lnTo>
                  <a:lnTo>
                    <a:pt x="9" y="177"/>
                  </a:lnTo>
                  <a:lnTo>
                    <a:pt x="14" y="191"/>
                  </a:lnTo>
                  <a:lnTo>
                    <a:pt x="19" y="200"/>
                  </a:lnTo>
                  <a:lnTo>
                    <a:pt x="19" y="186"/>
                  </a:lnTo>
                  <a:lnTo>
                    <a:pt x="33" y="177"/>
                  </a:lnTo>
                  <a:lnTo>
                    <a:pt x="33" y="177"/>
                  </a:lnTo>
                  <a:lnTo>
                    <a:pt x="28" y="186"/>
                  </a:lnTo>
                  <a:lnTo>
                    <a:pt x="28" y="200"/>
                  </a:lnTo>
                  <a:lnTo>
                    <a:pt x="33" y="214"/>
                  </a:lnTo>
                  <a:lnTo>
                    <a:pt x="47" y="214"/>
                  </a:lnTo>
                  <a:lnTo>
                    <a:pt x="28" y="205"/>
                  </a:lnTo>
                  <a:lnTo>
                    <a:pt x="23" y="219"/>
                  </a:lnTo>
                  <a:lnTo>
                    <a:pt x="19" y="233"/>
                  </a:lnTo>
                  <a:lnTo>
                    <a:pt x="9" y="247"/>
                  </a:lnTo>
                  <a:lnTo>
                    <a:pt x="5" y="260"/>
                  </a:lnTo>
                  <a:lnTo>
                    <a:pt x="0" y="274"/>
                  </a:lnTo>
                  <a:lnTo>
                    <a:pt x="14" y="274"/>
                  </a:lnTo>
                  <a:lnTo>
                    <a:pt x="28" y="274"/>
                  </a:lnTo>
                  <a:lnTo>
                    <a:pt x="42" y="265"/>
                  </a:lnTo>
                  <a:lnTo>
                    <a:pt x="28" y="274"/>
                  </a:lnTo>
                  <a:lnTo>
                    <a:pt x="23" y="288"/>
                  </a:lnTo>
                  <a:lnTo>
                    <a:pt x="33" y="302"/>
                  </a:lnTo>
                  <a:lnTo>
                    <a:pt x="47" y="302"/>
                  </a:lnTo>
                  <a:lnTo>
                    <a:pt x="61" y="293"/>
                  </a:lnTo>
                  <a:lnTo>
                    <a:pt x="47" y="298"/>
                  </a:lnTo>
                  <a:lnTo>
                    <a:pt x="42" y="312"/>
                  </a:lnTo>
                  <a:lnTo>
                    <a:pt x="42" y="326"/>
                  </a:lnTo>
                  <a:lnTo>
                    <a:pt x="47" y="340"/>
                  </a:lnTo>
                  <a:lnTo>
                    <a:pt x="47" y="354"/>
                  </a:lnTo>
                  <a:lnTo>
                    <a:pt x="65" y="358"/>
                  </a:lnTo>
                  <a:lnTo>
                    <a:pt x="103" y="354"/>
                  </a:lnTo>
                  <a:lnTo>
                    <a:pt x="117" y="349"/>
                  </a:lnTo>
                  <a:lnTo>
                    <a:pt x="131" y="344"/>
                  </a:lnTo>
                  <a:lnTo>
                    <a:pt x="145" y="349"/>
                  </a:lnTo>
                  <a:lnTo>
                    <a:pt x="154" y="363"/>
                  </a:lnTo>
                  <a:lnTo>
                    <a:pt x="163" y="377"/>
                  </a:lnTo>
                  <a:lnTo>
                    <a:pt x="177" y="386"/>
                  </a:lnTo>
                  <a:lnTo>
                    <a:pt x="186" y="372"/>
                  </a:lnTo>
                  <a:lnTo>
                    <a:pt x="186" y="358"/>
                  </a:lnTo>
                  <a:lnTo>
                    <a:pt x="182" y="372"/>
                  </a:lnTo>
                  <a:lnTo>
                    <a:pt x="182" y="386"/>
                  </a:lnTo>
                  <a:lnTo>
                    <a:pt x="182" y="400"/>
                  </a:lnTo>
                  <a:lnTo>
                    <a:pt x="196" y="395"/>
                  </a:lnTo>
                  <a:lnTo>
                    <a:pt x="205" y="381"/>
                  </a:lnTo>
                  <a:lnTo>
                    <a:pt x="219" y="367"/>
                  </a:lnTo>
                  <a:lnTo>
                    <a:pt x="228" y="354"/>
                  </a:lnTo>
                  <a:lnTo>
                    <a:pt x="247" y="340"/>
                  </a:lnTo>
                  <a:lnTo>
                    <a:pt x="261" y="326"/>
                  </a:lnTo>
                  <a:lnTo>
                    <a:pt x="275" y="316"/>
                  </a:lnTo>
                  <a:lnTo>
                    <a:pt x="284" y="302"/>
                  </a:lnTo>
                  <a:lnTo>
                    <a:pt x="289" y="288"/>
                  </a:lnTo>
                  <a:lnTo>
                    <a:pt x="289" y="274"/>
                  </a:lnTo>
                  <a:lnTo>
                    <a:pt x="284" y="260"/>
                  </a:lnTo>
                  <a:lnTo>
                    <a:pt x="270" y="260"/>
                  </a:lnTo>
                  <a:lnTo>
                    <a:pt x="256" y="260"/>
                  </a:lnTo>
                  <a:lnTo>
                    <a:pt x="252" y="279"/>
                  </a:lnTo>
                  <a:lnTo>
                    <a:pt x="247" y="265"/>
                  </a:lnTo>
                  <a:lnTo>
                    <a:pt x="233" y="256"/>
                  </a:lnTo>
                  <a:lnTo>
                    <a:pt x="219" y="251"/>
                  </a:lnTo>
                  <a:lnTo>
                    <a:pt x="205" y="251"/>
                  </a:lnTo>
                  <a:lnTo>
                    <a:pt x="191" y="251"/>
                  </a:lnTo>
                  <a:lnTo>
                    <a:pt x="177" y="256"/>
                  </a:lnTo>
                  <a:lnTo>
                    <a:pt x="172" y="270"/>
                  </a:lnTo>
                  <a:lnTo>
                    <a:pt x="177" y="284"/>
                  </a:lnTo>
                  <a:lnTo>
                    <a:pt x="168" y="270"/>
                  </a:lnTo>
                  <a:lnTo>
                    <a:pt x="168" y="284"/>
                  </a:lnTo>
                  <a:lnTo>
                    <a:pt x="154" y="298"/>
                  </a:lnTo>
                  <a:lnTo>
                    <a:pt x="154" y="312"/>
                  </a:lnTo>
                  <a:lnTo>
                    <a:pt x="154" y="298"/>
                  </a:lnTo>
                  <a:lnTo>
                    <a:pt x="159" y="284"/>
                  </a:lnTo>
                  <a:lnTo>
                    <a:pt x="163" y="270"/>
                  </a:lnTo>
                  <a:lnTo>
                    <a:pt x="163" y="256"/>
                  </a:lnTo>
                  <a:lnTo>
                    <a:pt x="177" y="251"/>
                  </a:lnTo>
                  <a:lnTo>
                    <a:pt x="191" y="251"/>
                  </a:lnTo>
                  <a:lnTo>
                    <a:pt x="205" y="251"/>
                  </a:lnTo>
                  <a:lnTo>
                    <a:pt x="219" y="247"/>
                  </a:lnTo>
                  <a:lnTo>
                    <a:pt x="228" y="233"/>
                  </a:lnTo>
                  <a:lnTo>
                    <a:pt x="228" y="219"/>
                  </a:lnTo>
                  <a:lnTo>
                    <a:pt x="224" y="205"/>
                  </a:lnTo>
                  <a:lnTo>
                    <a:pt x="210" y="195"/>
                  </a:lnTo>
                  <a:lnTo>
                    <a:pt x="196" y="191"/>
                  </a:lnTo>
                  <a:lnTo>
                    <a:pt x="186" y="205"/>
                  </a:lnTo>
                  <a:lnTo>
                    <a:pt x="186" y="219"/>
                  </a:lnTo>
                  <a:lnTo>
                    <a:pt x="186" y="205"/>
                  </a:lnTo>
                  <a:lnTo>
                    <a:pt x="200" y="200"/>
                  </a:lnTo>
                  <a:lnTo>
                    <a:pt x="205" y="214"/>
                  </a:lnTo>
                  <a:lnTo>
                    <a:pt x="205" y="228"/>
                  </a:lnTo>
                  <a:lnTo>
                    <a:pt x="205" y="214"/>
                  </a:lnTo>
                  <a:lnTo>
                    <a:pt x="205" y="200"/>
                  </a:lnTo>
                  <a:lnTo>
                    <a:pt x="191" y="195"/>
                  </a:lnTo>
                  <a:lnTo>
                    <a:pt x="177" y="181"/>
                  </a:lnTo>
                  <a:lnTo>
                    <a:pt x="177" y="195"/>
                  </a:lnTo>
                  <a:lnTo>
                    <a:pt x="168" y="209"/>
                  </a:lnTo>
                  <a:lnTo>
                    <a:pt x="177" y="181"/>
                  </a:lnTo>
                  <a:lnTo>
                    <a:pt x="163" y="186"/>
                  </a:lnTo>
                  <a:lnTo>
                    <a:pt x="154" y="200"/>
                  </a:lnTo>
                  <a:lnTo>
                    <a:pt x="154" y="214"/>
                  </a:lnTo>
                  <a:lnTo>
                    <a:pt x="159" y="200"/>
                  </a:lnTo>
                  <a:lnTo>
                    <a:pt x="172" y="186"/>
                  </a:lnTo>
                  <a:lnTo>
                    <a:pt x="154" y="186"/>
                  </a:lnTo>
                  <a:lnTo>
                    <a:pt x="140" y="186"/>
                  </a:lnTo>
                  <a:lnTo>
                    <a:pt x="154" y="177"/>
                  </a:lnTo>
                  <a:lnTo>
                    <a:pt x="135" y="177"/>
                  </a:lnTo>
                  <a:lnTo>
                    <a:pt x="121" y="177"/>
                  </a:lnTo>
                  <a:lnTo>
                    <a:pt x="159" y="177"/>
                  </a:lnTo>
                  <a:lnTo>
                    <a:pt x="145" y="167"/>
                  </a:lnTo>
                  <a:lnTo>
                    <a:pt x="131" y="167"/>
                  </a:lnTo>
                  <a:lnTo>
                    <a:pt x="112" y="167"/>
                  </a:lnTo>
                  <a:lnTo>
                    <a:pt x="126" y="163"/>
                  </a:lnTo>
                  <a:lnTo>
                    <a:pt x="112" y="163"/>
                  </a:lnTo>
                  <a:lnTo>
                    <a:pt x="98" y="154"/>
                  </a:lnTo>
                  <a:lnTo>
                    <a:pt x="84" y="149"/>
                  </a:lnTo>
                  <a:lnTo>
                    <a:pt x="79" y="135"/>
                  </a:lnTo>
                  <a:lnTo>
                    <a:pt x="51" y="126"/>
                  </a:lnTo>
                  <a:lnTo>
                    <a:pt x="37" y="121"/>
                  </a:lnTo>
                  <a:lnTo>
                    <a:pt x="23" y="116"/>
                  </a:lnTo>
                  <a:lnTo>
                    <a:pt x="9" y="116"/>
                  </a:lnTo>
                  <a:lnTo>
                    <a:pt x="9" y="102"/>
                  </a:lnTo>
                  <a:lnTo>
                    <a:pt x="9" y="88"/>
                  </a:lnTo>
                  <a:lnTo>
                    <a:pt x="14" y="74"/>
                  </a:lnTo>
                  <a:lnTo>
                    <a:pt x="23" y="56"/>
                  </a:lnTo>
                  <a:lnTo>
                    <a:pt x="37" y="47"/>
                  </a:lnTo>
                  <a:lnTo>
                    <a:pt x="51" y="37"/>
                  </a:lnTo>
                  <a:lnTo>
                    <a:pt x="65" y="33"/>
                  </a:lnTo>
                  <a:lnTo>
                    <a:pt x="79" y="28"/>
                  </a:lnTo>
                  <a:lnTo>
                    <a:pt x="93" y="19"/>
                  </a:lnTo>
                  <a:lnTo>
                    <a:pt x="107" y="14"/>
                  </a:lnTo>
                  <a:lnTo>
                    <a:pt x="121" y="9"/>
                  </a:lnTo>
                  <a:lnTo>
                    <a:pt x="135" y="5"/>
                  </a:lnTo>
                  <a:lnTo>
                    <a:pt x="149" y="0"/>
                  </a:lnTo>
                  <a:lnTo>
                    <a:pt x="168" y="0"/>
                  </a:lnTo>
                  <a:lnTo>
                    <a:pt x="182" y="0"/>
                  </a:lnTo>
                  <a:lnTo>
                    <a:pt x="210" y="0"/>
                  </a:lnTo>
                  <a:lnTo>
                    <a:pt x="242" y="9"/>
                  </a:lnTo>
                  <a:lnTo>
                    <a:pt x="247" y="23"/>
                  </a:lnTo>
                  <a:lnTo>
                    <a:pt x="261" y="33"/>
                  </a:lnTo>
                  <a:lnTo>
                    <a:pt x="270" y="47"/>
                  </a:lnTo>
                  <a:lnTo>
                    <a:pt x="280" y="60"/>
                  </a:lnTo>
                  <a:lnTo>
                    <a:pt x="294" y="74"/>
                  </a:lnTo>
                  <a:lnTo>
                    <a:pt x="298" y="88"/>
                  </a:lnTo>
                  <a:lnTo>
                    <a:pt x="308" y="102"/>
                  </a:lnTo>
                  <a:lnTo>
                    <a:pt x="308" y="116"/>
                  </a:lnTo>
                  <a:lnTo>
                    <a:pt x="317" y="130"/>
                  </a:lnTo>
                  <a:lnTo>
                    <a:pt x="317" y="144"/>
                  </a:lnTo>
                  <a:lnTo>
                    <a:pt x="317" y="158"/>
                  </a:lnTo>
                  <a:lnTo>
                    <a:pt x="317" y="172"/>
                  </a:lnTo>
                  <a:lnTo>
                    <a:pt x="317" y="186"/>
                  </a:lnTo>
                  <a:lnTo>
                    <a:pt x="312" y="200"/>
                  </a:lnTo>
                  <a:lnTo>
                    <a:pt x="308" y="214"/>
                  </a:lnTo>
                  <a:lnTo>
                    <a:pt x="294" y="228"/>
                  </a:lnTo>
                  <a:lnTo>
                    <a:pt x="294" y="242"/>
                  </a:lnTo>
                  <a:lnTo>
                    <a:pt x="294" y="256"/>
                  </a:lnTo>
                  <a:lnTo>
                    <a:pt x="294" y="270"/>
                  </a:lnTo>
                  <a:lnTo>
                    <a:pt x="294" y="284"/>
                  </a:lnTo>
                  <a:lnTo>
                    <a:pt x="303" y="298"/>
                  </a:lnTo>
                  <a:lnTo>
                    <a:pt x="312" y="312"/>
                  </a:lnTo>
                  <a:lnTo>
                    <a:pt x="303" y="326"/>
                  </a:lnTo>
                  <a:lnTo>
                    <a:pt x="298" y="340"/>
                  </a:lnTo>
                  <a:lnTo>
                    <a:pt x="284" y="354"/>
                  </a:lnTo>
                  <a:lnTo>
                    <a:pt x="270" y="363"/>
                  </a:lnTo>
                  <a:lnTo>
                    <a:pt x="256" y="377"/>
                  </a:lnTo>
                  <a:lnTo>
                    <a:pt x="252" y="391"/>
                  </a:lnTo>
                  <a:lnTo>
                    <a:pt x="238" y="405"/>
                  </a:lnTo>
                  <a:lnTo>
                    <a:pt x="256" y="395"/>
                  </a:lnTo>
                  <a:lnTo>
                    <a:pt x="242" y="395"/>
                  </a:lnTo>
                  <a:lnTo>
                    <a:pt x="238" y="409"/>
                  </a:lnTo>
                  <a:lnTo>
                    <a:pt x="228" y="423"/>
                  </a:lnTo>
                  <a:lnTo>
                    <a:pt x="224" y="437"/>
                  </a:lnTo>
                  <a:lnTo>
                    <a:pt x="214" y="451"/>
                  </a:lnTo>
                  <a:lnTo>
                    <a:pt x="214" y="465"/>
                  </a:lnTo>
                  <a:lnTo>
                    <a:pt x="210" y="479"/>
                  </a:lnTo>
                  <a:lnTo>
                    <a:pt x="210" y="493"/>
                  </a:lnTo>
                  <a:lnTo>
                    <a:pt x="210" y="507"/>
                  </a:lnTo>
                  <a:lnTo>
                    <a:pt x="210" y="526"/>
                  </a:lnTo>
                  <a:lnTo>
                    <a:pt x="205" y="512"/>
                  </a:lnTo>
                  <a:lnTo>
                    <a:pt x="205" y="498"/>
                  </a:lnTo>
                  <a:lnTo>
                    <a:pt x="205" y="484"/>
                  </a:lnTo>
                  <a:lnTo>
                    <a:pt x="196" y="470"/>
                  </a:lnTo>
                  <a:lnTo>
                    <a:pt x="191" y="456"/>
                  </a:lnTo>
                  <a:lnTo>
                    <a:pt x="191" y="442"/>
                  </a:lnTo>
                  <a:lnTo>
                    <a:pt x="191" y="428"/>
                  </a:lnTo>
                  <a:lnTo>
                    <a:pt x="191" y="414"/>
                  </a:lnTo>
                  <a:lnTo>
                    <a:pt x="191" y="400"/>
                  </a:lnTo>
                  <a:lnTo>
                    <a:pt x="191" y="414"/>
                  </a:lnTo>
                  <a:lnTo>
                    <a:pt x="191" y="428"/>
                  </a:lnTo>
                  <a:lnTo>
                    <a:pt x="191" y="442"/>
                  </a:lnTo>
                  <a:lnTo>
                    <a:pt x="191" y="456"/>
                  </a:lnTo>
                  <a:lnTo>
                    <a:pt x="191" y="470"/>
                  </a:lnTo>
                  <a:lnTo>
                    <a:pt x="196" y="484"/>
                  </a:lnTo>
                  <a:lnTo>
                    <a:pt x="210" y="488"/>
                  </a:lnTo>
                  <a:lnTo>
                    <a:pt x="210" y="507"/>
                  </a:lnTo>
                  <a:lnTo>
                    <a:pt x="219" y="526"/>
                  </a:lnTo>
                  <a:lnTo>
                    <a:pt x="214" y="540"/>
                  </a:lnTo>
                  <a:lnTo>
                    <a:pt x="219" y="554"/>
                  </a:lnTo>
                  <a:lnTo>
                    <a:pt x="214" y="567"/>
                  </a:lnTo>
                  <a:lnTo>
                    <a:pt x="214" y="581"/>
                  </a:lnTo>
                  <a:lnTo>
                    <a:pt x="214" y="595"/>
                  </a:lnTo>
                  <a:lnTo>
                    <a:pt x="228" y="600"/>
                  </a:lnTo>
                  <a:lnTo>
                    <a:pt x="224" y="614"/>
                  </a:lnTo>
                  <a:lnTo>
                    <a:pt x="219" y="595"/>
                  </a:lnTo>
                  <a:lnTo>
                    <a:pt x="219" y="609"/>
                  </a:lnTo>
                  <a:lnTo>
                    <a:pt x="219" y="623"/>
                  </a:lnTo>
                  <a:lnTo>
                    <a:pt x="214" y="637"/>
                  </a:lnTo>
                  <a:lnTo>
                    <a:pt x="214" y="656"/>
                  </a:lnTo>
                  <a:lnTo>
                    <a:pt x="214" y="674"/>
                  </a:lnTo>
                  <a:lnTo>
                    <a:pt x="214" y="688"/>
                  </a:lnTo>
                  <a:lnTo>
                    <a:pt x="214" y="702"/>
                  </a:lnTo>
                  <a:lnTo>
                    <a:pt x="214" y="716"/>
                  </a:lnTo>
                  <a:lnTo>
                    <a:pt x="214" y="730"/>
                  </a:lnTo>
                  <a:lnTo>
                    <a:pt x="214" y="749"/>
                  </a:lnTo>
                  <a:lnTo>
                    <a:pt x="214" y="763"/>
                  </a:lnTo>
                  <a:lnTo>
                    <a:pt x="214" y="777"/>
                  </a:lnTo>
                  <a:lnTo>
                    <a:pt x="214" y="791"/>
                  </a:lnTo>
                  <a:lnTo>
                    <a:pt x="228" y="800"/>
                  </a:lnTo>
                  <a:lnTo>
                    <a:pt x="214" y="800"/>
                  </a:lnTo>
                  <a:lnTo>
                    <a:pt x="210" y="814"/>
                  </a:lnTo>
                  <a:lnTo>
                    <a:pt x="210" y="833"/>
                  </a:lnTo>
                  <a:lnTo>
                    <a:pt x="219" y="847"/>
                  </a:lnTo>
                  <a:lnTo>
                    <a:pt x="224" y="861"/>
                  </a:lnTo>
                  <a:lnTo>
                    <a:pt x="219" y="842"/>
                  </a:lnTo>
                  <a:lnTo>
                    <a:pt x="205" y="842"/>
                  </a:lnTo>
                  <a:lnTo>
                    <a:pt x="196" y="861"/>
                  </a:lnTo>
                  <a:lnTo>
                    <a:pt x="191" y="879"/>
                  </a:lnTo>
                  <a:lnTo>
                    <a:pt x="177" y="893"/>
                  </a:lnTo>
                  <a:lnTo>
                    <a:pt x="168" y="907"/>
                  </a:lnTo>
                  <a:lnTo>
                    <a:pt x="159" y="921"/>
                  </a:lnTo>
                  <a:lnTo>
                    <a:pt x="14" y="921"/>
                  </a:lnTo>
                  <a:lnTo>
                    <a:pt x="280" y="921"/>
                  </a:lnTo>
                  <a:lnTo>
                    <a:pt x="294" y="912"/>
                  </a:lnTo>
                  <a:lnTo>
                    <a:pt x="294" y="898"/>
                  </a:lnTo>
                  <a:lnTo>
                    <a:pt x="303" y="884"/>
                  </a:lnTo>
                  <a:lnTo>
                    <a:pt x="298" y="870"/>
                  </a:lnTo>
                  <a:lnTo>
                    <a:pt x="298" y="856"/>
                  </a:lnTo>
                  <a:lnTo>
                    <a:pt x="289" y="842"/>
                  </a:lnTo>
                  <a:lnTo>
                    <a:pt x="280" y="828"/>
                  </a:lnTo>
                  <a:lnTo>
                    <a:pt x="280" y="814"/>
                  </a:lnTo>
                  <a:lnTo>
                    <a:pt x="280" y="800"/>
                  </a:lnTo>
                  <a:lnTo>
                    <a:pt x="270" y="786"/>
                  </a:lnTo>
                  <a:lnTo>
                    <a:pt x="270" y="772"/>
                  </a:lnTo>
                  <a:lnTo>
                    <a:pt x="270" y="758"/>
                  </a:lnTo>
                  <a:lnTo>
                    <a:pt x="270" y="744"/>
                  </a:lnTo>
                  <a:lnTo>
                    <a:pt x="266" y="730"/>
                  </a:lnTo>
                  <a:lnTo>
                    <a:pt x="266" y="716"/>
                  </a:lnTo>
                  <a:lnTo>
                    <a:pt x="261" y="702"/>
                  </a:lnTo>
                  <a:lnTo>
                    <a:pt x="256" y="688"/>
                  </a:lnTo>
                  <a:lnTo>
                    <a:pt x="252" y="670"/>
                  </a:lnTo>
                  <a:lnTo>
                    <a:pt x="242" y="651"/>
                  </a:lnTo>
                  <a:lnTo>
                    <a:pt x="242" y="637"/>
                  </a:lnTo>
                  <a:lnTo>
                    <a:pt x="238" y="623"/>
                  </a:lnTo>
                  <a:lnTo>
                    <a:pt x="233" y="609"/>
                  </a:lnTo>
                  <a:lnTo>
                    <a:pt x="233" y="595"/>
                  </a:lnTo>
                  <a:lnTo>
                    <a:pt x="228" y="577"/>
                  </a:lnTo>
                  <a:lnTo>
                    <a:pt x="224" y="563"/>
                  </a:lnTo>
                  <a:lnTo>
                    <a:pt x="219" y="549"/>
                  </a:lnTo>
                  <a:lnTo>
                    <a:pt x="214" y="535"/>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3542" name="Freeform 6"/>
            <p:cNvSpPr>
              <a:spLocks/>
            </p:cNvSpPr>
            <p:nvPr/>
          </p:nvSpPr>
          <p:spPr bwMode="auto">
            <a:xfrm>
              <a:off x="1348" y="2282"/>
              <a:ext cx="652" cy="907"/>
            </a:xfrm>
            <a:custGeom>
              <a:avLst/>
              <a:gdLst/>
              <a:ahLst/>
              <a:cxnLst>
                <a:cxn ang="0">
                  <a:pos x="195" y="84"/>
                </a:cxn>
                <a:cxn ang="0">
                  <a:pos x="205" y="195"/>
                </a:cxn>
                <a:cxn ang="0">
                  <a:pos x="219" y="302"/>
                </a:cxn>
                <a:cxn ang="0">
                  <a:pos x="237" y="400"/>
                </a:cxn>
                <a:cxn ang="0">
                  <a:pos x="284" y="414"/>
                </a:cxn>
                <a:cxn ang="0">
                  <a:pos x="265" y="418"/>
                </a:cxn>
                <a:cxn ang="0">
                  <a:pos x="167" y="465"/>
                </a:cxn>
                <a:cxn ang="0">
                  <a:pos x="60" y="520"/>
                </a:cxn>
                <a:cxn ang="0">
                  <a:pos x="0" y="609"/>
                </a:cxn>
                <a:cxn ang="0">
                  <a:pos x="47" y="683"/>
                </a:cxn>
                <a:cxn ang="0">
                  <a:pos x="116" y="743"/>
                </a:cxn>
                <a:cxn ang="0">
                  <a:pos x="51" y="832"/>
                </a:cxn>
                <a:cxn ang="0">
                  <a:pos x="51" y="832"/>
                </a:cxn>
                <a:cxn ang="0">
                  <a:pos x="98" y="850"/>
                </a:cxn>
                <a:cxn ang="0">
                  <a:pos x="107" y="906"/>
                </a:cxn>
                <a:cxn ang="0">
                  <a:pos x="126" y="869"/>
                </a:cxn>
                <a:cxn ang="0">
                  <a:pos x="149" y="887"/>
                </a:cxn>
                <a:cxn ang="0">
                  <a:pos x="223" y="855"/>
                </a:cxn>
                <a:cxn ang="0">
                  <a:pos x="233" y="757"/>
                </a:cxn>
                <a:cxn ang="0">
                  <a:pos x="107" y="720"/>
                </a:cxn>
                <a:cxn ang="0">
                  <a:pos x="233" y="748"/>
                </a:cxn>
                <a:cxn ang="0">
                  <a:pos x="349" y="753"/>
                </a:cxn>
                <a:cxn ang="0">
                  <a:pos x="442" y="813"/>
                </a:cxn>
                <a:cxn ang="0">
                  <a:pos x="414" y="836"/>
                </a:cxn>
                <a:cxn ang="0">
                  <a:pos x="419" y="897"/>
                </a:cxn>
                <a:cxn ang="0">
                  <a:pos x="437" y="860"/>
                </a:cxn>
                <a:cxn ang="0">
                  <a:pos x="512" y="822"/>
                </a:cxn>
                <a:cxn ang="0">
                  <a:pos x="507" y="836"/>
                </a:cxn>
                <a:cxn ang="0">
                  <a:pos x="414" y="860"/>
                </a:cxn>
                <a:cxn ang="0">
                  <a:pos x="474" y="892"/>
                </a:cxn>
                <a:cxn ang="0">
                  <a:pos x="553" y="827"/>
                </a:cxn>
                <a:cxn ang="0">
                  <a:pos x="595" y="729"/>
                </a:cxn>
                <a:cxn ang="0">
                  <a:pos x="605" y="762"/>
                </a:cxn>
                <a:cxn ang="0">
                  <a:pos x="618" y="716"/>
                </a:cxn>
                <a:cxn ang="0">
                  <a:pos x="577" y="664"/>
                </a:cxn>
                <a:cxn ang="0">
                  <a:pos x="549" y="729"/>
                </a:cxn>
                <a:cxn ang="0">
                  <a:pos x="535" y="748"/>
                </a:cxn>
                <a:cxn ang="0">
                  <a:pos x="484" y="776"/>
                </a:cxn>
                <a:cxn ang="0">
                  <a:pos x="493" y="757"/>
                </a:cxn>
                <a:cxn ang="0">
                  <a:pos x="535" y="655"/>
                </a:cxn>
                <a:cxn ang="0">
                  <a:pos x="507" y="627"/>
                </a:cxn>
                <a:cxn ang="0">
                  <a:pos x="381" y="585"/>
                </a:cxn>
                <a:cxn ang="0">
                  <a:pos x="246" y="558"/>
                </a:cxn>
                <a:cxn ang="0">
                  <a:pos x="153" y="562"/>
                </a:cxn>
                <a:cxn ang="0">
                  <a:pos x="205" y="525"/>
                </a:cxn>
                <a:cxn ang="0">
                  <a:pos x="200" y="539"/>
                </a:cxn>
                <a:cxn ang="0">
                  <a:pos x="298" y="502"/>
                </a:cxn>
                <a:cxn ang="0">
                  <a:pos x="423" y="469"/>
                </a:cxn>
                <a:cxn ang="0">
                  <a:pos x="525" y="400"/>
                </a:cxn>
                <a:cxn ang="0">
                  <a:pos x="530" y="302"/>
                </a:cxn>
                <a:cxn ang="0">
                  <a:pos x="479" y="339"/>
                </a:cxn>
                <a:cxn ang="0">
                  <a:pos x="377" y="376"/>
                </a:cxn>
                <a:cxn ang="0">
                  <a:pos x="451" y="404"/>
                </a:cxn>
                <a:cxn ang="0">
                  <a:pos x="470" y="348"/>
                </a:cxn>
                <a:cxn ang="0">
                  <a:pos x="563" y="288"/>
                </a:cxn>
                <a:cxn ang="0">
                  <a:pos x="642" y="339"/>
                </a:cxn>
                <a:cxn ang="0">
                  <a:pos x="651" y="441"/>
                </a:cxn>
                <a:cxn ang="0">
                  <a:pos x="577" y="511"/>
                </a:cxn>
                <a:cxn ang="0">
                  <a:pos x="456" y="562"/>
                </a:cxn>
              </a:cxnLst>
              <a:rect l="0" t="0" r="r" b="b"/>
              <a:pathLst>
                <a:path w="652" h="907">
                  <a:moveTo>
                    <a:pt x="163" y="0"/>
                  </a:moveTo>
                  <a:lnTo>
                    <a:pt x="172" y="14"/>
                  </a:lnTo>
                  <a:lnTo>
                    <a:pt x="181" y="28"/>
                  </a:lnTo>
                  <a:lnTo>
                    <a:pt x="186" y="42"/>
                  </a:lnTo>
                  <a:lnTo>
                    <a:pt x="191" y="56"/>
                  </a:lnTo>
                  <a:lnTo>
                    <a:pt x="195" y="70"/>
                  </a:lnTo>
                  <a:lnTo>
                    <a:pt x="195" y="84"/>
                  </a:lnTo>
                  <a:lnTo>
                    <a:pt x="195" y="98"/>
                  </a:lnTo>
                  <a:lnTo>
                    <a:pt x="195" y="116"/>
                  </a:lnTo>
                  <a:lnTo>
                    <a:pt x="200" y="130"/>
                  </a:lnTo>
                  <a:lnTo>
                    <a:pt x="200" y="144"/>
                  </a:lnTo>
                  <a:lnTo>
                    <a:pt x="205" y="163"/>
                  </a:lnTo>
                  <a:lnTo>
                    <a:pt x="205" y="181"/>
                  </a:lnTo>
                  <a:lnTo>
                    <a:pt x="205" y="195"/>
                  </a:lnTo>
                  <a:lnTo>
                    <a:pt x="205" y="209"/>
                  </a:lnTo>
                  <a:lnTo>
                    <a:pt x="209" y="228"/>
                  </a:lnTo>
                  <a:lnTo>
                    <a:pt x="214" y="246"/>
                  </a:lnTo>
                  <a:lnTo>
                    <a:pt x="214" y="260"/>
                  </a:lnTo>
                  <a:lnTo>
                    <a:pt x="219" y="274"/>
                  </a:lnTo>
                  <a:lnTo>
                    <a:pt x="219" y="288"/>
                  </a:lnTo>
                  <a:lnTo>
                    <a:pt x="219" y="302"/>
                  </a:lnTo>
                  <a:lnTo>
                    <a:pt x="223" y="316"/>
                  </a:lnTo>
                  <a:lnTo>
                    <a:pt x="223" y="330"/>
                  </a:lnTo>
                  <a:lnTo>
                    <a:pt x="228" y="344"/>
                  </a:lnTo>
                  <a:lnTo>
                    <a:pt x="233" y="358"/>
                  </a:lnTo>
                  <a:lnTo>
                    <a:pt x="237" y="372"/>
                  </a:lnTo>
                  <a:lnTo>
                    <a:pt x="237" y="386"/>
                  </a:lnTo>
                  <a:lnTo>
                    <a:pt x="237" y="400"/>
                  </a:lnTo>
                  <a:lnTo>
                    <a:pt x="237" y="414"/>
                  </a:lnTo>
                  <a:lnTo>
                    <a:pt x="237" y="427"/>
                  </a:lnTo>
                  <a:lnTo>
                    <a:pt x="223" y="437"/>
                  </a:lnTo>
                  <a:lnTo>
                    <a:pt x="237" y="441"/>
                  </a:lnTo>
                  <a:lnTo>
                    <a:pt x="251" y="427"/>
                  </a:lnTo>
                  <a:lnTo>
                    <a:pt x="270" y="423"/>
                  </a:lnTo>
                  <a:lnTo>
                    <a:pt x="284" y="414"/>
                  </a:lnTo>
                  <a:lnTo>
                    <a:pt x="270" y="404"/>
                  </a:lnTo>
                  <a:lnTo>
                    <a:pt x="256" y="400"/>
                  </a:lnTo>
                  <a:lnTo>
                    <a:pt x="242" y="386"/>
                  </a:lnTo>
                  <a:lnTo>
                    <a:pt x="256" y="390"/>
                  </a:lnTo>
                  <a:lnTo>
                    <a:pt x="265" y="404"/>
                  </a:lnTo>
                  <a:lnTo>
                    <a:pt x="279" y="409"/>
                  </a:lnTo>
                  <a:lnTo>
                    <a:pt x="265" y="418"/>
                  </a:lnTo>
                  <a:lnTo>
                    <a:pt x="251" y="423"/>
                  </a:lnTo>
                  <a:lnTo>
                    <a:pt x="237" y="423"/>
                  </a:lnTo>
                  <a:lnTo>
                    <a:pt x="223" y="427"/>
                  </a:lnTo>
                  <a:lnTo>
                    <a:pt x="209" y="437"/>
                  </a:lnTo>
                  <a:lnTo>
                    <a:pt x="195" y="451"/>
                  </a:lnTo>
                  <a:lnTo>
                    <a:pt x="181" y="455"/>
                  </a:lnTo>
                  <a:lnTo>
                    <a:pt x="167" y="465"/>
                  </a:lnTo>
                  <a:lnTo>
                    <a:pt x="153" y="474"/>
                  </a:lnTo>
                  <a:lnTo>
                    <a:pt x="140" y="479"/>
                  </a:lnTo>
                  <a:lnTo>
                    <a:pt x="121" y="483"/>
                  </a:lnTo>
                  <a:lnTo>
                    <a:pt x="107" y="488"/>
                  </a:lnTo>
                  <a:lnTo>
                    <a:pt x="93" y="497"/>
                  </a:lnTo>
                  <a:lnTo>
                    <a:pt x="79" y="506"/>
                  </a:lnTo>
                  <a:lnTo>
                    <a:pt x="60" y="520"/>
                  </a:lnTo>
                  <a:lnTo>
                    <a:pt x="47" y="530"/>
                  </a:lnTo>
                  <a:lnTo>
                    <a:pt x="37" y="544"/>
                  </a:lnTo>
                  <a:lnTo>
                    <a:pt x="23" y="553"/>
                  </a:lnTo>
                  <a:lnTo>
                    <a:pt x="19" y="567"/>
                  </a:lnTo>
                  <a:lnTo>
                    <a:pt x="14" y="581"/>
                  </a:lnTo>
                  <a:lnTo>
                    <a:pt x="0" y="595"/>
                  </a:lnTo>
                  <a:lnTo>
                    <a:pt x="0" y="609"/>
                  </a:lnTo>
                  <a:lnTo>
                    <a:pt x="0" y="623"/>
                  </a:lnTo>
                  <a:lnTo>
                    <a:pt x="0" y="637"/>
                  </a:lnTo>
                  <a:lnTo>
                    <a:pt x="0" y="650"/>
                  </a:lnTo>
                  <a:lnTo>
                    <a:pt x="5" y="664"/>
                  </a:lnTo>
                  <a:lnTo>
                    <a:pt x="19" y="669"/>
                  </a:lnTo>
                  <a:lnTo>
                    <a:pt x="33" y="678"/>
                  </a:lnTo>
                  <a:lnTo>
                    <a:pt x="47" y="683"/>
                  </a:lnTo>
                  <a:lnTo>
                    <a:pt x="60" y="697"/>
                  </a:lnTo>
                  <a:lnTo>
                    <a:pt x="74" y="706"/>
                  </a:lnTo>
                  <a:lnTo>
                    <a:pt x="88" y="711"/>
                  </a:lnTo>
                  <a:lnTo>
                    <a:pt x="102" y="716"/>
                  </a:lnTo>
                  <a:lnTo>
                    <a:pt x="116" y="725"/>
                  </a:lnTo>
                  <a:lnTo>
                    <a:pt x="130" y="734"/>
                  </a:lnTo>
                  <a:lnTo>
                    <a:pt x="116" y="743"/>
                  </a:lnTo>
                  <a:lnTo>
                    <a:pt x="112" y="757"/>
                  </a:lnTo>
                  <a:lnTo>
                    <a:pt x="98" y="767"/>
                  </a:lnTo>
                  <a:lnTo>
                    <a:pt x="88" y="781"/>
                  </a:lnTo>
                  <a:lnTo>
                    <a:pt x="79" y="794"/>
                  </a:lnTo>
                  <a:lnTo>
                    <a:pt x="74" y="808"/>
                  </a:lnTo>
                  <a:lnTo>
                    <a:pt x="60" y="818"/>
                  </a:lnTo>
                  <a:lnTo>
                    <a:pt x="51" y="832"/>
                  </a:lnTo>
                  <a:lnTo>
                    <a:pt x="51" y="846"/>
                  </a:lnTo>
                  <a:lnTo>
                    <a:pt x="70" y="850"/>
                  </a:lnTo>
                  <a:lnTo>
                    <a:pt x="47" y="860"/>
                  </a:lnTo>
                  <a:lnTo>
                    <a:pt x="42" y="846"/>
                  </a:lnTo>
                  <a:lnTo>
                    <a:pt x="56" y="841"/>
                  </a:lnTo>
                  <a:lnTo>
                    <a:pt x="65" y="827"/>
                  </a:lnTo>
                  <a:lnTo>
                    <a:pt x="51" y="832"/>
                  </a:lnTo>
                  <a:lnTo>
                    <a:pt x="51" y="846"/>
                  </a:lnTo>
                  <a:lnTo>
                    <a:pt x="65" y="850"/>
                  </a:lnTo>
                  <a:lnTo>
                    <a:pt x="79" y="850"/>
                  </a:lnTo>
                  <a:lnTo>
                    <a:pt x="88" y="836"/>
                  </a:lnTo>
                  <a:lnTo>
                    <a:pt x="98" y="822"/>
                  </a:lnTo>
                  <a:lnTo>
                    <a:pt x="107" y="836"/>
                  </a:lnTo>
                  <a:lnTo>
                    <a:pt x="98" y="850"/>
                  </a:lnTo>
                  <a:lnTo>
                    <a:pt x="93" y="864"/>
                  </a:lnTo>
                  <a:lnTo>
                    <a:pt x="84" y="878"/>
                  </a:lnTo>
                  <a:lnTo>
                    <a:pt x="70" y="878"/>
                  </a:lnTo>
                  <a:lnTo>
                    <a:pt x="65" y="892"/>
                  </a:lnTo>
                  <a:lnTo>
                    <a:pt x="79" y="901"/>
                  </a:lnTo>
                  <a:lnTo>
                    <a:pt x="93" y="906"/>
                  </a:lnTo>
                  <a:lnTo>
                    <a:pt x="107" y="906"/>
                  </a:lnTo>
                  <a:lnTo>
                    <a:pt x="121" y="897"/>
                  </a:lnTo>
                  <a:lnTo>
                    <a:pt x="126" y="883"/>
                  </a:lnTo>
                  <a:lnTo>
                    <a:pt x="126" y="869"/>
                  </a:lnTo>
                  <a:lnTo>
                    <a:pt x="140" y="860"/>
                  </a:lnTo>
                  <a:lnTo>
                    <a:pt x="149" y="846"/>
                  </a:lnTo>
                  <a:lnTo>
                    <a:pt x="140" y="860"/>
                  </a:lnTo>
                  <a:lnTo>
                    <a:pt x="126" y="869"/>
                  </a:lnTo>
                  <a:lnTo>
                    <a:pt x="116" y="883"/>
                  </a:lnTo>
                  <a:lnTo>
                    <a:pt x="112" y="897"/>
                  </a:lnTo>
                  <a:lnTo>
                    <a:pt x="126" y="901"/>
                  </a:lnTo>
                  <a:lnTo>
                    <a:pt x="140" y="906"/>
                  </a:lnTo>
                  <a:lnTo>
                    <a:pt x="153" y="892"/>
                  </a:lnTo>
                  <a:lnTo>
                    <a:pt x="163" y="878"/>
                  </a:lnTo>
                  <a:lnTo>
                    <a:pt x="149" y="887"/>
                  </a:lnTo>
                  <a:lnTo>
                    <a:pt x="149" y="901"/>
                  </a:lnTo>
                  <a:lnTo>
                    <a:pt x="163" y="906"/>
                  </a:lnTo>
                  <a:lnTo>
                    <a:pt x="172" y="892"/>
                  </a:lnTo>
                  <a:lnTo>
                    <a:pt x="186" y="883"/>
                  </a:lnTo>
                  <a:lnTo>
                    <a:pt x="200" y="873"/>
                  </a:lnTo>
                  <a:lnTo>
                    <a:pt x="209" y="855"/>
                  </a:lnTo>
                  <a:lnTo>
                    <a:pt x="223" y="855"/>
                  </a:lnTo>
                  <a:lnTo>
                    <a:pt x="233" y="841"/>
                  </a:lnTo>
                  <a:lnTo>
                    <a:pt x="233" y="827"/>
                  </a:lnTo>
                  <a:lnTo>
                    <a:pt x="233" y="813"/>
                  </a:lnTo>
                  <a:lnTo>
                    <a:pt x="233" y="799"/>
                  </a:lnTo>
                  <a:lnTo>
                    <a:pt x="233" y="785"/>
                  </a:lnTo>
                  <a:lnTo>
                    <a:pt x="233" y="771"/>
                  </a:lnTo>
                  <a:lnTo>
                    <a:pt x="233" y="757"/>
                  </a:lnTo>
                  <a:lnTo>
                    <a:pt x="219" y="748"/>
                  </a:lnTo>
                  <a:lnTo>
                    <a:pt x="200" y="748"/>
                  </a:lnTo>
                  <a:lnTo>
                    <a:pt x="181" y="739"/>
                  </a:lnTo>
                  <a:lnTo>
                    <a:pt x="167" y="729"/>
                  </a:lnTo>
                  <a:lnTo>
                    <a:pt x="153" y="725"/>
                  </a:lnTo>
                  <a:lnTo>
                    <a:pt x="121" y="720"/>
                  </a:lnTo>
                  <a:lnTo>
                    <a:pt x="107" y="720"/>
                  </a:lnTo>
                  <a:lnTo>
                    <a:pt x="121" y="720"/>
                  </a:lnTo>
                  <a:lnTo>
                    <a:pt x="135" y="720"/>
                  </a:lnTo>
                  <a:lnTo>
                    <a:pt x="153" y="729"/>
                  </a:lnTo>
                  <a:lnTo>
                    <a:pt x="167" y="734"/>
                  </a:lnTo>
                  <a:lnTo>
                    <a:pt x="200" y="739"/>
                  </a:lnTo>
                  <a:lnTo>
                    <a:pt x="214" y="739"/>
                  </a:lnTo>
                  <a:lnTo>
                    <a:pt x="233" y="748"/>
                  </a:lnTo>
                  <a:lnTo>
                    <a:pt x="246" y="748"/>
                  </a:lnTo>
                  <a:lnTo>
                    <a:pt x="260" y="753"/>
                  </a:lnTo>
                  <a:lnTo>
                    <a:pt x="274" y="753"/>
                  </a:lnTo>
                  <a:lnTo>
                    <a:pt x="307" y="753"/>
                  </a:lnTo>
                  <a:lnTo>
                    <a:pt x="321" y="753"/>
                  </a:lnTo>
                  <a:lnTo>
                    <a:pt x="335" y="753"/>
                  </a:lnTo>
                  <a:lnTo>
                    <a:pt x="349" y="753"/>
                  </a:lnTo>
                  <a:lnTo>
                    <a:pt x="367" y="753"/>
                  </a:lnTo>
                  <a:lnTo>
                    <a:pt x="386" y="757"/>
                  </a:lnTo>
                  <a:lnTo>
                    <a:pt x="414" y="762"/>
                  </a:lnTo>
                  <a:lnTo>
                    <a:pt x="414" y="776"/>
                  </a:lnTo>
                  <a:lnTo>
                    <a:pt x="428" y="785"/>
                  </a:lnTo>
                  <a:lnTo>
                    <a:pt x="437" y="799"/>
                  </a:lnTo>
                  <a:lnTo>
                    <a:pt x="442" y="813"/>
                  </a:lnTo>
                  <a:lnTo>
                    <a:pt x="456" y="818"/>
                  </a:lnTo>
                  <a:lnTo>
                    <a:pt x="470" y="827"/>
                  </a:lnTo>
                  <a:lnTo>
                    <a:pt x="484" y="832"/>
                  </a:lnTo>
                  <a:lnTo>
                    <a:pt x="456" y="832"/>
                  </a:lnTo>
                  <a:lnTo>
                    <a:pt x="442" y="832"/>
                  </a:lnTo>
                  <a:lnTo>
                    <a:pt x="428" y="832"/>
                  </a:lnTo>
                  <a:lnTo>
                    <a:pt x="414" y="836"/>
                  </a:lnTo>
                  <a:lnTo>
                    <a:pt x="409" y="850"/>
                  </a:lnTo>
                  <a:lnTo>
                    <a:pt x="405" y="864"/>
                  </a:lnTo>
                  <a:lnTo>
                    <a:pt x="405" y="878"/>
                  </a:lnTo>
                  <a:lnTo>
                    <a:pt x="419" y="887"/>
                  </a:lnTo>
                  <a:lnTo>
                    <a:pt x="432" y="897"/>
                  </a:lnTo>
                  <a:lnTo>
                    <a:pt x="451" y="897"/>
                  </a:lnTo>
                  <a:lnTo>
                    <a:pt x="419" y="897"/>
                  </a:lnTo>
                  <a:lnTo>
                    <a:pt x="405" y="897"/>
                  </a:lnTo>
                  <a:lnTo>
                    <a:pt x="395" y="883"/>
                  </a:lnTo>
                  <a:lnTo>
                    <a:pt x="395" y="869"/>
                  </a:lnTo>
                  <a:lnTo>
                    <a:pt x="395" y="855"/>
                  </a:lnTo>
                  <a:lnTo>
                    <a:pt x="409" y="850"/>
                  </a:lnTo>
                  <a:lnTo>
                    <a:pt x="423" y="855"/>
                  </a:lnTo>
                  <a:lnTo>
                    <a:pt x="437" y="860"/>
                  </a:lnTo>
                  <a:lnTo>
                    <a:pt x="451" y="860"/>
                  </a:lnTo>
                  <a:lnTo>
                    <a:pt x="465" y="860"/>
                  </a:lnTo>
                  <a:lnTo>
                    <a:pt x="479" y="860"/>
                  </a:lnTo>
                  <a:lnTo>
                    <a:pt x="493" y="860"/>
                  </a:lnTo>
                  <a:lnTo>
                    <a:pt x="507" y="850"/>
                  </a:lnTo>
                  <a:lnTo>
                    <a:pt x="512" y="836"/>
                  </a:lnTo>
                  <a:lnTo>
                    <a:pt x="512" y="822"/>
                  </a:lnTo>
                  <a:lnTo>
                    <a:pt x="516" y="808"/>
                  </a:lnTo>
                  <a:lnTo>
                    <a:pt x="521" y="794"/>
                  </a:lnTo>
                  <a:lnTo>
                    <a:pt x="530" y="781"/>
                  </a:lnTo>
                  <a:lnTo>
                    <a:pt x="535" y="794"/>
                  </a:lnTo>
                  <a:lnTo>
                    <a:pt x="525" y="808"/>
                  </a:lnTo>
                  <a:lnTo>
                    <a:pt x="521" y="822"/>
                  </a:lnTo>
                  <a:lnTo>
                    <a:pt x="507" y="836"/>
                  </a:lnTo>
                  <a:lnTo>
                    <a:pt x="498" y="850"/>
                  </a:lnTo>
                  <a:lnTo>
                    <a:pt x="484" y="855"/>
                  </a:lnTo>
                  <a:lnTo>
                    <a:pt x="470" y="855"/>
                  </a:lnTo>
                  <a:lnTo>
                    <a:pt x="456" y="860"/>
                  </a:lnTo>
                  <a:lnTo>
                    <a:pt x="442" y="860"/>
                  </a:lnTo>
                  <a:lnTo>
                    <a:pt x="428" y="860"/>
                  </a:lnTo>
                  <a:lnTo>
                    <a:pt x="414" y="860"/>
                  </a:lnTo>
                  <a:lnTo>
                    <a:pt x="400" y="864"/>
                  </a:lnTo>
                  <a:lnTo>
                    <a:pt x="395" y="878"/>
                  </a:lnTo>
                  <a:lnTo>
                    <a:pt x="395" y="892"/>
                  </a:lnTo>
                  <a:lnTo>
                    <a:pt x="409" y="892"/>
                  </a:lnTo>
                  <a:lnTo>
                    <a:pt x="423" y="892"/>
                  </a:lnTo>
                  <a:lnTo>
                    <a:pt x="437" y="892"/>
                  </a:lnTo>
                  <a:lnTo>
                    <a:pt x="474" y="892"/>
                  </a:lnTo>
                  <a:lnTo>
                    <a:pt x="493" y="887"/>
                  </a:lnTo>
                  <a:lnTo>
                    <a:pt x="507" y="873"/>
                  </a:lnTo>
                  <a:lnTo>
                    <a:pt x="521" y="873"/>
                  </a:lnTo>
                  <a:lnTo>
                    <a:pt x="535" y="864"/>
                  </a:lnTo>
                  <a:lnTo>
                    <a:pt x="549" y="855"/>
                  </a:lnTo>
                  <a:lnTo>
                    <a:pt x="553" y="841"/>
                  </a:lnTo>
                  <a:lnTo>
                    <a:pt x="553" y="827"/>
                  </a:lnTo>
                  <a:lnTo>
                    <a:pt x="567" y="813"/>
                  </a:lnTo>
                  <a:lnTo>
                    <a:pt x="577" y="799"/>
                  </a:lnTo>
                  <a:lnTo>
                    <a:pt x="581" y="785"/>
                  </a:lnTo>
                  <a:lnTo>
                    <a:pt x="581" y="771"/>
                  </a:lnTo>
                  <a:lnTo>
                    <a:pt x="586" y="757"/>
                  </a:lnTo>
                  <a:lnTo>
                    <a:pt x="591" y="743"/>
                  </a:lnTo>
                  <a:lnTo>
                    <a:pt x="595" y="729"/>
                  </a:lnTo>
                  <a:lnTo>
                    <a:pt x="605" y="716"/>
                  </a:lnTo>
                  <a:lnTo>
                    <a:pt x="609" y="702"/>
                  </a:lnTo>
                  <a:lnTo>
                    <a:pt x="623" y="706"/>
                  </a:lnTo>
                  <a:lnTo>
                    <a:pt x="628" y="720"/>
                  </a:lnTo>
                  <a:lnTo>
                    <a:pt x="623" y="734"/>
                  </a:lnTo>
                  <a:lnTo>
                    <a:pt x="614" y="748"/>
                  </a:lnTo>
                  <a:lnTo>
                    <a:pt x="605" y="762"/>
                  </a:lnTo>
                  <a:lnTo>
                    <a:pt x="591" y="771"/>
                  </a:lnTo>
                  <a:lnTo>
                    <a:pt x="577" y="771"/>
                  </a:lnTo>
                  <a:lnTo>
                    <a:pt x="591" y="771"/>
                  </a:lnTo>
                  <a:lnTo>
                    <a:pt x="605" y="762"/>
                  </a:lnTo>
                  <a:lnTo>
                    <a:pt x="609" y="743"/>
                  </a:lnTo>
                  <a:lnTo>
                    <a:pt x="618" y="729"/>
                  </a:lnTo>
                  <a:lnTo>
                    <a:pt x="618" y="716"/>
                  </a:lnTo>
                  <a:lnTo>
                    <a:pt x="618" y="702"/>
                  </a:lnTo>
                  <a:lnTo>
                    <a:pt x="614" y="688"/>
                  </a:lnTo>
                  <a:lnTo>
                    <a:pt x="605" y="674"/>
                  </a:lnTo>
                  <a:lnTo>
                    <a:pt x="591" y="669"/>
                  </a:lnTo>
                  <a:lnTo>
                    <a:pt x="577" y="669"/>
                  </a:lnTo>
                  <a:lnTo>
                    <a:pt x="563" y="664"/>
                  </a:lnTo>
                  <a:lnTo>
                    <a:pt x="577" y="664"/>
                  </a:lnTo>
                  <a:lnTo>
                    <a:pt x="591" y="664"/>
                  </a:lnTo>
                  <a:lnTo>
                    <a:pt x="577" y="660"/>
                  </a:lnTo>
                  <a:lnTo>
                    <a:pt x="567" y="674"/>
                  </a:lnTo>
                  <a:lnTo>
                    <a:pt x="563" y="688"/>
                  </a:lnTo>
                  <a:lnTo>
                    <a:pt x="558" y="702"/>
                  </a:lnTo>
                  <a:lnTo>
                    <a:pt x="553" y="716"/>
                  </a:lnTo>
                  <a:lnTo>
                    <a:pt x="549" y="729"/>
                  </a:lnTo>
                  <a:lnTo>
                    <a:pt x="539" y="743"/>
                  </a:lnTo>
                  <a:lnTo>
                    <a:pt x="535" y="729"/>
                  </a:lnTo>
                  <a:lnTo>
                    <a:pt x="521" y="720"/>
                  </a:lnTo>
                  <a:lnTo>
                    <a:pt x="507" y="720"/>
                  </a:lnTo>
                  <a:lnTo>
                    <a:pt x="521" y="720"/>
                  </a:lnTo>
                  <a:lnTo>
                    <a:pt x="535" y="734"/>
                  </a:lnTo>
                  <a:lnTo>
                    <a:pt x="535" y="748"/>
                  </a:lnTo>
                  <a:lnTo>
                    <a:pt x="525" y="734"/>
                  </a:lnTo>
                  <a:lnTo>
                    <a:pt x="521" y="720"/>
                  </a:lnTo>
                  <a:lnTo>
                    <a:pt x="507" y="720"/>
                  </a:lnTo>
                  <a:lnTo>
                    <a:pt x="498" y="734"/>
                  </a:lnTo>
                  <a:lnTo>
                    <a:pt x="488" y="748"/>
                  </a:lnTo>
                  <a:lnTo>
                    <a:pt x="488" y="762"/>
                  </a:lnTo>
                  <a:lnTo>
                    <a:pt x="484" y="776"/>
                  </a:lnTo>
                  <a:lnTo>
                    <a:pt x="474" y="790"/>
                  </a:lnTo>
                  <a:lnTo>
                    <a:pt x="465" y="804"/>
                  </a:lnTo>
                  <a:lnTo>
                    <a:pt x="451" y="818"/>
                  </a:lnTo>
                  <a:lnTo>
                    <a:pt x="456" y="804"/>
                  </a:lnTo>
                  <a:lnTo>
                    <a:pt x="465" y="790"/>
                  </a:lnTo>
                  <a:lnTo>
                    <a:pt x="479" y="771"/>
                  </a:lnTo>
                  <a:lnTo>
                    <a:pt x="493" y="757"/>
                  </a:lnTo>
                  <a:lnTo>
                    <a:pt x="498" y="743"/>
                  </a:lnTo>
                  <a:lnTo>
                    <a:pt x="507" y="729"/>
                  </a:lnTo>
                  <a:lnTo>
                    <a:pt x="512" y="716"/>
                  </a:lnTo>
                  <a:lnTo>
                    <a:pt x="516" y="697"/>
                  </a:lnTo>
                  <a:lnTo>
                    <a:pt x="521" y="683"/>
                  </a:lnTo>
                  <a:lnTo>
                    <a:pt x="530" y="669"/>
                  </a:lnTo>
                  <a:lnTo>
                    <a:pt x="535" y="655"/>
                  </a:lnTo>
                  <a:lnTo>
                    <a:pt x="549" y="655"/>
                  </a:lnTo>
                  <a:lnTo>
                    <a:pt x="567" y="660"/>
                  </a:lnTo>
                  <a:lnTo>
                    <a:pt x="553" y="660"/>
                  </a:lnTo>
                  <a:lnTo>
                    <a:pt x="539" y="660"/>
                  </a:lnTo>
                  <a:lnTo>
                    <a:pt x="535" y="641"/>
                  </a:lnTo>
                  <a:lnTo>
                    <a:pt x="521" y="637"/>
                  </a:lnTo>
                  <a:lnTo>
                    <a:pt x="507" y="627"/>
                  </a:lnTo>
                  <a:lnTo>
                    <a:pt x="493" y="618"/>
                  </a:lnTo>
                  <a:lnTo>
                    <a:pt x="474" y="613"/>
                  </a:lnTo>
                  <a:lnTo>
                    <a:pt x="460" y="609"/>
                  </a:lnTo>
                  <a:lnTo>
                    <a:pt x="442" y="599"/>
                  </a:lnTo>
                  <a:lnTo>
                    <a:pt x="428" y="595"/>
                  </a:lnTo>
                  <a:lnTo>
                    <a:pt x="395" y="590"/>
                  </a:lnTo>
                  <a:lnTo>
                    <a:pt x="381" y="585"/>
                  </a:lnTo>
                  <a:lnTo>
                    <a:pt x="367" y="576"/>
                  </a:lnTo>
                  <a:lnTo>
                    <a:pt x="353" y="571"/>
                  </a:lnTo>
                  <a:lnTo>
                    <a:pt x="335" y="567"/>
                  </a:lnTo>
                  <a:lnTo>
                    <a:pt x="321" y="562"/>
                  </a:lnTo>
                  <a:lnTo>
                    <a:pt x="307" y="562"/>
                  </a:lnTo>
                  <a:lnTo>
                    <a:pt x="293" y="558"/>
                  </a:lnTo>
                  <a:lnTo>
                    <a:pt x="246" y="558"/>
                  </a:lnTo>
                  <a:lnTo>
                    <a:pt x="233" y="558"/>
                  </a:lnTo>
                  <a:lnTo>
                    <a:pt x="214" y="558"/>
                  </a:lnTo>
                  <a:lnTo>
                    <a:pt x="177" y="558"/>
                  </a:lnTo>
                  <a:lnTo>
                    <a:pt x="163" y="558"/>
                  </a:lnTo>
                  <a:lnTo>
                    <a:pt x="126" y="558"/>
                  </a:lnTo>
                  <a:lnTo>
                    <a:pt x="140" y="562"/>
                  </a:lnTo>
                  <a:lnTo>
                    <a:pt x="153" y="562"/>
                  </a:lnTo>
                  <a:lnTo>
                    <a:pt x="149" y="581"/>
                  </a:lnTo>
                  <a:lnTo>
                    <a:pt x="149" y="595"/>
                  </a:lnTo>
                  <a:lnTo>
                    <a:pt x="153" y="576"/>
                  </a:lnTo>
                  <a:lnTo>
                    <a:pt x="167" y="571"/>
                  </a:lnTo>
                  <a:lnTo>
                    <a:pt x="181" y="558"/>
                  </a:lnTo>
                  <a:lnTo>
                    <a:pt x="186" y="539"/>
                  </a:lnTo>
                  <a:lnTo>
                    <a:pt x="205" y="525"/>
                  </a:lnTo>
                  <a:lnTo>
                    <a:pt x="219" y="520"/>
                  </a:lnTo>
                  <a:lnTo>
                    <a:pt x="205" y="520"/>
                  </a:lnTo>
                  <a:lnTo>
                    <a:pt x="191" y="530"/>
                  </a:lnTo>
                  <a:lnTo>
                    <a:pt x="181" y="544"/>
                  </a:lnTo>
                  <a:lnTo>
                    <a:pt x="172" y="558"/>
                  </a:lnTo>
                  <a:lnTo>
                    <a:pt x="186" y="548"/>
                  </a:lnTo>
                  <a:lnTo>
                    <a:pt x="200" y="539"/>
                  </a:lnTo>
                  <a:lnTo>
                    <a:pt x="214" y="534"/>
                  </a:lnTo>
                  <a:lnTo>
                    <a:pt x="228" y="525"/>
                  </a:lnTo>
                  <a:lnTo>
                    <a:pt x="242" y="520"/>
                  </a:lnTo>
                  <a:lnTo>
                    <a:pt x="256" y="520"/>
                  </a:lnTo>
                  <a:lnTo>
                    <a:pt x="270" y="511"/>
                  </a:lnTo>
                  <a:lnTo>
                    <a:pt x="284" y="506"/>
                  </a:lnTo>
                  <a:lnTo>
                    <a:pt x="298" y="502"/>
                  </a:lnTo>
                  <a:lnTo>
                    <a:pt x="326" y="502"/>
                  </a:lnTo>
                  <a:lnTo>
                    <a:pt x="339" y="497"/>
                  </a:lnTo>
                  <a:lnTo>
                    <a:pt x="367" y="492"/>
                  </a:lnTo>
                  <a:lnTo>
                    <a:pt x="381" y="488"/>
                  </a:lnTo>
                  <a:lnTo>
                    <a:pt x="395" y="483"/>
                  </a:lnTo>
                  <a:lnTo>
                    <a:pt x="409" y="479"/>
                  </a:lnTo>
                  <a:lnTo>
                    <a:pt x="423" y="469"/>
                  </a:lnTo>
                  <a:lnTo>
                    <a:pt x="442" y="460"/>
                  </a:lnTo>
                  <a:lnTo>
                    <a:pt x="456" y="446"/>
                  </a:lnTo>
                  <a:lnTo>
                    <a:pt x="470" y="441"/>
                  </a:lnTo>
                  <a:lnTo>
                    <a:pt x="484" y="432"/>
                  </a:lnTo>
                  <a:lnTo>
                    <a:pt x="498" y="423"/>
                  </a:lnTo>
                  <a:lnTo>
                    <a:pt x="512" y="414"/>
                  </a:lnTo>
                  <a:lnTo>
                    <a:pt x="525" y="400"/>
                  </a:lnTo>
                  <a:lnTo>
                    <a:pt x="530" y="386"/>
                  </a:lnTo>
                  <a:lnTo>
                    <a:pt x="530" y="372"/>
                  </a:lnTo>
                  <a:lnTo>
                    <a:pt x="530" y="358"/>
                  </a:lnTo>
                  <a:lnTo>
                    <a:pt x="530" y="344"/>
                  </a:lnTo>
                  <a:lnTo>
                    <a:pt x="530" y="330"/>
                  </a:lnTo>
                  <a:lnTo>
                    <a:pt x="530" y="316"/>
                  </a:lnTo>
                  <a:lnTo>
                    <a:pt x="530" y="302"/>
                  </a:lnTo>
                  <a:lnTo>
                    <a:pt x="516" y="302"/>
                  </a:lnTo>
                  <a:lnTo>
                    <a:pt x="502" y="307"/>
                  </a:lnTo>
                  <a:lnTo>
                    <a:pt x="488" y="311"/>
                  </a:lnTo>
                  <a:lnTo>
                    <a:pt x="479" y="325"/>
                  </a:lnTo>
                  <a:lnTo>
                    <a:pt x="465" y="325"/>
                  </a:lnTo>
                  <a:lnTo>
                    <a:pt x="493" y="330"/>
                  </a:lnTo>
                  <a:lnTo>
                    <a:pt x="479" y="339"/>
                  </a:lnTo>
                  <a:lnTo>
                    <a:pt x="470" y="353"/>
                  </a:lnTo>
                  <a:lnTo>
                    <a:pt x="465" y="367"/>
                  </a:lnTo>
                  <a:lnTo>
                    <a:pt x="451" y="362"/>
                  </a:lnTo>
                  <a:lnTo>
                    <a:pt x="432" y="367"/>
                  </a:lnTo>
                  <a:lnTo>
                    <a:pt x="419" y="376"/>
                  </a:lnTo>
                  <a:lnTo>
                    <a:pt x="405" y="376"/>
                  </a:lnTo>
                  <a:lnTo>
                    <a:pt x="377" y="376"/>
                  </a:lnTo>
                  <a:lnTo>
                    <a:pt x="391" y="376"/>
                  </a:lnTo>
                  <a:lnTo>
                    <a:pt x="405" y="376"/>
                  </a:lnTo>
                  <a:lnTo>
                    <a:pt x="405" y="390"/>
                  </a:lnTo>
                  <a:lnTo>
                    <a:pt x="414" y="404"/>
                  </a:lnTo>
                  <a:lnTo>
                    <a:pt x="428" y="404"/>
                  </a:lnTo>
                  <a:lnTo>
                    <a:pt x="470" y="404"/>
                  </a:lnTo>
                  <a:lnTo>
                    <a:pt x="451" y="404"/>
                  </a:lnTo>
                  <a:lnTo>
                    <a:pt x="437" y="404"/>
                  </a:lnTo>
                  <a:lnTo>
                    <a:pt x="423" y="404"/>
                  </a:lnTo>
                  <a:lnTo>
                    <a:pt x="419" y="390"/>
                  </a:lnTo>
                  <a:lnTo>
                    <a:pt x="432" y="381"/>
                  </a:lnTo>
                  <a:lnTo>
                    <a:pt x="446" y="372"/>
                  </a:lnTo>
                  <a:lnTo>
                    <a:pt x="460" y="362"/>
                  </a:lnTo>
                  <a:lnTo>
                    <a:pt x="470" y="348"/>
                  </a:lnTo>
                  <a:lnTo>
                    <a:pt x="479" y="335"/>
                  </a:lnTo>
                  <a:lnTo>
                    <a:pt x="493" y="330"/>
                  </a:lnTo>
                  <a:lnTo>
                    <a:pt x="507" y="325"/>
                  </a:lnTo>
                  <a:lnTo>
                    <a:pt x="521" y="311"/>
                  </a:lnTo>
                  <a:lnTo>
                    <a:pt x="535" y="307"/>
                  </a:lnTo>
                  <a:lnTo>
                    <a:pt x="549" y="297"/>
                  </a:lnTo>
                  <a:lnTo>
                    <a:pt x="563" y="288"/>
                  </a:lnTo>
                  <a:lnTo>
                    <a:pt x="577" y="279"/>
                  </a:lnTo>
                  <a:lnTo>
                    <a:pt x="605" y="274"/>
                  </a:lnTo>
                  <a:lnTo>
                    <a:pt x="623" y="283"/>
                  </a:lnTo>
                  <a:lnTo>
                    <a:pt x="632" y="297"/>
                  </a:lnTo>
                  <a:lnTo>
                    <a:pt x="632" y="311"/>
                  </a:lnTo>
                  <a:lnTo>
                    <a:pt x="637" y="325"/>
                  </a:lnTo>
                  <a:lnTo>
                    <a:pt x="642" y="339"/>
                  </a:lnTo>
                  <a:lnTo>
                    <a:pt x="642" y="353"/>
                  </a:lnTo>
                  <a:lnTo>
                    <a:pt x="642" y="367"/>
                  </a:lnTo>
                  <a:lnTo>
                    <a:pt x="642" y="381"/>
                  </a:lnTo>
                  <a:lnTo>
                    <a:pt x="646" y="395"/>
                  </a:lnTo>
                  <a:lnTo>
                    <a:pt x="651" y="414"/>
                  </a:lnTo>
                  <a:lnTo>
                    <a:pt x="651" y="427"/>
                  </a:lnTo>
                  <a:lnTo>
                    <a:pt x="651" y="441"/>
                  </a:lnTo>
                  <a:lnTo>
                    <a:pt x="651" y="455"/>
                  </a:lnTo>
                  <a:lnTo>
                    <a:pt x="637" y="465"/>
                  </a:lnTo>
                  <a:lnTo>
                    <a:pt x="632" y="479"/>
                  </a:lnTo>
                  <a:lnTo>
                    <a:pt x="618" y="488"/>
                  </a:lnTo>
                  <a:lnTo>
                    <a:pt x="605" y="497"/>
                  </a:lnTo>
                  <a:lnTo>
                    <a:pt x="591" y="502"/>
                  </a:lnTo>
                  <a:lnTo>
                    <a:pt x="577" y="511"/>
                  </a:lnTo>
                  <a:lnTo>
                    <a:pt x="563" y="516"/>
                  </a:lnTo>
                  <a:lnTo>
                    <a:pt x="549" y="525"/>
                  </a:lnTo>
                  <a:lnTo>
                    <a:pt x="535" y="530"/>
                  </a:lnTo>
                  <a:lnTo>
                    <a:pt x="521" y="539"/>
                  </a:lnTo>
                  <a:lnTo>
                    <a:pt x="488" y="548"/>
                  </a:lnTo>
                  <a:lnTo>
                    <a:pt x="474" y="553"/>
                  </a:lnTo>
                  <a:lnTo>
                    <a:pt x="456" y="562"/>
                  </a:lnTo>
                  <a:lnTo>
                    <a:pt x="442" y="571"/>
                  </a:lnTo>
                  <a:lnTo>
                    <a:pt x="428" y="576"/>
                  </a:lnTo>
                  <a:lnTo>
                    <a:pt x="414" y="585"/>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3543" name="Freeform 7"/>
            <p:cNvSpPr>
              <a:spLocks/>
            </p:cNvSpPr>
            <p:nvPr/>
          </p:nvSpPr>
          <p:spPr bwMode="auto">
            <a:xfrm>
              <a:off x="1483" y="2152"/>
              <a:ext cx="452" cy="409"/>
            </a:xfrm>
            <a:custGeom>
              <a:avLst/>
              <a:gdLst/>
              <a:ahLst/>
              <a:cxnLst>
                <a:cxn ang="0">
                  <a:pos x="0" y="0"/>
                </a:cxn>
                <a:cxn ang="0">
                  <a:pos x="14" y="14"/>
                </a:cxn>
                <a:cxn ang="0">
                  <a:pos x="28" y="19"/>
                </a:cxn>
                <a:cxn ang="0">
                  <a:pos x="42" y="23"/>
                </a:cxn>
                <a:cxn ang="0">
                  <a:pos x="60" y="32"/>
                </a:cxn>
                <a:cxn ang="0">
                  <a:pos x="74" y="42"/>
                </a:cxn>
                <a:cxn ang="0">
                  <a:pos x="88" y="51"/>
                </a:cxn>
                <a:cxn ang="0">
                  <a:pos x="93" y="65"/>
                </a:cxn>
                <a:cxn ang="0">
                  <a:pos x="107" y="79"/>
                </a:cxn>
                <a:cxn ang="0">
                  <a:pos x="116" y="97"/>
                </a:cxn>
                <a:cxn ang="0">
                  <a:pos x="130" y="102"/>
                </a:cxn>
                <a:cxn ang="0">
                  <a:pos x="144" y="111"/>
                </a:cxn>
                <a:cxn ang="0">
                  <a:pos x="149" y="125"/>
                </a:cxn>
                <a:cxn ang="0">
                  <a:pos x="158" y="139"/>
                </a:cxn>
                <a:cxn ang="0">
                  <a:pos x="163" y="153"/>
                </a:cxn>
                <a:cxn ang="0">
                  <a:pos x="163" y="139"/>
                </a:cxn>
                <a:cxn ang="0">
                  <a:pos x="177" y="144"/>
                </a:cxn>
                <a:cxn ang="0">
                  <a:pos x="186" y="158"/>
                </a:cxn>
                <a:cxn ang="0">
                  <a:pos x="200" y="172"/>
                </a:cxn>
                <a:cxn ang="0">
                  <a:pos x="214" y="190"/>
                </a:cxn>
                <a:cxn ang="0">
                  <a:pos x="223" y="204"/>
                </a:cxn>
                <a:cxn ang="0">
                  <a:pos x="237" y="218"/>
                </a:cxn>
                <a:cxn ang="0">
                  <a:pos x="251" y="232"/>
                </a:cxn>
                <a:cxn ang="0">
                  <a:pos x="270" y="241"/>
                </a:cxn>
                <a:cxn ang="0">
                  <a:pos x="279" y="255"/>
                </a:cxn>
                <a:cxn ang="0">
                  <a:pos x="293" y="264"/>
                </a:cxn>
                <a:cxn ang="0">
                  <a:pos x="302" y="278"/>
                </a:cxn>
                <a:cxn ang="0">
                  <a:pos x="316" y="283"/>
                </a:cxn>
                <a:cxn ang="0">
                  <a:pos x="344" y="287"/>
                </a:cxn>
                <a:cxn ang="0">
                  <a:pos x="358" y="301"/>
                </a:cxn>
                <a:cxn ang="0">
                  <a:pos x="372" y="311"/>
                </a:cxn>
                <a:cxn ang="0">
                  <a:pos x="386" y="320"/>
                </a:cxn>
                <a:cxn ang="0">
                  <a:pos x="400" y="325"/>
                </a:cxn>
                <a:cxn ang="0">
                  <a:pos x="414" y="338"/>
                </a:cxn>
                <a:cxn ang="0">
                  <a:pos x="428" y="357"/>
                </a:cxn>
                <a:cxn ang="0">
                  <a:pos x="442" y="366"/>
                </a:cxn>
                <a:cxn ang="0">
                  <a:pos x="446" y="380"/>
                </a:cxn>
                <a:cxn ang="0">
                  <a:pos x="451" y="394"/>
                </a:cxn>
                <a:cxn ang="0">
                  <a:pos x="451" y="408"/>
                </a:cxn>
              </a:cxnLst>
              <a:rect l="0" t="0" r="r" b="b"/>
              <a:pathLst>
                <a:path w="452" h="409">
                  <a:moveTo>
                    <a:pt x="0" y="0"/>
                  </a:moveTo>
                  <a:lnTo>
                    <a:pt x="14" y="14"/>
                  </a:lnTo>
                  <a:lnTo>
                    <a:pt x="28" y="19"/>
                  </a:lnTo>
                  <a:lnTo>
                    <a:pt x="42" y="23"/>
                  </a:lnTo>
                  <a:lnTo>
                    <a:pt x="60" y="32"/>
                  </a:lnTo>
                  <a:lnTo>
                    <a:pt x="74" y="42"/>
                  </a:lnTo>
                  <a:lnTo>
                    <a:pt x="88" y="51"/>
                  </a:lnTo>
                  <a:lnTo>
                    <a:pt x="93" y="65"/>
                  </a:lnTo>
                  <a:lnTo>
                    <a:pt x="107" y="79"/>
                  </a:lnTo>
                  <a:lnTo>
                    <a:pt x="116" y="97"/>
                  </a:lnTo>
                  <a:lnTo>
                    <a:pt x="130" y="102"/>
                  </a:lnTo>
                  <a:lnTo>
                    <a:pt x="144" y="111"/>
                  </a:lnTo>
                  <a:lnTo>
                    <a:pt x="149" y="125"/>
                  </a:lnTo>
                  <a:lnTo>
                    <a:pt x="158" y="139"/>
                  </a:lnTo>
                  <a:lnTo>
                    <a:pt x="163" y="153"/>
                  </a:lnTo>
                  <a:lnTo>
                    <a:pt x="163" y="139"/>
                  </a:lnTo>
                  <a:lnTo>
                    <a:pt x="177" y="144"/>
                  </a:lnTo>
                  <a:lnTo>
                    <a:pt x="186" y="158"/>
                  </a:lnTo>
                  <a:lnTo>
                    <a:pt x="200" y="172"/>
                  </a:lnTo>
                  <a:lnTo>
                    <a:pt x="214" y="190"/>
                  </a:lnTo>
                  <a:lnTo>
                    <a:pt x="223" y="204"/>
                  </a:lnTo>
                  <a:lnTo>
                    <a:pt x="237" y="218"/>
                  </a:lnTo>
                  <a:lnTo>
                    <a:pt x="251" y="232"/>
                  </a:lnTo>
                  <a:lnTo>
                    <a:pt x="270" y="241"/>
                  </a:lnTo>
                  <a:lnTo>
                    <a:pt x="279" y="255"/>
                  </a:lnTo>
                  <a:lnTo>
                    <a:pt x="293" y="264"/>
                  </a:lnTo>
                  <a:lnTo>
                    <a:pt x="302" y="278"/>
                  </a:lnTo>
                  <a:lnTo>
                    <a:pt x="316" y="283"/>
                  </a:lnTo>
                  <a:lnTo>
                    <a:pt x="344" y="287"/>
                  </a:lnTo>
                  <a:lnTo>
                    <a:pt x="358" y="301"/>
                  </a:lnTo>
                  <a:lnTo>
                    <a:pt x="372" y="311"/>
                  </a:lnTo>
                  <a:lnTo>
                    <a:pt x="386" y="320"/>
                  </a:lnTo>
                  <a:lnTo>
                    <a:pt x="400" y="325"/>
                  </a:lnTo>
                  <a:lnTo>
                    <a:pt x="414" y="338"/>
                  </a:lnTo>
                  <a:lnTo>
                    <a:pt x="428" y="357"/>
                  </a:lnTo>
                  <a:lnTo>
                    <a:pt x="442" y="366"/>
                  </a:lnTo>
                  <a:lnTo>
                    <a:pt x="446" y="380"/>
                  </a:lnTo>
                  <a:lnTo>
                    <a:pt x="451" y="394"/>
                  </a:lnTo>
                  <a:lnTo>
                    <a:pt x="451" y="408"/>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3544" name="Freeform 8"/>
            <p:cNvSpPr>
              <a:spLocks/>
            </p:cNvSpPr>
            <p:nvPr/>
          </p:nvSpPr>
          <p:spPr bwMode="auto">
            <a:xfrm>
              <a:off x="1074" y="2765"/>
              <a:ext cx="345" cy="396"/>
            </a:xfrm>
            <a:custGeom>
              <a:avLst/>
              <a:gdLst/>
              <a:ahLst/>
              <a:cxnLst>
                <a:cxn ang="0">
                  <a:pos x="116" y="0"/>
                </a:cxn>
                <a:cxn ang="0">
                  <a:pos x="0" y="84"/>
                </a:cxn>
                <a:cxn ang="0">
                  <a:pos x="288" y="84"/>
                </a:cxn>
                <a:cxn ang="0">
                  <a:pos x="0" y="84"/>
                </a:cxn>
                <a:cxn ang="0">
                  <a:pos x="0" y="395"/>
                </a:cxn>
                <a:cxn ang="0">
                  <a:pos x="344" y="395"/>
                </a:cxn>
              </a:cxnLst>
              <a:rect l="0" t="0" r="r" b="b"/>
              <a:pathLst>
                <a:path w="345" h="396">
                  <a:moveTo>
                    <a:pt x="116" y="0"/>
                  </a:moveTo>
                  <a:lnTo>
                    <a:pt x="0" y="84"/>
                  </a:lnTo>
                  <a:lnTo>
                    <a:pt x="288" y="84"/>
                  </a:lnTo>
                  <a:lnTo>
                    <a:pt x="0" y="84"/>
                  </a:lnTo>
                  <a:lnTo>
                    <a:pt x="0" y="395"/>
                  </a:lnTo>
                  <a:lnTo>
                    <a:pt x="344" y="395"/>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3545" name="Freeform 9"/>
            <p:cNvSpPr>
              <a:spLocks/>
            </p:cNvSpPr>
            <p:nvPr/>
          </p:nvSpPr>
          <p:spPr bwMode="auto">
            <a:xfrm>
              <a:off x="1567" y="3034"/>
              <a:ext cx="89" cy="122"/>
            </a:xfrm>
            <a:custGeom>
              <a:avLst/>
              <a:gdLst/>
              <a:ahLst/>
              <a:cxnLst>
                <a:cxn ang="0">
                  <a:pos x="88" y="9"/>
                </a:cxn>
                <a:cxn ang="0">
                  <a:pos x="37" y="112"/>
                </a:cxn>
                <a:cxn ang="0">
                  <a:pos x="37" y="0"/>
                </a:cxn>
                <a:cxn ang="0">
                  <a:pos x="37" y="121"/>
                </a:cxn>
                <a:cxn ang="0">
                  <a:pos x="0" y="121"/>
                </a:cxn>
              </a:cxnLst>
              <a:rect l="0" t="0" r="r" b="b"/>
              <a:pathLst>
                <a:path w="89" h="122">
                  <a:moveTo>
                    <a:pt x="88" y="9"/>
                  </a:moveTo>
                  <a:lnTo>
                    <a:pt x="37" y="112"/>
                  </a:lnTo>
                  <a:lnTo>
                    <a:pt x="37" y="0"/>
                  </a:lnTo>
                  <a:lnTo>
                    <a:pt x="37" y="121"/>
                  </a:lnTo>
                  <a:lnTo>
                    <a:pt x="0" y="121"/>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3546" name="Freeform 10"/>
            <p:cNvSpPr>
              <a:spLocks/>
            </p:cNvSpPr>
            <p:nvPr/>
          </p:nvSpPr>
          <p:spPr bwMode="auto">
            <a:xfrm>
              <a:off x="2953" y="2217"/>
              <a:ext cx="177" cy="84"/>
            </a:xfrm>
            <a:custGeom>
              <a:avLst/>
              <a:gdLst/>
              <a:ahLst/>
              <a:cxnLst>
                <a:cxn ang="0">
                  <a:pos x="0" y="83"/>
                </a:cxn>
                <a:cxn ang="0">
                  <a:pos x="14" y="74"/>
                </a:cxn>
                <a:cxn ang="0">
                  <a:pos x="28" y="69"/>
                </a:cxn>
                <a:cxn ang="0">
                  <a:pos x="42" y="60"/>
                </a:cxn>
                <a:cxn ang="0">
                  <a:pos x="56" y="51"/>
                </a:cxn>
                <a:cxn ang="0">
                  <a:pos x="69" y="51"/>
                </a:cxn>
                <a:cxn ang="0">
                  <a:pos x="83" y="42"/>
                </a:cxn>
                <a:cxn ang="0">
                  <a:pos x="102" y="37"/>
                </a:cxn>
                <a:cxn ang="0">
                  <a:pos x="116" y="28"/>
                </a:cxn>
                <a:cxn ang="0">
                  <a:pos x="134" y="18"/>
                </a:cxn>
                <a:cxn ang="0">
                  <a:pos x="148" y="14"/>
                </a:cxn>
                <a:cxn ang="0">
                  <a:pos x="162" y="5"/>
                </a:cxn>
                <a:cxn ang="0">
                  <a:pos x="176" y="0"/>
                </a:cxn>
              </a:cxnLst>
              <a:rect l="0" t="0" r="r" b="b"/>
              <a:pathLst>
                <a:path w="177" h="84">
                  <a:moveTo>
                    <a:pt x="0" y="83"/>
                  </a:moveTo>
                  <a:lnTo>
                    <a:pt x="14" y="74"/>
                  </a:lnTo>
                  <a:lnTo>
                    <a:pt x="28" y="69"/>
                  </a:lnTo>
                  <a:lnTo>
                    <a:pt x="42" y="60"/>
                  </a:lnTo>
                  <a:lnTo>
                    <a:pt x="56" y="51"/>
                  </a:lnTo>
                  <a:lnTo>
                    <a:pt x="69" y="51"/>
                  </a:lnTo>
                  <a:lnTo>
                    <a:pt x="83" y="42"/>
                  </a:lnTo>
                  <a:lnTo>
                    <a:pt x="102" y="37"/>
                  </a:lnTo>
                  <a:lnTo>
                    <a:pt x="116" y="28"/>
                  </a:lnTo>
                  <a:lnTo>
                    <a:pt x="134" y="18"/>
                  </a:lnTo>
                  <a:lnTo>
                    <a:pt x="148" y="14"/>
                  </a:lnTo>
                  <a:lnTo>
                    <a:pt x="162" y="5"/>
                  </a:lnTo>
                  <a:lnTo>
                    <a:pt x="176" y="0"/>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3547" name="Freeform 11"/>
            <p:cNvSpPr>
              <a:spLocks/>
            </p:cNvSpPr>
            <p:nvPr/>
          </p:nvSpPr>
          <p:spPr bwMode="auto">
            <a:xfrm>
              <a:off x="2943" y="2193"/>
              <a:ext cx="266" cy="438"/>
            </a:xfrm>
            <a:custGeom>
              <a:avLst/>
              <a:gdLst/>
              <a:ahLst/>
              <a:cxnLst>
                <a:cxn ang="0">
                  <a:pos x="181" y="23"/>
                </a:cxn>
                <a:cxn ang="0">
                  <a:pos x="191" y="9"/>
                </a:cxn>
                <a:cxn ang="0">
                  <a:pos x="205" y="0"/>
                </a:cxn>
                <a:cxn ang="0">
                  <a:pos x="219" y="5"/>
                </a:cxn>
                <a:cxn ang="0">
                  <a:pos x="228" y="19"/>
                </a:cxn>
                <a:cxn ang="0">
                  <a:pos x="232" y="33"/>
                </a:cxn>
                <a:cxn ang="0">
                  <a:pos x="242" y="51"/>
                </a:cxn>
                <a:cxn ang="0">
                  <a:pos x="251" y="65"/>
                </a:cxn>
                <a:cxn ang="0">
                  <a:pos x="260" y="79"/>
                </a:cxn>
                <a:cxn ang="0">
                  <a:pos x="260" y="93"/>
                </a:cxn>
                <a:cxn ang="0">
                  <a:pos x="260" y="107"/>
                </a:cxn>
                <a:cxn ang="0">
                  <a:pos x="265" y="121"/>
                </a:cxn>
                <a:cxn ang="0">
                  <a:pos x="265" y="139"/>
                </a:cxn>
                <a:cxn ang="0">
                  <a:pos x="265" y="153"/>
                </a:cxn>
                <a:cxn ang="0">
                  <a:pos x="265" y="167"/>
                </a:cxn>
                <a:cxn ang="0">
                  <a:pos x="260" y="181"/>
                </a:cxn>
                <a:cxn ang="0">
                  <a:pos x="251" y="195"/>
                </a:cxn>
                <a:cxn ang="0">
                  <a:pos x="246" y="209"/>
                </a:cxn>
                <a:cxn ang="0">
                  <a:pos x="232" y="219"/>
                </a:cxn>
                <a:cxn ang="0">
                  <a:pos x="223" y="232"/>
                </a:cxn>
                <a:cxn ang="0">
                  <a:pos x="209" y="237"/>
                </a:cxn>
                <a:cxn ang="0">
                  <a:pos x="195" y="242"/>
                </a:cxn>
                <a:cxn ang="0">
                  <a:pos x="181" y="246"/>
                </a:cxn>
                <a:cxn ang="0">
                  <a:pos x="163" y="256"/>
                </a:cxn>
                <a:cxn ang="0">
                  <a:pos x="177" y="251"/>
                </a:cxn>
                <a:cxn ang="0">
                  <a:pos x="205" y="251"/>
                </a:cxn>
                <a:cxn ang="0">
                  <a:pos x="219" y="246"/>
                </a:cxn>
                <a:cxn ang="0">
                  <a:pos x="205" y="260"/>
                </a:cxn>
                <a:cxn ang="0">
                  <a:pos x="191" y="270"/>
                </a:cxn>
                <a:cxn ang="0">
                  <a:pos x="177" y="284"/>
                </a:cxn>
                <a:cxn ang="0">
                  <a:pos x="33" y="418"/>
                </a:cxn>
                <a:cxn ang="0">
                  <a:pos x="0" y="437"/>
                </a:cxn>
              </a:cxnLst>
              <a:rect l="0" t="0" r="r" b="b"/>
              <a:pathLst>
                <a:path w="266" h="438">
                  <a:moveTo>
                    <a:pt x="181" y="23"/>
                  </a:moveTo>
                  <a:lnTo>
                    <a:pt x="191" y="9"/>
                  </a:lnTo>
                  <a:lnTo>
                    <a:pt x="205" y="0"/>
                  </a:lnTo>
                  <a:lnTo>
                    <a:pt x="219" y="5"/>
                  </a:lnTo>
                  <a:lnTo>
                    <a:pt x="228" y="19"/>
                  </a:lnTo>
                  <a:lnTo>
                    <a:pt x="232" y="33"/>
                  </a:lnTo>
                  <a:lnTo>
                    <a:pt x="242" y="51"/>
                  </a:lnTo>
                  <a:lnTo>
                    <a:pt x="251" y="65"/>
                  </a:lnTo>
                  <a:lnTo>
                    <a:pt x="260" y="79"/>
                  </a:lnTo>
                  <a:lnTo>
                    <a:pt x="260" y="93"/>
                  </a:lnTo>
                  <a:lnTo>
                    <a:pt x="260" y="107"/>
                  </a:lnTo>
                  <a:lnTo>
                    <a:pt x="265" y="121"/>
                  </a:lnTo>
                  <a:lnTo>
                    <a:pt x="265" y="139"/>
                  </a:lnTo>
                  <a:lnTo>
                    <a:pt x="265" y="153"/>
                  </a:lnTo>
                  <a:lnTo>
                    <a:pt x="265" y="167"/>
                  </a:lnTo>
                  <a:lnTo>
                    <a:pt x="260" y="181"/>
                  </a:lnTo>
                  <a:lnTo>
                    <a:pt x="251" y="195"/>
                  </a:lnTo>
                  <a:lnTo>
                    <a:pt x="246" y="209"/>
                  </a:lnTo>
                  <a:lnTo>
                    <a:pt x="232" y="219"/>
                  </a:lnTo>
                  <a:lnTo>
                    <a:pt x="223" y="232"/>
                  </a:lnTo>
                  <a:lnTo>
                    <a:pt x="209" y="237"/>
                  </a:lnTo>
                  <a:lnTo>
                    <a:pt x="195" y="242"/>
                  </a:lnTo>
                  <a:lnTo>
                    <a:pt x="181" y="246"/>
                  </a:lnTo>
                  <a:lnTo>
                    <a:pt x="163" y="256"/>
                  </a:lnTo>
                  <a:lnTo>
                    <a:pt x="177" y="251"/>
                  </a:lnTo>
                  <a:lnTo>
                    <a:pt x="205" y="251"/>
                  </a:lnTo>
                  <a:lnTo>
                    <a:pt x="219" y="246"/>
                  </a:lnTo>
                  <a:lnTo>
                    <a:pt x="205" y="260"/>
                  </a:lnTo>
                  <a:lnTo>
                    <a:pt x="191" y="270"/>
                  </a:lnTo>
                  <a:lnTo>
                    <a:pt x="177" y="284"/>
                  </a:lnTo>
                  <a:lnTo>
                    <a:pt x="33" y="418"/>
                  </a:lnTo>
                  <a:lnTo>
                    <a:pt x="0" y="437"/>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3548" name="Freeform 12"/>
            <p:cNvSpPr>
              <a:spLocks/>
            </p:cNvSpPr>
            <p:nvPr/>
          </p:nvSpPr>
          <p:spPr bwMode="auto">
            <a:xfrm>
              <a:off x="2929" y="2621"/>
              <a:ext cx="299" cy="535"/>
            </a:xfrm>
            <a:custGeom>
              <a:avLst/>
              <a:gdLst/>
              <a:ahLst/>
              <a:cxnLst>
                <a:cxn ang="0">
                  <a:pos x="0" y="9"/>
                </a:cxn>
                <a:cxn ang="0">
                  <a:pos x="14" y="9"/>
                </a:cxn>
                <a:cxn ang="0">
                  <a:pos x="28" y="5"/>
                </a:cxn>
                <a:cxn ang="0">
                  <a:pos x="42" y="0"/>
                </a:cxn>
                <a:cxn ang="0">
                  <a:pos x="37" y="14"/>
                </a:cxn>
                <a:cxn ang="0">
                  <a:pos x="28" y="28"/>
                </a:cxn>
                <a:cxn ang="0">
                  <a:pos x="23" y="42"/>
                </a:cxn>
                <a:cxn ang="0">
                  <a:pos x="23" y="56"/>
                </a:cxn>
                <a:cxn ang="0">
                  <a:pos x="23" y="42"/>
                </a:cxn>
                <a:cxn ang="0">
                  <a:pos x="33" y="28"/>
                </a:cxn>
                <a:cxn ang="0">
                  <a:pos x="42" y="42"/>
                </a:cxn>
                <a:cxn ang="0">
                  <a:pos x="61" y="51"/>
                </a:cxn>
                <a:cxn ang="0">
                  <a:pos x="47" y="60"/>
                </a:cxn>
                <a:cxn ang="0">
                  <a:pos x="61" y="60"/>
                </a:cxn>
                <a:cxn ang="0">
                  <a:pos x="214" y="172"/>
                </a:cxn>
                <a:cxn ang="0">
                  <a:pos x="256" y="209"/>
                </a:cxn>
                <a:cxn ang="0">
                  <a:pos x="298" y="232"/>
                </a:cxn>
                <a:cxn ang="0">
                  <a:pos x="284" y="293"/>
                </a:cxn>
                <a:cxn ang="0">
                  <a:pos x="242" y="362"/>
                </a:cxn>
                <a:cxn ang="0">
                  <a:pos x="205" y="409"/>
                </a:cxn>
                <a:cxn ang="0">
                  <a:pos x="219" y="395"/>
                </a:cxn>
                <a:cxn ang="0">
                  <a:pos x="233" y="385"/>
                </a:cxn>
                <a:cxn ang="0">
                  <a:pos x="251" y="376"/>
                </a:cxn>
                <a:cxn ang="0">
                  <a:pos x="265" y="376"/>
                </a:cxn>
                <a:cxn ang="0">
                  <a:pos x="275" y="390"/>
                </a:cxn>
                <a:cxn ang="0">
                  <a:pos x="279" y="404"/>
                </a:cxn>
                <a:cxn ang="0">
                  <a:pos x="284" y="418"/>
                </a:cxn>
                <a:cxn ang="0">
                  <a:pos x="284" y="432"/>
                </a:cxn>
                <a:cxn ang="0">
                  <a:pos x="284" y="446"/>
                </a:cxn>
                <a:cxn ang="0">
                  <a:pos x="279" y="460"/>
                </a:cxn>
                <a:cxn ang="0">
                  <a:pos x="265" y="474"/>
                </a:cxn>
                <a:cxn ang="0">
                  <a:pos x="256" y="488"/>
                </a:cxn>
                <a:cxn ang="0">
                  <a:pos x="242" y="497"/>
                </a:cxn>
                <a:cxn ang="0">
                  <a:pos x="237" y="511"/>
                </a:cxn>
                <a:cxn ang="0">
                  <a:pos x="224" y="520"/>
                </a:cxn>
                <a:cxn ang="0">
                  <a:pos x="210" y="529"/>
                </a:cxn>
                <a:cxn ang="0">
                  <a:pos x="196" y="529"/>
                </a:cxn>
                <a:cxn ang="0">
                  <a:pos x="182" y="534"/>
                </a:cxn>
                <a:cxn ang="0">
                  <a:pos x="168" y="534"/>
                </a:cxn>
                <a:cxn ang="0">
                  <a:pos x="140" y="534"/>
                </a:cxn>
                <a:cxn ang="0">
                  <a:pos x="130" y="520"/>
                </a:cxn>
                <a:cxn ang="0">
                  <a:pos x="149" y="511"/>
                </a:cxn>
                <a:cxn ang="0">
                  <a:pos x="163" y="501"/>
                </a:cxn>
                <a:cxn ang="0">
                  <a:pos x="182" y="497"/>
                </a:cxn>
                <a:cxn ang="0">
                  <a:pos x="196" y="492"/>
                </a:cxn>
                <a:cxn ang="0">
                  <a:pos x="210" y="483"/>
                </a:cxn>
                <a:cxn ang="0">
                  <a:pos x="210" y="469"/>
                </a:cxn>
                <a:cxn ang="0">
                  <a:pos x="210" y="455"/>
                </a:cxn>
                <a:cxn ang="0">
                  <a:pos x="210" y="441"/>
                </a:cxn>
                <a:cxn ang="0">
                  <a:pos x="214" y="427"/>
                </a:cxn>
                <a:cxn ang="0">
                  <a:pos x="219" y="413"/>
                </a:cxn>
                <a:cxn ang="0">
                  <a:pos x="224" y="404"/>
                </a:cxn>
              </a:cxnLst>
              <a:rect l="0" t="0" r="r" b="b"/>
              <a:pathLst>
                <a:path w="299" h="535">
                  <a:moveTo>
                    <a:pt x="0" y="9"/>
                  </a:moveTo>
                  <a:lnTo>
                    <a:pt x="14" y="9"/>
                  </a:lnTo>
                  <a:lnTo>
                    <a:pt x="28" y="5"/>
                  </a:lnTo>
                  <a:lnTo>
                    <a:pt x="42" y="0"/>
                  </a:lnTo>
                  <a:lnTo>
                    <a:pt x="37" y="14"/>
                  </a:lnTo>
                  <a:lnTo>
                    <a:pt x="28" y="28"/>
                  </a:lnTo>
                  <a:lnTo>
                    <a:pt x="23" y="42"/>
                  </a:lnTo>
                  <a:lnTo>
                    <a:pt x="23" y="56"/>
                  </a:lnTo>
                  <a:lnTo>
                    <a:pt x="23" y="42"/>
                  </a:lnTo>
                  <a:lnTo>
                    <a:pt x="33" y="28"/>
                  </a:lnTo>
                  <a:lnTo>
                    <a:pt x="42" y="42"/>
                  </a:lnTo>
                  <a:lnTo>
                    <a:pt x="61" y="51"/>
                  </a:lnTo>
                  <a:lnTo>
                    <a:pt x="47" y="60"/>
                  </a:lnTo>
                  <a:lnTo>
                    <a:pt x="61" y="60"/>
                  </a:lnTo>
                  <a:lnTo>
                    <a:pt x="214" y="172"/>
                  </a:lnTo>
                  <a:lnTo>
                    <a:pt x="256" y="209"/>
                  </a:lnTo>
                  <a:lnTo>
                    <a:pt x="298" y="232"/>
                  </a:lnTo>
                  <a:lnTo>
                    <a:pt x="284" y="293"/>
                  </a:lnTo>
                  <a:lnTo>
                    <a:pt x="242" y="362"/>
                  </a:lnTo>
                  <a:lnTo>
                    <a:pt x="205" y="409"/>
                  </a:lnTo>
                  <a:lnTo>
                    <a:pt x="219" y="395"/>
                  </a:lnTo>
                  <a:lnTo>
                    <a:pt x="233" y="385"/>
                  </a:lnTo>
                  <a:lnTo>
                    <a:pt x="251" y="376"/>
                  </a:lnTo>
                  <a:lnTo>
                    <a:pt x="265" y="376"/>
                  </a:lnTo>
                  <a:lnTo>
                    <a:pt x="275" y="390"/>
                  </a:lnTo>
                  <a:lnTo>
                    <a:pt x="279" y="404"/>
                  </a:lnTo>
                  <a:lnTo>
                    <a:pt x="284" y="418"/>
                  </a:lnTo>
                  <a:lnTo>
                    <a:pt x="284" y="432"/>
                  </a:lnTo>
                  <a:lnTo>
                    <a:pt x="284" y="446"/>
                  </a:lnTo>
                  <a:lnTo>
                    <a:pt x="279" y="460"/>
                  </a:lnTo>
                  <a:lnTo>
                    <a:pt x="265" y="474"/>
                  </a:lnTo>
                  <a:lnTo>
                    <a:pt x="256" y="488"/>
                  </a:lnTo>
                  <a:lnTo>
                    <a:pt x="242" y="497"/>
                  </a:lnTo>
                  <a:lnTo>
                    <a:pt x="237" y="511"/>
                  </a:lnTo>
                  <a:lnTo>
                    <a:pt x="224" y="520"/>
                  </a:lnTo>
                  <a:lnTo>
                    <a:pt x="210" y="529"/>
                  </a:lnTo>
                  <a:lnTo>
                    <a:pt x="196" y="529"/>
                  </a:lnTo>
                  <a:lnTo>
                    <a:pt x="182" y="534"/>
                  </a:lnTo>
                  <a:lnTo>
                    <a:pt x="168" y="534"/>
                  </a:lnTo>
                  <a:lnTo>
                    <a:pt x="140" y="534"/>
                  </a:lnTo>
                  <a:lnTo>
                    <a:pt x="130" y="520"/>
                  </a:lnTo>
                  <a:lnTo>
                    <a:pt x="149" y="511"/>
                  </a:lnTo>
                  <a:lnTo>
                    <a:pt x="163" y="501"/>
                  </a:lnTo>
                  <a:lnTo>
                    <a:pt x="182" y="497"/>
                  </a:lnTo>
                  <a:lnTo>
                    <a:pt x="196" y="492"/>
                  </a:lnTo>
                  <a:lnTo>
                    <a:pt x="210" y="483"/>
                  </a:lnTo>
                  <a:lnTo>
                    <a:pt x="210" y="469"/>
                  </a:lnTo>
                  <a:lnTo>
                    <a:pt x="210" y="455"/>
                  </a:lnTo>
                  <a:lnTo>
                    <a:pt x="210" y="441"/>
                  </a:lnTo>
                  <a:lnTo>
                    <a:pt x="214" y="427"/>
                  </a:lnTo>
                  <a:lnTo>
                    <a:pt x="219" y="413"/>
                  </a:lnTo>
                  <a:lnTo>
                    <a:pt x="224" y="404"/>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3549" name="Freeform 13"/>
            <p:cNvSpPr>
              <a:spLocks/>
            </p:cNvSpPr>
            <p:nvPr/>
          </p:nvSpPr>
          <p:spPr bwMode="auto">
            <a:xfrm>
              <a:off x="3055" y="2918"/>
              <a:ext cx="275" cy="262"/>
            </a:xfrm>
            <a:custGeom>
              <a:avLst/>
              <a:gdLst/>
              <a:ahLst/>
              <a:cxnLst>
                <a:cxn ang="0">
                  <a:pos x="19" y="228"/>
                </a:cxn>
                <a:cxn ang="0">
                  <a:pos x="14" y="228"/>
                </a:cxn>
                <a:cxn ang="0">
                  <a:pos x="5" y="242"/>
                </a:cxn>
                <a:cxn ang="0">
                  <a:pos x="0" y="256"/>
                </a:cxn>
                <a:cxn ang="0">
                  <a:pos x="14" y="256"/>
                </a:cxn>
                <a:cxn ang="0">
                  <a:pos x="33" y="256"/>
                </a:cxn>
                <a:cxn ang="0">
                  <a:pos x="51" y="261"/>
                </a:cxn>
                <a:cxn ang="0">
                  <a:pos x="65" y="261"/>
                </a:cxn>
                <a:cxn ang="0">
                  <a:pos x="79" y="261"/>
                </a:cxn>
                <a:cxn ang="0">
                  <a:pos x="93" y="261"/>
                </a:cxn>
                <a:cxn ang="0">
                  <a:pos x="107" y="261"/>
                </a:cxn>
                <a:cxn ang="0">
                  <a:pos x="121" y="261"/>
                </a:cxn>
                <a:cxn ang="0">
                  <a:pos x="135" y="256"/>
                </a:cxn>
                <a:cxn ang="0">
                  <a:pos x="149" y="247"/>
                </a:cxn>
                <a:cxn ang="0">
                  <a:pos x="163" y="233"/>
                </a:cxn>
                <a:cxn ang="0">
                  <a:pos x="172" y="219"/>
                </a:cxn>
                <a:cxn ang="0">
                  <a:pos x="186" y="205"/>
                </a:cxn>
                <a:cxn ang="0">
                  <a:pos x="200" y="191"/>
                </a:cxn>
                <a:cxn ang="0">
                  <a:pos x="204" y="177"/>
                </a:cxn>
                <a:cxn ang="0">
                  <a:pos x="218" y="177"/>
                </a:cxn>
                <a:cxn ang="0">
                  <a:pos x="237" y="177"/>
                </a:cxn>
                <a:cxn ang="0">
                  <a:pos x="246" y="163"/>
                </a:cxn>
                <a:cxn ang="0">
                  <a:pos x="260" y="149"/>
                </a:cxn>
                <a:cxn ang="0">
                  <a:pos x="269" y="135"/>
                </a:cxn>
                <a:cxn ang="0">
                  <a:pos x="274" y="121"/>
                </a:cxn>
                <a:cxn ang="0">
                  <a:pos x="274" y="107"/>
                </a:cxn>
                <a:cxn ang="0">
                  <a:pos x="274" y="93"/>
                </a:cxn>
                <a:cxn ang="0">
                  <a:pos x="260" y="98"/>
                </a:cxn>
                <a:cxn ang="0">
                  <a:pos x="246" y="112"/>
                </a:cxn>
                <a:cxn ang="0">
                  <a:pos x="237" y="126"/>
                </a:cxn>
                <a:cxn ang="0">
                  <a:pos x="228" y="140"/>
                </a:cxn>
                <a:cxn ang="0">
                  <a:pos x="214" y="158"/>
                </a:cxn>
                <a:cxn ang="0">
                  <a:pos x="204" y="172"/>
                </a:cxn>
                <a:cxn ang="0">
                  <a:pos x="218" y="158"/>
                </a:cxn>
                <a:cxn ang="0">
                  <a:pos x="228" y="144"/>
                </a:cxn>
                <a:cxn ang="0">
                  <a:pos x="237" y="131"/>
                </a:cxn>
                <a:cxn ang="0">
                  <a:pos x="246" y="117"/>
                </a:cxn>
                <a:cxn ang="0">
                  <a:pos x="260" y="103"/>
                </a:cxn>
                <a:cxn ang="0">
                  <a:pos x="265" y="89"/>
                </a:cxn>
                <a:cxn ang="0">
                  <a:pos x="265" y="75"/>
                </a:cxn>
                <a:cxn ang="0">
                  <a:pos x="255" y="61"/>
                </a:cxn>
                <a:cxn ang="0">
                  <a:pos x="241" y="56"/>
                </a:cxn>
                <a:cxn ang="0">
                  <a:pos x="228" y="51"/>
                </a:cxn>
                <a:cxn ang="0">
                  <a:pos x="214" y="56"/>
                </a:cxn>
                <a:cxn ang="0">
                  <a:pos x="209" y="70"/>
                </a:cxn>
                <a:cxn ang="0">
                  <a:pos x="204" y="84"/>
                </a:cxn>
                <a:cxn ang="0">
                  <a:pos x="195" y="98"/>
                </a:cxn>
                <a:cxn ang="0">
                  <a:pos x="190" y="112"/>
                </a:cxn>
                <a:cxn ang="0">
                  <a:pos x="181" y="126"/>
                </a:cxn>
                <a:cxn ang="0">
                  <a:pos x="172" y="140"/>
                </a:cxn>
                <a:cxn ang="0">
                  <a:pos x="176" y="126"/>
                </a:cxn>
                <a:cxn ang="0">
                  <a:pos x="186" y="112"/>
                </a:cxn>
                <a:cxn ang="0">
                  <a:pos x="200" y="98"/>
                </a:cxn>
                <a:cxn ang="0">
                  <a:pos x="209" y="84"/>
                </a:cxn>
                <a:cxn ang="0">
                  <a:pos x="218" y="65"/>
                </a:cxn>
                <a:cxn ang="0">
                  <a:pos x="218" y="51"/>
                </a:cxn>
                <a:cxn ang="0">
                  <a:pos x="209" y="37"/>
                </a:cxn>
                <a:cxn ang="0">
                  <a:pos x="190" y="23"/>
                </a:cxn>
                <a:cxn ang="0">
                  <a:pos x="176" y="14"/>
                </a:cxn>
                <a:cxn ang="0">
                  <a:pos x="167" y="0"/>
                </a:cxn>
              </a:cxnLst>
              <a:rect l="0" t="0" r="r" b="b"/>
              <a:pathLst>
                <a:path w="275" h="262">
                  <a:moveTo>
                    <a:pt x="19" y="228"/>
                  </a:moveTo>
                  <a:lnTo>
                    <a:pt x="14" y="228"/>
                  </a:lnTo>
                  <a:lnTo>
                    <a:pt x="5" y="242"/>
                  </a:lnTo>
                  <a:lnTo>
                    <a:pt x="0" y="256"/>
                  </a:lnTo>
                  <a:lnTo>
                    <a:pt x="14" y="256"/>
                  </a:lnTo>
                  <a:lnTo>
                    <a:pt x="33" y="256"/>
                  </a:lnTo>
                  <a:lnTo>
                    <a:pt x="51" y="261"/>
                  </a:lnTo>
                  <a:lnTo>
                    <a:pt x="65" y="261"/>
                  </a:lnTo>
                  <a:lnTo>
                    <a:pt x="79" y="261"/>
                  </a:lnTo>
                  <a:lnTo>
                    <a:pt x="93" y="261"/>
                  </a:lnTo>
                  <a:lnTo>
                    <a:pt x="107" y="261"/>
                  </a:lnTo>
                  <a:lnTo>
                    <a:pt x="121" y="261"/>
                  </a:lnTo>
                  <a:lnTo>
                    <a:pt x="135" y="256"/>
                  </a:lnTo>
                  <a:lnTo>
                    <a:pt x="149" y="247"/>
                  </a:lnTo>
                  <a:lnTo>
                    <a:pt x="163" y="233"/>
                  </a:lnTo>
                  <a:lnTo>
                    <a:pt x="172" y="219"/>
                  </a:lnTo>
                  <a:lnTo>
                    <a:pt x="186" y="205"/>
                  </a:lnTo>
                  <a:lnTo>
                    <a:pt x="200" y="191"/>
                  </a:lnTo>
                  <a:lnTo>
                    <a:pt x="204" y="177"/>
                  </a:lnTo>
                  <a:lnTo>
                    <a:pt x="218" y="177"/>
                  </a:lnTo>
                  <a:lnTo>
                    <a:pt x="237" y="177"/>
                  </a:lnTo>
                  <a:lnTo>
                    <a:pt x="246" y="163"/>
                  </a:lnTo>
                  <a:lnTo>
                    <a:pt x="260" y="149"/>
                  </a:lnTo>
                  <a:lnTo>
                    <a:pt x="269" y="135"/>
                  </a:lnTo>
                  <a:lnTo>
                    <a:pt x="274" y="121"/>
                  </a:lnTo>
                  <a:lnTo>
                    <a:pt x="274" y="107"/>
                  </a:lnTo>
                  <a:lnTo>
                    <a:pt x="274" y="93"/>
                  </a:lnTo>
                  <a:lnTo>
                    <a:pt x="260" y="98"/>
                  </a:lnTo>
                  <a:lnTo>
                    <a:pt x="246" y="112"/>
                  </a:lnTo>
                  <a:lnTo>
                    <a:pt x="237" y="126"/>
                  </a:lnTo>
                  <a:lnTo>
                    <a:pt x="228" y="140"/>
                  </a:lnTo>
                  <a:lnTo>
                    <a:pt x="214" y="158"/>
                  </a:lnTo>
                  <a:lnTo>
                    <a:pt x="204" y="172"/>
                  </a:lnTo>
                  <a:lnTo>
                    <a:pt x="218" y="158"/>
                  </a:lnTo>
                  <a:lnTo>
                    <a:pt x="228" y="144"/>
                  </a:lnTo>
                  <a:lnTo>
                    <a:pt x="237" y="131"/>
                  </a:lnTo>
                  <a:lnTo>
                    <a:pt x="246" y="117"/>
                  </a:lnTo>
                  <a:lnTo>
                    <a:pt x="260" y="103"/>
                  </a:lnTo>
                  <a:lnTo>
                    <a:pt x="265" y="89"/>
                  </a:lnTo>
                  <a:lnTo>
                    <a:pt x="265" y="75"/>
                  </a:lnTo>
                  <a:lnTo>
                    <a:pt x="255" y="61"/>
                  </a:lnTo>
                  <a:lnTo>
                    <a:pt x="241" y="56"/>
                  </a:lnTo>
                  <a:lnTo>
                    <a:pt x="228" y="51"/>
                  </a:lnTo>
                  <a:lnTo>
                    <a:pt x="214" y="56"/>
                  </a:lnTo>
                  <a:lnTo>
                    <a:pt x="209" y="70"/>
                  </a:lnTo>
                  <a:lnTo>
                    <a:pt x="204" y="84"/>
                  </a:lnTo>
                  <a:lnTo>
                    <a:pt x="195" y="98"/>
                  </a:lnTo>
                  <a:lnTo>
                    <a:pt x="190" y="112"/>
                  </a:lnTo>
                  <a:lnTo>
                    <a:pt x="181" y="126"/>
                  </a:lnTo>
                  <a:lnTo>
                    <a:pt x="172" y="140"/>
                  </a:lnTo>
                  <a:lnTo>
                    <a:pt x="176" y="126"/>
                  </a:lnTo>
                  <a:lnTo>
                    <a:pt x="186" y="112"/>
                  </a:lnTo>
                  <a:lnTo>
                    <a:pt x="200" y="98"/>
                  </a:lnTo>
                  <a:lnTo>
                    <a:pt x="209" y="84"/>
                  </a:lnTo>
                  <a:lnTo>
                    <a:pt x="218" y="65"/>
                  </a:lnTo>
                  <a:lnTo>
                    <a:pt x="218" y="51"/>
                  </a:lnTo>
                  <a:lnTo>
                    <a:pt x="209" y="37"/>
                  </a:lnTo>
                  <a:lnTo>
                    <a:pt x="190" y="23"/>
                  </a:lnTo>
                  <a:lnTo>
                    <a:pt x="176" y="14"/>
                  </a:lnTo>
                  <a:lnTo>
                    <a:pt x="167" y="0"/>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3550" name="Freeform 14"/>
            <p:cNvSpPr>
              <a:spLocks/>
            </p:cNvSpPr>
            <p:nvPr/>
          </p:nvSpPr>
          <p:spPr bwMode="auto">
            <a:xfrm>
              <a:off x="2739" y="2337"/>
              <a:ext cx="405" cy="698"/>
            </a:xfrm>
            <a:custGeom>
              <a:avLst/>
              <a:gdLst/>
              <a:ahLst/>
              <a:cxnLst>
                <a:cxn ang="0">
                  <a:pos x="404" y="674"/>
                </a:cxn>
                <a:cxn ang="0">
                  <a:pos x="395" y="688"/>
                </a:cxn>
                <a:cxn ang="0">
                  <a:pos x="381" y="697"/>
                </a:cxn>
                <a:cxn ang="0">
                  <a:pos x="348" y="646"/>
                </a:cxn>
                <a:cxn ang="0">
                  <a:pos x="288" y="599"/>
                </a:cxn>
                <a:cxn ang="0">
                  <a:pos x="228" y="553"/>
                </a:cxn>
                <a:cxn ang="0">
                  <a:pos x="130" y="488"/>
                </a:cxn>
                <a:cxn ang="0">
                  <a:pos x="56" y="427"/>
                </a:cxn>
                <a:cxn ang="0">
                  <a:pos x="19" y="386"/>
                </a:cxn>
                <a:cxn ang="0">
                  <a:pos x="9" y="372"/>
                </a:cxn>
                <a:cxn ang="0">
                  <a:pos x="5" y="358"/>
                </a:cxn>
                <a:cxn ang="0">
                  <a:pos x="0" y="344"/>
                </a:cxn>
                <a:cxn ang="0">
                  <a:pos x="0" y="330"/>
                </a:cxn>
                <a:cxn ang="0">
                  <a:pos x="0" y="316"/>
                </a:cxn>
                <a:cxn ang="0">
                  <a:pos x="9" y="302"/>
                </a:cxn>
                <a:cxn ang="0">
                  <a:pos x="14" y="288"/>
                </a:cxn>
                <a:cxn ang="0">
                  <a:pos x="28" y="283"/>
                </a:cxn>
                <a:cxn ang="0">
                  <a:pos x="144" y="93"/>
                </a:cxn>
                <a:cxn ang="0">
                  <a:pos x="209" y="0"/>
                </a:cxn>
              </a:cxnLst>
              <a:rect l="0" t="0" r="r" b="b"/>
              <a:pathLst>
                <a:path w="405" h="698">
                  <a:moveTo>
                    <a:pt x="404" y="674"/>
                  </a:moveTo>
                  <a:lnTo>
                    <a:pt x="395" y="688"/>
                  </a:lnTo>
                  <a:lnTo>
                    <a:pt x="381" y="697"/>
                  </a:lnTo>
                  <a:lnTo>
                    <a:pt x="348" y="646"/>
                  </a:lnTo>
                  <a:lnTo>
                    <a:pt x="288" y="599"/>
                  </a:lnTo>
                  <a:lnTo>
                    <a:pt x="228" y="553"/>
                  </a:lnTo>
                  <a:lnTo>
                    <a:pt x="130" y="488"/>
                  </a:lnTo>
                  <a:lnTo>
                    <a:pt x="56" y="427"/>
                  </a:lnTo>
                  <a:lnTo>
                    <a:pt x="19" y="386"/>
                  </a:lnTo>
                  <a:lnTo>
                    <a:pt x="9" y="372"/>
                  </a:lnTo>
                  <a:lnTo>
                    <a:pt x="5" y="358"/>
                  </a:lnTo>
                  <a:lnTo>
                    <a:pt x="0" y="344"/>
                  </a:lnTo>
                  <a:lnTo>
                    <a:pt x="0" y="330"/>
                  </a:lnTo>
                  <a:lnTo>
                    <a:pt x="0" y="316"/>
                  </a:lnTo>
                  <a:lnTo>
                    <a:pt x="9" y="302"/>
                  </a:lnTo>
                  <a:lnTo>
                    <a:pt x="14" y="288"/>
                  </a:lnTo>
                  <a:lnTo>
                    <a:pt x="28" y="283"/>
                  </a:lnTo>
                  <a:lnTo>
                    <a:pt x="144" y="93"/>
                  </a:lnTo>
                  <a:lnTo>
                    <a:pt x="209" y="0"/>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3551" name="Freeform 15"/>
            <p:cNvSpPr>
              <a:spLocks/>
            </p:cNvSpPr>
            <p:nvPr/>
          </p:nvSpPr>
          <p:spPr bwMode="auto">
            <a:xfrm>
              <a:off x="2948" y="2310"/>
              <a:ext cx="6" cy="28"/>
            </a:xfrm>
            <a:custGeom>
              <a:avLst/>
              <a:gdLst/>
              <a:ahLst/>
              <a:cxnLst>
                <a:cxn ang="0">
                  <a:pos x="5" y="5"/>
                </a:cxn>
                <a:cxn ang="0">
                  <a:pos x="0" y="27"/>
                </a:cxn>
                <a:cxn ang="0">
                  <a:pos x="0" y="14"/>
                </a:cxn>
                <a:cxn ang="0">
                  <a:pos x="0" y="0"/>
                </a:cxn>
                <a:cxn ang="0">
                  <a:pos x="5" y="5"/>
                </a:cxn>
              </a:cxnLst>
              <a:rect l="0" t="0" r="r" b="b"/>
              <a:pathLst>
                <a:path w="6" h="28">
                  <a:moveTo>
                    <a:pt x="5" y="5"/>
                  </a:moveTo>
                  <a:lnTo>
                    <a:pt x="0" y="27"/>
                  </a:lnTo>
                  <a:lnTo>
                    <a:pt x="0" y="14"/>
                  </a:lnTo>
                  <a:lnTo>
                    <a:pt x="0" y="0"/>
                  </a:lnTo>
                  <a:lnTo>
                    <a:pt x="5" y="5"/>
                  </a:lnTo>
                </a:path>
              </a:pathLst>
            </a:custGeom>
            <a:solidFill>
              <a:schemeClr val="accent1"/>
            </a:solidFill>
            <a:ln w="12700" cap="rnd" cmpd="sng">
              <a:solidFill>
                <a:schemeClr val="bg1"/>
              </a:solidFill>
              <a:prstDash val="solid"/>
              <a:round/>
              <a:headEnd type="none" w="med" len="med"/>
              <a:tailEnd type="none" w="med" len="med"/>
            </a:ln>
            <a:effectLst/>
          </p:spPr>
          <p:txBody>
            <a:bodyPr/>
            <a:lstStyle/>
            <a:p>
              <a:endParaRPr lang="en-US" sz="1050"/>
            </a:p>
          </p:txBody>
        </p:sp>
        <p:sp>
          <p:nvSpPr>
            <p:cNvPr id="193552" name="Freeform 16"/>
            <p:cNvSpPr>
              <a:spLocks/>
            </p:cNvSpPr>
            <p:nvPr/>
          </p:nvSpPr>
          <p:spPr bwMode="auto">
            <a:xfrm>
              <a:off x="2669" y="1817"/>
              <a:ext cx="201" cy="814"/>
            </a:xfrm>
            <a:custGeom>
              <a:avLst/>
              <a:gdLst/>
              <a:ahLst/>
              <a:cxnLst>
                <a:cxn ang="0">
                  <a:pos x="79" y="808"/>
                </a:cxn>
                <a:cxn ang="0">
                  <a:pos x="70" y="794"/>
                </a:cxn>
                <a:cxn ang="0">
                  <a:pos x="42" y="808"/>
                </a:cxn>
                <a:cxn ang="0">
                  <a:pos x="23" y="799"/>
                </a:cxn>
                <a:cxn ang="0">
                  <a:pos x="47" y="776"/>
                </a:cxn>
                <a:cxn ang="0">
                  <a:pos x="65" y="748"/>
                </a:cxn>
                <a:cxn ang="0">
                  <a:pos x="70" y="720"/>
                </a:cxn>
                <a:cxn ang="0">
                  <a:pos x="37" y="729"/>
                </a:cxn>
                <a:cxn ang="0">
                  <a:pos x="14" y="720"/>
                </a:cxn>
                <a:cxn ang="0">
                  <a:pos x="14" y="725"/>
                </a:cxn>
                <a:cxn ang="0">
                  <a:pos x="37" y="697"/>
                </a:cxn>
                <a:cxn ang="0">
                  <a:pos x="65" y="678"/>
                </a:cxn>
                <a:cxn ang="0">
                  <a:pos x="93" y="655"/>
                </a:cxn>
                <a:cxn ang="0">
                  <a:pos x="121" y="646"/>
                </a:cxn>
                <a:cxn ang="0">
                  <a:pos x="149" y="664"/>
                </a:cxn>
                <a:cxn ang="0">
                  <a:pos x="149" y="678"/>
                </a:cxn>
                <a:cxn ang="0">
                  <a:pos x="126" y="650"/>
                </a:cxn>
                <a:cxn ang="0">
                  <a:pos x="116" y="618"/>
                </a:cxn>
                <a:cxn ang="0">
                  <a:pos x="130" y="590"/>
                </a:cxn>
                <a:cxn ang="0">
                  <a:pos x="158" y="609"/>
                </a:cxn>
                <a:cxn ang="0">
                  <a:pos x="172" y="609"/>
                </a:cxn>
                <a:cxn ang="0">
                  <a:pos x="200" y="613"/>
                </a:cxn>
                <a:cxn ang="0">
                  <a:pos x="172" y="613"/>
                </a:cxn>
                <a:cxn ang="0">
                  <a:pos x="144" y="590"/>
                </a:cxn>
                <a:cxn ang="0">
                  <a:pos x="140" y="562"/>
                </a:cxn>
                <a:cxn ang="0">
                  <a:pos x="140" y="506"/>
                </a:cxn>
                <a:cxn ang="0">
                  <a:pos x="177" y="362"/>
                </a:cxn>
                <a:cxn ang="0">
                  <a:pos x="195" y="390"/>
                </a:cxn>
                <a:cxn ang="0">
                  <a:pos x="167" y="372"/>
                </a:cxn>
                <a:cxn ang="0">
                  <a:pos x="167" y="344"/>
                </a:cxn>
                <a:cxn ang="0">
                  <a:pos x="158" y="246"/>
                </a:cxn>
                <a:cxn ang="0">
                  <a:pos x="153" y="0"/>
                </a:cxn>
                <a:cxn ang="0">
                  <a:pos x="149" y="33"/>
                </a:cxn>
                <a:cxn ang="0">
                  <a:pos x="144" y="60"/>
                </a:cxn>
                <a:cxn ang="0">
                  <a:pos x="144" y="88"/>
                </a:cxn>
                <a:cxn ang="0">
                  <a:pos x="144" y="125"/>
                </a:cxn>
                <a:cxn ang="0">
                  <a:pos x="144" y="153"/>
                </a:cxn>
                <a:cxn ang="0">
                  <a:pos x="144" y="149"/>
                </a:cxn>
                <a:cxn ang="0">
                  <a:pos x="144" y="116"/>
                </a:cxn>
                <a:cxn ang="0">
                  <a:pos x="158" y="181"/>
                </a:cxn>
                <a:cxn ang="0">
                  <a:pos x="158" y="139"/>
                </a:cxn>
                <a:cxn ang="0">
                  <a:pos x="158" y="111"/>
                </a:cxn>
                <a:cxn ang="0">
                  <a:pos x="144" y="98"/>
                </a:cxn>
                <a:cxn ang="0">
                  <a:pos x="116" y="116"/>
                </a:cxn>
                <a:cxn ang="0">
                  <a:pos x="116" y="144"/>
                </a:cxn>
                <a:cxn ang="0">
                  <a:pos x="135" y="167"/>
                </a:cxn>
              </a:cxnLst>
              <a:rect l="0" t="0" r="r" b="b"/>
              <a:pathLst>
                <a:path w="201" h="814">
                  <a:moveTo>
                    <a:pt x="93" y="804"/>
                  </a:moveTo>
                  <a:lnTo>
                    <a:pt x="79" y="808"/>
                  </a:lnTo>
                  <a:lnTo>
                    <a:pt x="65" y="808"/>
                  </a:lnTo>
                  <a:lnTo>
                    <a:pt x="70" y="794"/>
                  </a:lnTo>
                  <a:lnTo>
                    <a:pt x="56" y="799"/>
                  </a:lnTo>
                  <a:lnTo>
                    <a:pt x="42" y="808"/>
                  </a:lnTo>
                  <a:lnTo>
                    <a:pt x="28" y="813"/>
                  </a:lnTo>
                  <a:lnTo>
                    <a:pt x="23" y="799"/>
                  </a:lnTo>
                  <a:lnTo>
                    <a:pt x="37" y="790"/>
                  </a:lnTo>
                  <a:lnTo>
                    <a:pt x="47" y="776"/>
                  </a:lnTo>
                  <a:lnTo>
                    <a:pt x="56" y="762"/>
                  </a:lnTo>
                  <a:lnTo>
                    <a:pt x="65" y="748"/>
                  </a:lnTo>
                  <a:lnTo>
                    <a:pt x="70" y="734"/>
                  </a:lnTo>
                  <a:lnTo>
                    <a:pt x="70" y="720"/>
                  </a:lnTo>
                  <a:lnTo>
                    <a:pt x="56" y="715"/>
                  </a:lnTo>
                  <a:lnTo>
                    <a:pt x="37" y="729"/>
                  </a:lnTo>
                  <a:lnTo>
                    <a:pt x="19" y="734"/>
                  </a:lnTo>
                  <a:lnTo>
                    <a:pt x="14" y="720"/>
                  </a:lnTo>
                  <a:lnTo>
                    <a:pt x="0" y="715"/>
                  </a:lnTo>
                  <a:lnTo>
                    <a:pt x="14" y="725"/>
                  </a:lnTo>
                  <a:lnTo>
                    <a:pt x="28" y="711"/>
                  </a:lnTo>
                  <a:lnTo>
                    <a:pt x="37" y="697"/>
                  </a:lnTo>
                  <a:lnTo>
                    <a:pt x="51" y="688"/>
                  </a:lnTo>
                  <a:lnTo>
                    <a:pt x="65" y="678"/>
                  </a:lnTo>
                  <a:lnTo>
                    <a:pt x="79" y="669"/>
                  </a:lnTo>
                  <a:lnTo>
                    <a:pt x="93" y="655"/>
                  </a:lnTo>
                  <a:lnTo>
                    <a:pt x="107" y="646"/>
                  </a:lnTo>
                  <a:lnTo>
                    <a:pt x="121" y="646"/>
                  </a:lnTo>
                  <a:lnTo>
                    <a:pt x="135" y="655"/>
                  </a:lnTo>
                  <a:lnTo>
                    <a:pt x="149" y="664"/>
                  </a:lnTo>
                  <a:lnTo>
                    <a:pt x="163" y="678"/>
                  </a:lnTo>
                  <a:lnTo>
                    <a:pt x="149" y="678"/>
                  </a:lnTo>
                  <a:lnTo>
                    <a:pt x="135" y="664"/>
                  </a:lnTo>
                  <a:lnTo>
                    <a:pt x="126" y="650"/>
                  </a:lnTo>
                  <a:lnTo>
                    <a:pt x="121" y="636"/>
                  </a:lnTo>
                  <a:lnTo>
                    <a:pt x="116" y="618"/>
                  </a:lnTo>
                  <a:lnTo>
                    <a:pt x="116" y="604"/>
                  </a:lnTo>
                  <a:lnTo>
                    <a:pt x="130" y="590"/>
                  </a:lnTo>
                  <a:lnTo>
                    <a:pt x="149" y="595"/>
                  </a:lnTo>
                  <a:lnTo>
                    <a:pt x="158" y="609"/>
                  </a:lnTo>
                  <a:lnTo>
                    <a:pt x="167" y="623"/>
                  </a:lnTo>
                  <a:lnTo>
                    <a:pt x="172" y="609"/>
                  </a:lnTo>
                  <a:lnTo>
                    <a:pt x="186" y="609"/>
                  </a:lnTo>
                  <a:lnTo>
                    <a:pt x="200" y="613"/>
                  </a:lnTo>
                  <a:lnTo>
                    <a:pt x="186" y="613"/>
                  </a:lnTo>
                  <a:lnTo>
                    <a:pt x="172" y="613"/>
                  </a:lnTo>
                  <a:lnTo>
                    <a:pt x="158" y="604"/>
                  </a:lnTo>
                  <a:lnTo>
                    <a:pt x="144" y="590"/>
                  </a:lnTo>
                  <a:lnTo>
                    <a:pt x="140" y="576"/>
                  </a:lnTo>
                  <a:lnTo>
                    <a:pt x="140" y="562"/>
                  </a:lnTo>
                  <a:lnTo>
                    <a:pt x="135" y="548"/>
                  </a:lnTo>
                  <a:lnTo>
                    <a:pt x="140" y="506"/>
                  </a:lnTo>
                  <a:lnTo>
                    <a:pt x="158" y="441"/>
                  </a:lnTo>
                  <a:lnTo>
                    <a:pt x="177" y="362"/>
                  </a:lnTo>
                  <a:lnTo>
                    <a:pt x="191" y="376"/>
                  </a:lnTo>
                  <a:lnTo>
                    <a:pt x="195" y="390"/>
                  </a:lnTo>
                  <a:lnTo>
                    <a:pt x="181" y="381"/>
                  </a:lnTo>
                  <a:lnTo>
                    <a:pt x="167" y="372"/>
                  </a:lnTo>
                  <a:lnTo>
                    <a:pt x="167" y="358"/>
                  </a:lnTo>
                  <a:lnTo>
                    <a:pt x="167" y="344"/>
                  </a:lnTo>
                  <a:lnTo>
                    <a:pt x="163" y="330"/>
                  </a:lnTo>
                  <a:lnTo>
                    <a:pt x="158" y="246"/>
                  </a:lnTo>
                  <a:lnTo>
                    <a:pt x="163" y="88"/>
                  </a:lnTo>
                  <a:lnTo>
                    <a:pt x="153" y="0"/>
                  </a:lnTo>
                  <a:lnTo>
                    <a:pt x="153" y="14"/>
                  </a:lnTo>
                  <a:lnTo>
                    <a:pt x="149" y="33"/>
                  </a:lnTo>
                  <a:lnTo>
                    <a:pt x="144" y="46"/>
                  </a:lnTo>
                  <a:lnTo>
                    <a:pt x="144" y="60"/>
                  </a:lnTo>
                  <a:lnTo>
                    <a:pt x="144" y="74"/>
                  </a:lnTo>
                  <a:lnTo>
                    <a:pt x="144" y="88"/>
                  </a:lnTo>
                  <a:lnTo>
                    <a:pt x="144" y="107"/>
                  </a:lnTo>
                  <a:lnTo>
                    <a:pt x="144" y="125"/>
                  </a:lnTo>
                  <a:lnTo>
                    <a:pt x="144" y="139"/>
                  </a:lnTo>
                  <a:lnTo>
                    <a:pt x="144" y="153"/>
                  </a:lnTo>
                  <a:lnTo>
                    <a:pt x="144" y="172"/>
                  </a:lnTo>
                  <a:lnTo>
                    <a:pt x="144" y="149"/>
                  </a:lnTo>
                  <a:lnTo>
                    <a:pt x="144" y="135"/>
                  </a:lnTo>
                  <a:lnTo>
                    <a:pt x="144" y="116"/>
                  </a:lnTo>
                  <a:lnTo>
                    <a:pt x="153" y="153"/>
                  </a:lnTo>
                  <a:lnTo>
                    <a:pt x="158" y="181"/>
                  </a:lnTo>
                  <a:lnTo>
                    <a:pt x="158" y="153"/>
                  </a:lnTo>
                  <a:lnTo>
                    <a:pt x="158" y="139"/>
                  </a:lnTo>
                  <a:lnTo>
                    <a:pt x="158" y="125"/>
                  </a:lnTo>
                  <a:lnTo>
                    <a:pt x="158" y="111"/>
                  </a:lnTo>
                  <a:lnTo>
                    <a:pt x="158" y="93"/>
                  </a:lnTo>
                  <a:lnTo>
                    <a:pt x="144" y="98"/>
                  </a:lnTo>
                  <a:lnTo>
                    <a:pt x="130" y="102"/>
                  </a:lnTo>
                  <a:lnTo>
                    <a:pt x="116" y="116"/>
                  </a:lnTo>
                  <a:lnTo>
                    <a:pt x="116" y="130"/>
                  </a:lnTo>
                  <a:lnTo>
                    <a:pt x="116" y="144"/>
                  </a:lnTo>
                  <a:lnTo>
                    <a:pt x="121" y="158"/>
                  </a:lnTo>
                  <a:lnTo>
                    <a:pt x="135" y="167"/>
                  </a:lnTo>
                  <a:lnTo>
                    <a:pt x="149" y="181"/>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3553" name="Freeform 17"/>
            <p:cNvSpPr>
              <a:spLocks/>
            </p:cNvSpPr>
            <p:nvPr/>
          </p:nvSpPr>
          <p:spPr bwMode="auto">
            <a:xfrm>
              <a:off x="2613" y="2635"/>
              <a:ext cx="201" cy="233"/>
            </a:xfrm>
            <a:custGeom>
              <a:avLst/>
              <a:gdLst/>
              <a:ahLst/>
              <a:cxnLst>
                <a:cxn ang="0">
                  <a:pos x="200" y="148"/>
                </a:cxn>
                <a:cxn ang="0">
                  <a:pos x="200" y="162"/>
                </a:cxn>
                <a:cxn ang="0">
                  <a:pos x="200" y="176"/>
                </a:cxn>
                <a:cxn ang="0">
                  <a:pos x="200" y="190"/>
                </a:cxn>
                <a:cxn ang="0">
                  <a:pos x="200" y="204"/>
                </a:cxn>
                <a:cxn ang="0">
                  <a:pos x="195" y="218"/>
                </a:cxn>
                <a:cxn ang="0">
                  <a:pos x="191" y="232"/>
                </a:cxn>
                <a:cxn ang="0">
                  <a:pos x="177" y="232"/>
                </a:cxn>
                <a:cxn ang="0">
                  <a:pos x="163" y="232"/>
                </a:cxn>
                <a:cxn ang="0">
                  <a:pos x="144" y="232"/>
                </a:cxn>
                <a:cxn ang="0">
                  <a:pos x="126" y="232"/>
                </a:cxn>
                <a:cxn ang="0">
                  <a:pos x="88" y="232"/>
                </a:cxn>
                <a:cxn ang="0">
                  <a:pos x="60" y="232"/>
                </a:cxn>
                <a:cxn ang="0">
                  <a:pos x="28" y="232"/>
                </a:cxn>
                <a:cxn ang="0">
                  <a:pos x="14" y="232"/>
                </a:cxn>
                <a:cxn ang="0">
                  <a:pos x="0" y="227"/>
                </a:cxn>
                <a:cxn ang="0">
                  <a:pos x="0" y="209"/>
                </a:cxn>
                <a:cxn ang="0">
                  <a:pos x="5" y="195"/>
                </a:cxn>
                <a:cxn ang="0">
                  <a:pos x="5" y="181"/>
                </a:cxn>
                <a:cxn ang="0">
                  <a:pos x="5" y="162"/>
                </a:cxn>
                <a:cxn ang="0">
                  <a:pos x="5" y="148"/>
                </a:cxn>
                <a:cxn ang="0">
                  <a:pos x="9" y="135"/>
                </a:cxn>
                <a:cxn ang="0">
                  <a:pos x="14" y="121"/>
                </a:cxn>
                <a:cxn ang="0">
                  <a:pos x="19" y="107"/>
                </a:cxn>
                <a:cxn ang="0">
                  <a:pos x="19" y="93"/>
                </a:cxn>
                <a:cxn ang="0">
                  <a:pos x="19" y="79"/>
                </a:cxn>
                <a:cxn ang="0">
                  <a:pos x="19" y="60"/>
                </a:cxn>
                <a:cxn ang="0">
                  <a:pos x="19" y="42"/>
                </a:cxn>
                <a:cxn ang="0">
                  <a:pos x="19" y="28"/>
                </a:cxn>
                <a:cxn ang="0">
                  <a:pos x="19" y="14"/>
                </a:cxn>
                <a:cxn ang="0">
                  <a:pos x="19" y="0"/>
                </a:cxn>
              </a:cxnLst>
              <a:rect l="0" t="0" r="r" b="b"/>
              <a:pathLst>
                <a:path w="201" h="233">
                  <a:moveTo>
                    <a:pt x="200" y="148"/>
                  </a:moveTo>
                  <a:lnTo>
                    <a:pt x="200" y="162"/>
                  </a:lnTo>
                  <a:lnTo>
                    <a:pt x="200" y="176"/>
                  </a:lnTo>
                  <a:lnTo>
                    <a:pt x="200" y="190"/>
                  </a:lnTo>
                  <a:lnTo>
                    <a:pt x="200" y="204"/>
                  </a:lnTo>
                  <a:lnTo>
                    <a:pt x="195" y="218"/>
                  </a:lnTo>
                  <a:lnTo>
                    <a:pt x="191" y="232"/>
                  </a:lnTo>
                  <a:lnTo>
                    <a:pt x="177" y="232"/>
                  </a:lnTo>
                  <a:lnTo>
                    <a:pt x="163" y="232"/>
                  </a:lnTo>
                  <a:lnTo>
                    <a:pt x="144" y="232"/>
                  </a:lnTo>
                  <a:lnTo>
                    <a:pt x="126" y="232"/>
                  </a:lnTo>
                  <a:lnTo>
                    <a:pt x="88" y="232"/>
                  </a:lnTo>
                  <a:lnTo>
                    <a:pt x="60" y="232"/>
                  </a:lnTo>
                  <a:lnTo>
                    <a:pt x="28" y="232"/>
                  </a:lnTo>
                  <a:lnTo>
                    <a:pt x="14" y="232"/>
                  </a:lnTo>
                  <a:lnTo>
                    <a:pt x="0" y="227"/>
                  </a:lnTo>
                  <a:lnTo>
                    <a:pt x="0" y="209"/>
                  </a:lnTo>
                  <a:lnTo>
                    <a:pt x="5" y="195"/>
                  </a:lnTo>
                  <a:lnTo>
                    <a:pt x="5" y="181"/>
                  </a:lnTo>
                  <a:lnTo>
                    <a:pt x="5" y="162"/>
                  </a:lnTo>
                  <a:lnTo>
                    <a:pt x="5" y="148"/>
                  </a:lnTo>
                  <a:lnTo>
                    <a:pt x="9" y="135"/>
                  </a:lnTo>
                  <a:lnTo>
                    <a:pt x="14" y="121"/>
                  </a:lnTo>
                  <a:lnTo>
                    <a:pt x="19" y="107"/>
                  </a:lnTo>
                  <a:lnTo>
                    <a:pt x="19" y="93"/>
                  </a:lnTo>
                  <a:lnTo>
                    <a:pt x="19" y="79"/>
                  </a:lnTo>
                  <a:lnTo>
                    <a:pt x="19" y="60"/>
                  </a:lnTo>
                  <a:lnTo>
                    <a:pt x="19" y="42"/>
                  </a:lnTo>
                  <a:lnTo>
                    <a:pt x="19" y="28"/>
                  </a:lnTo>
                  <a:lnTo>
                    <a:pt x="19" y="14"/>
                  </a:lnTo>
                  <a:lnTo>
                    <a:pt x="19" y="0"/>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3554" name="Freeform 18"/>
            <p:cNvSpPr>
              <a:spLocks/>
            </p:cNvSpPr>
            <p:nvPr/>
          </p:nvSpPr>
          <p:spPr bwMode="auto">
            <a:xfrm>
              <a:off x="2492" y="2876"/>
              <a:ext cx="336" cy="136"/>
            </a:xfrm>
            <a:custGeom>
              <a:avLst/>
              <a:gdLst/>
              <a:ahLst/>
              <a:cxnLst>
                <a:cxn ang="0">
                  <a:pos x="312" y="19"/>
                </a:cxn>
                <a:cxn ang="0">
                  <a:pos x="275" y="28"/>
                </a:cxn>
                <a:cxn ang="0">
                  <a:pos x="242" y="37"/>
                </a:cxn>
                <a:cxn ang="0">
                  <a:pos x="209" y="42"/>
                </a:cxn>
                <a:cxn ang="0">
                  <a:pos x="195" y="28"/>
                </a:cxn>
                <a:cxn ang="0">
                  <a:pos x="186" y="0"/>
                </a:cxn>
                <a:cxn ang="0">
                  <a:pos x="163" y="14"/>
                </a:cxn>
                <a:cxn ang="0">
                  <a:pos x="135" y="33"/>
                </a:cxn>
                <a:cxn ang="0">
                  <a:pos x="107" y="47"/>
                </a:cxn>
                <a:cxn ang="0">
                  <a:pos x="74" y="56"/>
                </a:cxn>
                <a:cxn ang="0">
                  <a:pos x="23" y="61"/>
                </a:cxn>
                <a:cxn ang="0">
                  <a:pos x="28" y="79"/>
                </a:cxn>
                <a:cxn ang="0">
                  <a:pos x="60" y="84"/>
                </a:cxn>
                <a:cxn ang="0">
                  <a:pos x="93" y="79"/>
                </a:cxn>
                <a:cxn ang="0">
                  <a:pos x="140" y="65"/>
                </a:cxn>
                <a:cxn ang="0">
                  <a:pos x="168" y="47"/>
                </a:cxn>
                <a:cxn ang="0">
                  <a:pos x="163" y="51"/>
                </a:cxn>
                <a:cxn ang="0">
                  <a:pos x="135" y="56"/>
                </a:cxn>
                <a:cxn ang="0">
                  <a:pos x="107" y="70"/>
                </a:cxn>
                <a:cxn ang="0">
                  <a:pos x="79" y="74"/>
                </a:cxn>
                <a:cxn ang="0">
                  <a:pos x="47" y="79"/>
                </a:cxn>
                <a:cxn ang="0">
                  <a:pos x="19" y="79"/>
                </a:cxn>
                <a:cxn ang="0">
                  <a:pos x="0" y="93"/>
                </a:cxn>
                <a:cxn ang="0">
                  <a:pos x="14" y="116"/>
                </a:cxn>
                <a:cxn ang="0">
                  <a:pos x="42" y="126"/>
                </a:cxn>
                <a:cxn ang="0">
                  <a:pos x="70" y="130"/>
                </a:cxn>
                <a:cxn ang="0">
                  <a:pos x="102" y="135"/>
                </a:cxn>
                <a:cxn ang="0">
                  <a:pos x="135" y="135"/>
                </a:cxn>
                <a:cxn ang="0">
                  <a:pos x="163" y="126"/>
                </a:cxn>
                <a:cxn ang="0">
                  <a:pos x="191" y="112"/>
                </a:cxn>
                <a:cxn ang="0">
                  <a:pos x="219" y="102"/>
                </a:cxn>
                <a:cxn ang="0">
                  <a:pos x="214" y="93"/>
                </a:cxn>
                <a:cxn ang="0">
                  <a:pos x="186" y="88"/>
                </a:cxn>
                <a:cxn ang="0">
                  <a:pos x="219" y="88"/>
                </a:cxn>
                <a:cxn ang="0">
                  <a:pos x="270" y="93"/>
                </a:cxn>
                <a:cxn ang="0">
                  <a:pos x="312" y="93"/>
                </a:cxn>
                <a:cxn ang="0">
                  <a:pos x="298" y="116"/>
                </a:cxn>
                <a:cxn ang="0">
                  <a:pos x="265" y="116"/>
                </a:cxn>
                <a:cxn ang="0">
                  <a:pos x="237" y="107"/>
                </a:cxn>
                <a:cxn ang="0">
                  <a:pos x="242" y="107"/>
                </a:cxn>
                <a:cxn ang="0">
                  <a:pos x="275" y="116"/>
                </a:cxn>
                <a:cxn ang="0">
                  <a:pos x="302" y="116"/>
                </a:cxn>
                <a:cxn ang="0">
                  <a:pos x="326" y="98"/>
                </a:cxn>
                <a:cxn ang="0">
                  <a:pos x="335" y="61"/>
                </a:cxn>
                <a:cxn ang="0">
                  <a:pos x="326" y="28"/>
                </a:cxn>
                <a:cxn ang="0">
                  <a:pos x="326" y="33"/>
                </a:cxn>
                <a:cxn ang="0">
                  <a:pos x="330" y="65"/>
                </a:cxn>
              </a:cxnLst>
              <a:rect l="0" t="0" r="r" b="b"/>
              <a:pathLst>
                <a:path w="336" h="136">
                  <a:moveTo>
                    <a:pt x="312" y="5"/>
                  </a:moveTo>
                  <a:lnTo>
                    <a:pt x="312" y="19"/>
                  </a:lnTo>
                  <a:lnTo>
                    <a:pt x="293" y="23"/>
                  </a:lnTo>
                  <a:lnTo>
                    <a:pt x="275" y="28"/>
                  </a:lnTo>
                  <a:lnTo>
                    <a:pt x="256" y="33"/>
                  </a:lnTo>
                  <a:lnTo>
                    <a:pt x="242" y="37"/>
                  </a:lnTo>
                  <a:lnTo>
                    <a:pt x="228" y="42"/>
                  </a:lnTo>
                  <a:lnTo>
                    <a:pt x="209" y="42"/>
                  </a:lnTo>
                  <a:lnTo>
                    <a:pt x="195" y="42"/>
                  </a:lnTo>
                  <a:lnTo>
                    <a:pt x="195" y="28"/>
                  </a:lnTo>
                  <a:lnTo>
                    <a:pt x="200" y="14"/>
                  </a:lnTo>
                  <a:lnTo>
                    <a:pt x="186" y="0"/>
                  </a:lnTo>
                  <a:lnTo>
                    <a:pt x="172" y="0"/>
                  </a:lnTo>
                  <a:lnTo>
                    <a:pt x="163" y="14"/>
                  </a:lnTo>
                  <a:lnTo>
                    <a:pt x="149" y="23"/>
                  </a:lnTo>
                  <a:lnTo>
                    <a:pt x="135" y="33"/>
                  </a:lnTo>
                  <a:lnTo>
                    <a:pt x="121" y="42"/>
                  </a:lnTo>
                  <a:lnTo>
                    <a:pt x="107" y="47"/>
                  </a:lnTo>
                  <a:lnTo>
                    <a:pt x="93" y="51"/>
                  </a:lnTo>
                  <a:lnTo>
                    <a:pt x="74" y="56"/>
                  </a:lnTo>
                  <a:lnTo>
                    <a:pt x="60" y="56"/>
                  </a:lnTo>
                  <a:lnTo>
                    <a:pt x="23" y="61"/>
                  </a:lnTo>
                  <a:lnTo>
                    <a:pt x="14" y="74"/>
                  </a:lnTo>
                  <a:lnTo>
                    <a:pt x="28" y="79"/>
                  </a:lnTo>
                  <a:lnTo>
                    <a:pt x="42" y="79"/>
                  </a:lnTo>
                  <a:lnTo>
                    <a:pt x="60" y="84"/>
                  </a:lnTo>
                  <a:lnTo>
                    <a:pt x="79" y="84"/>
                  </a:lnTo>
                  <a:lnTo>
                    <a:pt x="93" y="79"/>
                  </a:lnTo>
                  <a:lnTo>
                    <a:pt x="121" y="74"/>
                  </a:lnTo>
                  <a:lnTo>
                    <a:pt x="140" y="65"/>
                  </a:lnTo>
                  <a:lnTo>
                    <a:pt x="154" y="61"/>
                  </a:lnTo>
                  <a:lnTo>
                    <a:pt x="168" y="47"/>
                  </a:lnTo>
                  <a:lnTo>
                    <a:pt x="181" y="42"/>
                  </a:lnTo>
                  <a:lnTo>
                    <a:pt x="163" y="51"/>
                  </a:lnTo>
                  <a:lnTo>
                    <a:pt x="149" y="56"/>
                  </a:lnTo>
                  <a:lnTo>
                    <a:pt x="135" y="56"/>
                  </a:lnTo>
                  <a:lnTo>
                    <a:pt x="121" y="65"/>
                  </a:lnTo>
                  <a:lnTo>
                    <a:pt x="107" y="70"/>
                  </a:lnTo>
                  <a:lnTo>
                    <a:pt x="93" y="74"/>
                  </a:lnTo>
                  <a:lnTo>
                    <a:pt x="79" y="74"/>
                  </a:lnTo>
                  <a:lnTo>
                    <a:pt x="60" y="79"/>
                  </a:lnTo>
                  <a:lnTo>
                    <a:pt x="47" y="79"/>
                  </a:lnTo>
                  <a:lnTo>
                    <a:pt x="33" y="79"/>
                  </a:lnTo>
                  <a:lnTo>
                    <a:pt x="19" y="79"/>
                  </a:lnTo>
                  <a:lnTo>
                    <a:pt x="0" y="79"/>
                  </a:lnTo>
                  <a:lnTo>
                    <a:pt x="0" y="93"/>
                  </a:lnTo>
                  <a:lnTo>
                    <a:pt x="0" y="107"/>
                  </a:lnTo>
                  <a:lnTo>
                    <a:pt x="14" y="116"/>
                  </a:lnTo>
                  <a:lnTo>
                    <a:pt x="28" y="116"/>
                  </a:lnTo>
                  <a:lnTo>
                    <a:pt x="42" y="126"/>
                  </a:lnTo>
                  <a:lnTo>
                    <a:pt x="56" y="126"/>
                  </a:lnTo>
                  <a:lnTo>
                    <a:pt x="70" y="130"/>
                  </a:lnTo>
                  <a:lnTo>
                    <a:pt x="88" y="130"/>
                  </a:lnTo>
                  <a:lnTo>
                    <a:pt x="102" y="135"/>
                  </a:lnTo>
                  <a:lnTo>
                    <a:pt x="121" y="135"/>
                  </a:lnTo>
                  <a:lnTo>
                    <a:pt x="135" y="135"/>
                  </a:lnTo>
                  <a:lnTo>
                    <a:pt x="149" y="126"/>
                  </a:lnTo>
                  <a:lnTo>
                    <a:pt x="163" y="126"/>
                  </a:lnTo>
                  <a:lnTo>
                    <a:pt x="177" y="121"/>
                  </a:lnTo>
                  <a:lnTo>
                    <a:pt x="191" y="112"/>
                  </a:lnTo>
                  <a:lnTo>
                    <a:pt x="205" y="107"/>
                  </a:lnTo>
                  <a:lnTo>
                    <a:pt x="219" y="102"/>
                  </a:lnTo>
                  <a:lnTo>
                    <a:pt x="233" y="93"/>
                  </a:lnTo>
                  <a:lnTo>
                    <a:pt x="214" y="93"/>
                  </a:lnTo>
                  <a:lnTo>
                    <a:pt x="200" y="88"/>
                  </a:lnTo>
                  <a:lnTo>
                    <a:pt x="186" y="88"/>
                  </a:lnTo>
                  <a:lnTo>
                    <a:pt x="205" y="88"/>
                  </a:lnTo>
                  <a:lnTo>
                    <a:pt x="219" y="88"/>
                  </a:lnTo>
                  <a:lnTo>
                    <a:pt x="233" y="88"/>
                  </a:lnTo>
                  <a:lnTo>
                    <a:pt x="270" y="93"/>
                  </a:lnTo>
                  <a:lnTo>
                    <a:pt x="298" y="93"/>
                  </a:lnTo>
                  <a:lnTo>
                    <a:pt x="312" y="93"/>
                  </a:lnTo>
                  <a:lnTo>
                    <a:pt x="312" y="107"/>
                  </a:lnTo>
                  <a:lnTo>
                    <a:pt x="298" y="116"/>
                  </a:lnTo>
                  <a:lnTo>
                    <a:pt x="284" y="116"/>
                  </a:lnTo>
                  <a:lnTo>
                    <a:pt x="265" y="116"/>
                  </a:lnTo>
                  <a:lnTo>
                    <a:pt x="251" y="116"/>
                  </a:lnTo>
                  <a:lnTo>
                    <a:pt x="237" y="107"/>
                  </a:lnTo>
                  <a:lnTo>
                    <a:pt x="237" y="93"/>
                  </a:lnTo>
                  <a:lnTo>
                    <a:pt x="242" y="107"/>
                  </a:lnTo>
                  <a:lnTo>
                    <a:pt x="261" y="112"/>
                  </a:lnTo>
                  <a:lnTo>
                    <a:pt x="275" y="116"/>
                  </a:lnTo>
                  <a:lnTo>
                    <a:pt x="288" y="121"/>
                  </a:lnTo>
                  <a:lnTo>
                    <a:pt x="302" y="116"/>
                  </a:lnTo>
                  <a:lnTo>
                    <a:pt x="316" y="112"/>
                  </a:lnTo>
                  <a:lnTo>
                    <a:pt x="326" y="98"/>
                  </a:lnTo>
                  <a:lnTo>
                    <a:pt x="326" y="79"/>
                  </a:lnTo>
                  <a:lnTo>
                    <a:pt x="335" y="61"/>
                  </a:lnTo>
                  <a:lnTo>
                    <a:pt x="335" y="42"/>
                  </a:lnTo>
                  <a:lnTo>
                    <a:pt x="326" y="28"/>
                  </a:lnTo>
                  <a:lnTo>
                    <a:pt x="312" y="23"/>
                  </a:lnTo>
                  <a:lnTo>
                    <a:pt x="326" y="33"/>
                  </a:lnTo>
                  <a:lnTo>
                    <a:pt x="330" y="47"/>
                  </a:lnTo>
                  <a:lnTo>
                    <a:pt x="330" y="65"/>
                  </a:lnTo>
                  <a:lnTo>
                    <a:pt x="330" y="79"/>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3555" name="Freeform 19"/>
            <p:cNvSpPr>
              <a:spLocks/>
            </p:cNvSpPr>
            <p:nvPr/>
          </p:nvSpPr>
          <p:spPr bwMode="auto">
            <a:xfrm>
              <a:off x="2948" y="1840"/>
              <a:ext cx="38" cy="503"/>
            </a:xfrm>
            <a:custGeom>
              <a:avLst/>
              <a:gdLst/>
              <a:ahLst/>
              <a:cxnLst>
                <a:cxn ang="0">
                  <a:pos x="0" y="502"/>
                </a:cxn>
                <a:cxn ang="0">
                  <a:pos x="0" y="488"/>
                </a:cxn>
                <a:cxn ang="0">
                  <a:pos x="0" y="474"/>
                </a:cxn>
                <a:cxn ang="0">
                  <a:pos x="0" y="460"/>
                </a:cxn>
                <a:cxn ang="0">
                  <a:pos x="5" y="446"/>
                </a:cxn>
                <a:cxn ang="0">
                  <a:pos x="14" y="428"/>
                </a:cxn>
                <a:cxn ang="0">
                  <a:pos x="19" y="414"/>
                </a:cxn>
                <a:cxn ang="0">
                  <a:pos x="23" y="395"/>
                </a:cxn>
                <a:cxn ang="0">
                  <a:pos x="28" y="381"/>
                </a:cxn>
                <a:cxn ang="0">
                  <a:pos x="32" y="367"/>
                </a:cxn>
                <a:cxn ang="0">
                  <a:pos x="32" y="353"/>
                </a:cxn>
                <a:cxn ang="0">
                  <a:pos x="32" y="339"/>
                </a:cxn>
                <a:cxn ang="0">
                  <a:pos x="32" y="325"/>
                </a:cxn>
                <a:cxn ang="0">
                  <a:pos x="32" y="311"/>
                </a:cxn>
                <a:cxn ang="0">
                  <a:pos x="32" y="297"/>
                </a:cxn>
                <a:cxn ang="0">
                  <a:pos x="32" y="284"/>
                </a:cxn>
                <a:cxn ang="0">
                  <a:pos x="32" y="265"/>
                </a:cxn>
                <a:cxn ang="0">
                  <a:pos x="37" y="251"/>
                </a:cxn>
                <a:cxn ang="0">
                  <a:pos x="37" y="237"/>
                </a:cxn>
                <a:cxn ang="0">
                  <a:pos x="37" y="223"/>
                </a:cxn>
                <a:cxn ang="0">
                  <a:pos x="37" y="205"/>
                </a:cxn>
                <a:cxn ang="0">
                  <a:pos x="37" y="191"/>
                </a:cxn>
                <a:cxn ang="0">
                  <a:pos x="37" y="177"/>
                </a:cxn>
                <a:cxn ang="0">
                  <a:pos x="37" y="163"/>
                </a:cxn>
                <a:cxn ang="0">
                  <a:pos x="37" y="149"/>
                </a:cxn>
                <a:cxn ang="0">
                  <a:pos x="37" y="135"/>
                </a:cxn>
                <a:cxn ang="0">
                  <a:pos x="37" y="121"/>
                </a:cxn>
                <a:cxn ang="0">
                  <a:pos x="37" y="107"/>
                </a:cxn>
                <a:cxn ang="0">
                  <a:pos x="37" y="93"/>
                </a:cxn>
                <a:cxn ang="0">
                  <a:pos x="37" y="74"/>
                </a:cxn>
                <a:cxn ang="0">
                  <a:pos x="32" y="56"/>
                </a:cxn>
                <a:cxn ang="0">
                  <a:pos x="28" y="42"/>
                </a:cxn>
                <a:cxn ang="0">
                  <a:pos x="23" y="28"/>
                </a:cxn>
                <a:cxn ang="0">
                  <a:pos x="19" y="14"/>
                </a:cxn>
                <a:cxn ang="0">
                  <a:pos x="14" y="0"/>
                </a:cxn>
              </a:cxnLst>
              <a:rect l="0" t="0" r="r" b="b"/>
              <a:pathLst>
                <a:path w="38" h="503">
                  <a:moveTo>
                    <a:pt x="0" y="502"/>
                  </a:moveTo>
                  <a:lnTo>
                    <a:pt x="0" y="488"/>
                  </a:lnTo>
                  <a:lnTo>
                    <a:pt x="0" y="474"/>
                  </a:lnTo>
                  <a:lnTo>
                    <a:pt x="0" y="460"/>
                  </a:lnTo>
                  <a:lnTo>
                    <a:pt x="5" y="446"/>
                  </a:lnTo>
                  <a:lnTo>
                    <a:pt x="14" y="428"/>
                  </a:lnTo>
                  <a:lnTo>
                    <a:pt x="19" y="414"/>
                  </a:lnTo>
                  <a:lnTo>
                    <a:pt x="23" y="395"/>
                  </a:lnTo>
                  <a:lnTo>
                    <a:pt x="28" y="381"/>
                  </a:lnTo>
                  <a:lnTo>
                    <a:pt x="32" y="367"/>
                  </a:lnTo>
                  <a:lnTo>
                    <a:pt x="32" y="353"/>
                  </a:lnTo>
                  <a:lnTo>
                    <a:pt x="32" y="339"/>
                  </a:lnTo>
                  <a:lnTo>
                    <a:pt x="32" y="325"/>
                  </a:lnTo>
                  <a:lnTo>
                    <a:pt x="32" y="311"/>
                  </a:lnTo>
                  <a:lnTo>
                    <a:pt x="32" y="297"/>
                  </a:lnTo>
                  <a:lnTo>
                    <a:pt x="32" y="284"/>
                  </a:lnTo>
                  <a:lnTo>
                    <a:pt x="32" y="265"/>
                  </a:lnTo>
                  <a:lnTo>
                    <a:pt x="37" y="251"/>
                  </a:lnTo>
                  <a:lnTo>
                    <a:pt x="37" y="237"/>
                  </a:lnTo>
                  <a:lnTo>
                    <a:pt x="37" y="223"/>
                  </a:lnTo>
                  <a:lnTo>
                    <a:pt x="37" y="205"/>
                  </a:lnTo>
                  <a:lnTo>
                    <a:pt x="37" y="191"/>
                  </a:lnTo>
                  <a:lnTo>
                    <a:pt x="37" y="177"/>
                  </a:lnTo>
                  <a:lnTo>
                    <a:pt x="37" y="163"/>
                  </a:lnTo>
                  <a:lnTo>
                    <a:pt x="37" y="149"/>
                  </a:lnTo>
                  <a:lnTo>
                    <a:pt x="37" y="135"/>
                  </a:lnTo>
                  <a:lnTo>
                    <a:pt x="37" y="121"/>
                  </a:lnTo>
                  <a:lnTo>
                    <a:pt x="37" y="107"/>
                  </a:lnTo>
                  <a:lnTo>
                    <a:pt x="37" y="93"/>
                  </a:lnTo>
                  <a:lnTo>
                    <a:pt x="37" y="74"/>
                  </a:lnTo>
                  <a:lnTo>
                    <a:pt x="32" y="56"/>
                  </a:lnTo>
                  <a:lnTo>
                    <a:pt x="28" y="42"/>
                  </a:lnTo>
                  <a:lnTo>
                    <a:pt x="23" y="28"/>
                  </a:lnTo>
                  <a:lnTo>
                    <a:pt x="19" y="14"/>
                  </a:lnTo>
                  <a:lnTo>
                    <a:pt x="14" y="0"/>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3556" name="Freeform 20"/>
            <p:cNvSpPr>
              <a:spLocks/>
            </p:cNvSpPr>
            <p:nvPr/>
          </p:nvSpPr>
          <p:spPr bwMode="auto">
            <a:xfrm>
              <a:off x="2739" y="1636"/>
              <a:ext cx="414" cy="558"/>
            </a:xfrm>
            <a:custGeom>
              <a:avLst/>
              <a:gdLst/>
              <a:ahLst/>
              <a:cxnLst>
                <a:cxn ang="0">
                  <a:pos x="153" y="125"/>
                </a:cxn>
                <a:cxn ang="0">
                  <a:pos x="125" y="139"/>
                </a:cxn>
                <a:cxn ang="0">
                  <a:pos x="102" y="167"/>
                </a:cxn>
                <a:cxn ang="0">
                  <a:pos x="84" y="200"/>
                </a:cxn>
                <a:cxn ang="0">
                  <a:pos x="84" y="172"/>
                </a:cxn>
                <a:cxn ang="0">
                  <a:pos x="116" y="153"/>
                </a:cxn>
                <a:cxn ang="0">
                  <a:pos x="153" y="135"/>
                </a:cxn>
                <a:cxn ang="0">
                  <a:pos x="135" y="107"/>
                </a:cxn>
                <a:cxn ang="0">
                  <a:pos x="111" y="88"/>
                </a:cxn>
                <a:cxn ang="0">
                  <a:pos x="88" y="111"/>
                </a:cxn>
                <a:cxn ang="0">
                  <a:pos x="70" y="135"/>
                </a:cxn>
                <a:cxn ang="0">
                  <a:pos x="51" y="162"/>
                </a:cxn>
                <a:cxn ang="0">
                  <a:pos x="32" y="195"/>
                </a:cxn>
                <a:cxn ang="0">
                  <a:pos x="19" y="223"/>
                </a:cxn>
                <a:cxn ang="0">
                  <a:pos x="19" y="186"/>
                </a:cxn>
                <a:cxn ang="0">
                  <a:pos x="9" y="158"/>
                </a:cxn>
                <a:cxn ang="0">
                  <a:pos x="0" y="130"/>
                </a:cxn>
                <a:cxn ang="0">
                  <a:pos x="23" y="111"/>
                </a:cxn>
                <a:cxn ang="0">
                  <a:pos x="60" y="88"/>
                </a:cxn>
                <a:cxn ang="0">
                  <a:pos x="88" y="65"/>
                </a:cxn>
                <a:cxn ang="0">
                  <a:pos x="116" y="46"/>
                </a:cxn>
                <a:cxn ang="0">
                  <a:pos x="121" y="19"/>
                </a:cxn>
                <a:cxn ang="0">
                  <a:pos x="121" y="0"/>
                </a:cxn>
                <a:cxn ang="0">
                  <a:pos x="107" y="28"/>
                </a:cxn>
                <a:cxn ang="0">
                  <a:pos x="93" y="56"/>
                </a:cxn>
                <a:cxn ang="0">
                  <a:pos x="97" y="60"/>
                </a:cxn>
                <a:cxn ang="0">
                  <a:pos x="116" y="37"/>
                </a:cxn>
                <a:cxn ang="0">
                  <a:pos x="130" y="37"/>
                </a:cxn>
                <a:cxn ang="0">
                  <a:pos x="153" y="65"/>
                </a:cxn>
                <a:cxn ang="0">
                  <a:pos x="176" y="79"/>
                </a:cxn>
                <a:cxn ang="0">
                  <a:pos x="195" y="107"/>
                </a:cxn>
                <a:cxn ang="0">
                  <a:pos x="218" y="139"/>
                </a:cxn>
                <a:cxn ang="0">
                  <a:pos x="237" y="167"/>
                </a:cxn>
                <a:cxn ang="0">
                  <a:pos x="246" y="195"/>
                </a:cxn>
                <a:cxn ang="0">
                  <a:pos x="260" y="223"/>
                </a:cxn>
                <a:cxn ang="0">
                  <a:pos x="269" y="251"/>
                </a:cxn>
                <a:cxn ang="0">
                  <a:pos x="274" y="279"/>
                </a:cxn>
                <a:cxn ang="0">
                  <a:pos x="288" y="306"/>
                </a:cxn>
                <a:cxn ang="0">
                  <a:pos x="297" y="334"/>
                </a:cxn>
                <a:cxn ang="0">
                  <a:pos x="311" y="362"/>
                </a:cxn>
                <a:cxn ang="0">
                  <a:pos x="325" y="390"/>
                </a:cxn>
                <a:cxn ang="0">
                  <a:pos x="343" y="418"/>
                </a:cxn>
                <a:cxn ang="0">
                  <a:pos x="362" y="446"/>
                </a:cxn>
                <a:cxn ang="0">
                  <a:pos x="381" y="473"/>
                </a:cxn>
                <a:cxn ang="0">
                  <a:pos x="399" y="501"/>
                </a:cxn>
                <a:cxn ang="0">
                  <a:pos x="413" y="529"/>
                </a:cxn>
                <a:cxn ang="0">
                  <a:pos x="413" y="557"/>
                </a:cxn>
              </a:cxnLst>
              <a:rect l="0" t="0" r="r" b="b"/>
              <a:pathLst>
                <a:path w="414" h="558">
                  <a:moveTo>
                    <a:pt x="167" y="130"/>
                  </a:moveTo>
                  <a:lnTo>
                    <a:pt x="153" y="125"/>
                  </a:lnTo>
                  <a:lnTo>
                    <a:pt x="139" y="130"/>
                  </a:lnTo>
                  <a:lnTo>
                    <a:pt x="125" y="139"/>
                  </a:lnTo>
                  <a:lnTo>
                    <a:pt x="111" y="153"/>
                  </a:lnTo>
                  <a:lnTo>
                    <a:pt x="102" y="167"/>
                  </a:lnTo>
                  <a:lnTo>
                    <a:pt x="88" y="181"/>
                  </a:lnTo>
                  <a:lnTo>
                    <a:pt x="84" y="200"/>
                  </a:lnTo>
                  <a:lnTo>
                    <a:pt x="84" y="186"/>
                  </a:lnTo>
                  <a:lnTo>
                    <a:pt x="84" y="172"/>
                  </a:lnTo>
                  <a:lnTo>
                    <a:pt x="97" y="167"/>
                  </a:lnTo>
                  <a:lnTo>
                    <a:pt x="116" y="153"/>
                  </a:lnTo>
                  <a:lnTo>
                    <a:pt x="135" y="144"/>
                  </a:lnTo>
                  <a:lnTo>
                    <a:pt x="153" y="135"/>
                  </a:lnTo>
                  <a:lnTo>
                    <a:pt x="144" y="121"/>
                  </a:lnTo>
                  <a:lnTo>
                    <a:pt x="135" y="107"/>
                  </a:lnTo>
                  <a:lnTo>
                    <a:pt x="125" y="93"/>
                  </a:lnTo>
                  <a:lnTo>
                    <a:pt x="111" y="88"/>
                  </a:lnTo>
                  <a:lnTo>
                    <a:pt x="97" y="97"/>
                  </a:lnTo>
                  <a:lnTo>
                    <a:pt x="88" y="111"/>
                  </a:lnTo>
                  <a:lnTo>
                    <a:pt x="84" y="125"/>
                  </a:lnTo>
                  <a:lnTo>
                    <a:pt x="70" y="135"/>
                  </a:lnTo>
                  <a:lnTo>
                    <a:pt x="65" y="149"/>
                  </a:lnTo>
                  <a:lnTo>
                    <a:pt x="51" y="162"/>
                  </a:lnTo>
                  <a:lnTo>
                    <a:pt x="42" y="181"/>
                  </a:lnTo>
                  <a:lnTo>
                    <a:pt x="32" y="195"/>
                  </a:lnTo>
                  <a:lnTo>
                    <a:pt x="28" y="209"/>
                  </a:lnTo>
                  <a:lnTo>
                    <a:pt x="19" y="223"/>
                  </a:lnTo>
                  <a:lnTo>
                    <a:pt x="19" y="204"/>
                  </a:lnTo>
                  <a:lnTo>
                    <a:pt x="19" y="186"/>
                  </a:lnTo>
                  <a:lnTo>
                    <a:pt x="14" y="172"/>
                  </a:lnTo>
                  <a:lnTo>
                    <a:pt x="9" y="158"/>
                  </a:lnTo>
                  <a:lnTo>
                    <a:pt x="5" y="144"/>
                  </a:lnTo>
                  <a:lnTo>
                    <a:pt x="0" y="130"/>
                  </a:lnTo>
                  <a:lnTo>
                    <a:pt x="9" y="116"/>
                  </a:lnTo>
                  <a:lnTo>
                    <a:pt x="23" y="111"/>
                  </a:lnTo>
                  <a:lnTo>
                    <a:pt x="42" y="102"/>
                  </a:lnTo>
                  <a:lnTo>
                    <a:pt x="60" y="88"/>
                  </a:lnTo>
                  <a:lnTo>
                    <a:pt x="74" y="74"/>
                  </a:lnTo>
                  <a:lnTo>
                    <a:pt x="88" y="65"/>
                  </a:lnTo>
                  <a:lnTo>
                    <a:pt x="102" y="56"/>
                  </a:lnTo>
                  <a:lnTo>
                    <a:pt x="116" y="46"/>
                  </a:lnTo>
                  <a:lnTo>
                    <a:pt x="121" y="32"/>
                  </a:lnTo>
                  <a:lnTo>
                    <a:pt x="121" y="19"/>
                  </a:lnTo>
                  <a:lnTo>
                    <a:pt x="121" y="5"/>
                  </a:lnTo>
                  <a:lnTo>
                    <a:pt x="121" y="0"/>
                  </a:lnTo>
                  <a:lnTo>
                    <a:pt x="111" y="14"/>
                  </a:lnTo>
                  <a:lnTo>
                    <a:pt x="107" y="28"/>
                  </a:lnTo>
                  <a:lnTo>
                    <a:pt x="97" y="42"/>
                  </a:lnTo>
                  <a:lnTo>
                    <a:pt x="93" y="56"/>
                  </a:lnTo>
                  <a:lnTo>
                    <a:pt x="84" y="70"/>
                  </a:lnTo>
                  <a:lnTo>
                    <a:pt x="97" y="60"/>
                  </a:lnTo>
                  <a:lnTo>
                    <a:pt x="111" y="51"/>
                  </a:lnTo>
                  <a:lnTo>
                    <a:pt x="116" y="37"/>
                  </a:lnTo>
                  <a:lnTo>
                    <a:pt x="121" y="23"/>
                  </a:lnTo>
                  <a:lnTo>
                    <a:pt x="130" y="37"/>
                  </a:lnTo>
                  <a:lnTo>
                    <a:pt x="139" y="51"/>
                  </a:lnTo>
                  <a:lnTo>
                    <a:pt x="153" y="65"/>
                  </a:lnTo>
                  <a:lnTo>
                    <a:pt x="162" y="79"/>
                  </a:lnTo>
                  <a:lnTo>
                    <a:pt x="176" y="79"/>
                  </a:lnTo>
                  <a:lnTo>
                    <a:pt x="186" y="93"/>
                  </a:lnTo>
                  <a:lnTo>
                    <a:pt x="195" y="107"/>
                  </a:lnTo>
                  <a:lnTo>
                    <a:pt x="209" y="125"/>
                  </a:lnTo>
                  <a:lnTo>
                    <a:pt x="218" y="139"/>
                  </a:lnTo>
                  <a:lnTo>
                    <a:pt x="227" y="153"/>
                  </a:lnTo>
                  <a:lnTo>
                    <a:pt x="237" y="167"/>
                  </a:lnTo>
                  <a:lnTo>
                    <a:pt x="246" y="181"/>
                  </a:lnTo>
                  <a:lnTo>
                    <a:pt x="246" y="195"/>
                  </a:lnTo>
                  <a:lnTo>
                    <a:pt x="255" y="209"/>
                  </a:lnTo>
                  <a:lnTo>
                    <a:pt x="260" y="223"/>
                  </a:lnTo>
                  <a:lnTo>
                    <a:pt x="265" y="237"/>
                  </a:lnTo>
                  <a:lnTo>
                    <a:pt x="269" y="251"/>
                  </a:lnTo>
                  <a:lnTo>
                    <a:pt x="274" y="265"/>
                  </a:lnTo>
                  <a:lnTo>
                    <a:pt x="274" y="279"/>
                  </a:lnTo>
                  <a:lnTo>
                    <a:pt x="283" y="292"/>
                  </a:lnTo>
                  <a:lnTo>
                    <a:pt x="288" y="306"/>
                  </a:lnTo>
                  <a:lnTo>
                    <a:pt x="292" y="320"/>
                  </a:lnTo>
                  <a:lnTo>
                    <a:pt x="297" y="334"/>
                  </a:lnTo>
                  <a:lnTo>
                    <a:pt x="306" y="348"/>
                  </a:lnTo>
                  <a:lnTo>
                    <a:pt x="311" y="362"/>
                  </a:lnTo>
                  <a:lnTo>
                    <a:pt x="320" y="376"/>
                  </a:lnTo>
                  <a:lnTo>
                    <a:pt x="325" y="390"/>
                  </a:lnTo>
                  <a:lnTo>
                    <a:pt x="334" y="404"/>
                  </a:lnTo>
                  <a:lnTo>
                    <a:pt x="343" y="418"/>
                  </a:lnTo>
                  <a:lnTo>
                    <a:pt x="353" y="432"/>
                  </a:lnTo>
                  <a:lnTo>
                    <a:pt x="362" y="446"/>
                  </a:lnTo>
                  <a:lnTo>
                    <a:pt x="371" y="460"/>
                  </a:lnTo>
                  <a:lnTo>
                    <a:pt x="381" y="473"/>
                  </a:lnTo>
                  <a:lnTo>
                    <a:pt x="390" y="487"/>
                  </a:lnTo>
                  <a:lnTo>
                    <a:pt x="399" y="501"/>
                  </a:lnTo>
                  <a:lnTo>
                    <a:pt x="404" y="515"/>
                  </a:lnTo>
                  <a:lnTo>
                    <a:pt x="413" y="529"/>
                  </a:lnTo>
                  <a:lnTo>
                    <a:pt x="413" y="543"/>
                  </a:lnTo>
                  <a:lnTo>
                    <a:pt x="413" y="557"/>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3557" name="Freeform 21"/>
            <p:cNvSpPr>
              <a:spLocks/>
            </p:cNvSpPr>
            <p:nvPr/>
          </p:nvSpPr>
          <p:spPr bwMode="auto">
            <a:xfrm>
              <a:off x="2608" y="1756"/>
              <a:ext cx="220" cy="499"/>
            </a:xfrm>
            <a:custGeom>
              <a:avLst/>
              <a:gdLst/>
              <a:ahLst/>
              <a:cxnLst>
                <a:cxn ang="0">
                  <a:pos x="205" y="298"/>
                </a:cxn>
                <a:cxn ang="0">
                  <a:pos x="140" y="79"/>
                </a:cxn>
                <a:cxn ang="0">
                  <a:pos x="126" y="182"/>
                </a:cxn>
                <a:cxn ang="0">
                  <a:pos x="205" y="368"/>
                </a:cxn>
                <a:cxn ang="0">
                  <a:pos x="219" y="391"/>
                </a:cxn>
                <a:cxn ang="0">
                  <a:pos x="219" y="419"/>
                </a:cxn>
                <a:cxn ang="0">
                  <a:pos x="219" y="451"/>
                </a:cxn>
                <a:cxn ang="0">
                  <a:pos x="205" y="479"/>
                </a:cxn>
                <a:cxn ang="0">
                  <a:pos x="200" y="479"/>
                </a:cxn>
                <a:cxn ang="0">
                  <a:pos x="200" y="451"/>
                </a:cxn>
                <a:cxn ang="0">
                  <a:pos x="196" y="424"/>
                </a:cxn>
                <a:cxn ang="0">
                  <a:pos x="186" y="396"/>
                </a:cxn>
                <a:cxn ang="0">
                  <a:pos x="168" y="368"/>
                </a:cxn>
                <a:cxn ang="0">
                  <a:pos x="154" y="368"/>
                </a:cxn>
                <a:cxn ang="0">
                  <a:pos x="144" y="396"/>
                </a:cxn>
                <a:cxn ang="0">
                  <a:pos x="140" y="433"/>
                </a:cxn>
                <a:cxn ang="0">
                  <a:pos x="130" y="470"/>
                </a:cxn>
                <a:cxn ang="0">
                  <a:pos x="116" y="498"/>
                </a:cxn>
                <a:cxn ang="0">
                  <a:pos x="126" y="451"/>
                </a:cxn>
                <a:cxn ang="0">
                  <a:pos x="140" y="414"/>
                </a:cxn>
                <a:cxn ang="0">
                  <a:pos x="154" y="386"/>
                </a:cxn>
                <a:cxn ang="0">
                  <a:pos x="163" y="358"/>
                </a:cxn>
                <a:cxn ang="0">
                  <a:pos x="163" y="330"/>
                </a:cxn>
                <a:cxn ang="0">
                  <a:pos x="149" y="298"/>
                </a:cxn>
                <a:cxn ang="0">
                  <a:pos x="135" y="265"/>
                </a:cxn>
                <a:cxn ang="0">
                  <a:pos x="121" y="233"/>
                </a:cxn>
                <a:cxn ang="0">
                  <a:pos x="103" y="205"/>
                </a:cxn>
                <a:cxn ang="0">
                  <a:pos x="93" y="219"/>
                </a:cxn>
                <a:cxn ang="0">
                  <a:pos x="112" y="177"/>
                </a:cxn>
                <a:cxn ang="0">
                  <a:pos x="126" y="149"/>
                </a:cxn>
                <a:cxn ang="0">
                  <a:pos x="116" y="121"/>
                </a:cxn>
                <a:cxn ang="0">
                  <a:pos x="116" y="93"/>
                </a:cxn>
                <a:cxn ang="0">
                  <a:pos x="116" y="65"/>
                </a:cxn>
                <a:cxn ang="0">
                  <a:pos x="121" y="37"/>
                </a:cxn>
                <a:cxn ang="0">
                  <a:pos x="126" y="28"/>
                </a:cxn>
                <a:cxn ang="0">
                  <a:pos x="98" y="56"/>
                </a:cxn>
                <a:cxn ang="0">
                  <a:pos x="98" y="28"/>
                </a:cxn>
                <a:cxn ang="0">
                  <a:pos x="112" y="0"/>
                </a:cxn>
                <a:cxn ang="0">
                  <a:pos x="98" y="14"/>
                </a:cxn>
                <a:cxn ang="0">
                  <a:pos x="84" y="42"/>
                </a:cxn>
                <a:cxn ang="0">
                  <a:pos x="65" y="70"/>
                </a:cxn>
                <a:cxn ang="0">
                  <a:pos x="56" y="98"/>
                </a:cxn>
                <a:cxn ang="0">
                  <a:pos x="47" y="126"/>
                </a:cxn>
                <a:cxn ang="0">
                  <a:pos x="47" y="158"/>
                </a:cxn>
                <a:cxn ang="0">
                  <a:pos x="42" y="186"/>
                </a:cxn>
                <a:cxn ang="0">
                  <a:pos x="42" y="214"/>
                </a:cxn>
                <a:cxn ang="0">
                  <a:pos x="42" y="247"/>
                </a:cxn>
                <a:cxn ang="0">
                  <a:pos x="42" y="279"/>
                </a:cxn>
                <a:cxn ang="0">
                  <a:pos x="37" y="307"/>
                </a:cxn>
                <a:cxn ang="0">
                  <a:pos x="37" y="335"/>
                </a:cxn>
                <a:cxn ang="0">
                  <a:pos x="37" y="363"/>
                </a:cxn>
                <a:cxn ang="0">
                  <a:pos x="37" y="396"/>
                </a:cxn>
                <a:cxn ang="0">
                  <a:pos x="51" y="414"/>
                </a:cxn>
                <a:cxn ang="0">
                  <a:pos x="33" y="414"/>
                </a:cxn>
                <a:cxn ang="0">
                  <a:pos x="28" y="442"/>
                </a:cxn>
                <a:cxn ang="0">
                  <a:pos x="14" y="479"/>
                </a:cxn>
              </a:cxnLst>
              <a:rect l="0" t="0" r="r" b="b"/>
              <a:pathLst>
                <a:path w="220" h="499">
                  <a:moveTo>
                    <a:pt x="205" y="312"/>
                  </a:moveTo>
                  <a:lnTo>
                    <a:pt x="205" y="298"/>
                  </a:lnTo>
                  <a:lnTo>
                    <a:pt x="144" y="144"/>
                  </a:lnTo>
                  <a:lnTo>
                    <a:pt x="140" y="79"/>
                  </a:lnTo>
                  <a:lnTo>
                    <a:pt x="116" y="74"/>
                  </a:lnTo>
                  <a:lnTo>
                    <a:pt x="126" y="182"/>
                  </a:lnTo>
                  <a:lnTo>
                    <a:pt x="196" y="363"/>
                  </a:lnTo>
                  <a:lnTo>
                    <a:pt x="205" y="368"/>
                  </a:lnTo>
                  <a:lnTo>
                    <a:pt x="219" y="377"/>
                  </a:lnTo>
                  <a:lnTo>
                    <a:pt x="219" y="391"/>
                  </a:lnTo>
                  <a:lnTo>
                    <a:pt x="219" y="405"/>
                  </a:lnTo>
                  <a:lnTo>
                    <a:pt x="219" y="419"/>
                  </a:lnTo>
                  <a:lnTo>
                    <a:pt x="219" y="433"/>
                  </a:lnTo>
                  <a:lnTo>
                    <a:pt x="219" y="451"/>
                  </a:lnTo>
                  <a:lnTo>
                    <a:pt x="219" y="470"/>
                  </a:lnTo>
                  <a:lnTo>
                    <a:pt x="205" y="479"/>
                  </a:lnTo>
                  <a:lnTo>
                    <a:pt x="200" y="493"/>
                  </a:lnTo>
                  <a:lnTo>
                    <a:pt x="200" y="479"/>
                  </a:lnTo>
                  <a:lnTo>
                    <a:pt x="200" y="465"/>
                  </a:lnTo>
                  <a:lnTo>
                    <a:pt x="200" y="451"/>
                  </a:lnTo>
                  <a:lnTo>
                    <a:pt x="200" y="437"/>
                  </a:lnTo>
                  <a:lnTo>
                    <a:pt x="196" y="424"/>
                  </a:lnTo>
                  <a:lnTo>
                    <a:pt x="196" y="410"/>
                  </a:lnTo>
                  <a:lnTo>
                    <a:pt x="186" y="396"/>
                  </a:lnTo>
                  <a:lnTo>
                    <a:pt x="182" y="382"/>
                  </a:lnTo>
                  <a:lnTo>
                    <a:pt x="168" y="368"/>
                  </a:lnTo>
                  <a:lnTo>
                    <a:pt x="158" y="354"/>
                  </a:lnTo>
                  <a:lnTo>
                    <a:pt x="154" y="368"/>
                  </a:lnTo>
                  <a:lnTo>
                    <a:pt x="149" y="382"/>
                  </a:lnTo>
                  <a:lnTo>
                    <a:pt x="144" y="396"/>
                  </a:lnTo>
                  <a:lnTo>
                    <a:pt x="140" y="414"/>
                  </a:lnTo>
                  <a:lnTo>
                    <a:pt x="140" y="433"/>
                  </a:lnTo>
                  <a:lnTo>
                    <a:pt x="135" y="451"/>
                  </a:lnTo>
                  <a:lnTo>
                    <a:pt x="130" y="470"/>
                  </a:lnTo>
                  <a:lnTo>
                    <a:pt x="126" y="484"/>
                  </a:lnTo>
                  <a:lnTo>
                    <a:pt x="116" y="498"/>
                  </a:lnTo>
                  <a:lnTo>
                    <a:pt x="116" y="470"/>
                  </a:lnTo>
                  <a:lnTo>
                    <a:pt x="126" y="451"/>
                  </a:lnTo>
                  <a:lnTo>
                    <a:pt x="130" y="433"/>
                  </a:lnTo>
                  <a:lnTo>
                    <a:pt x="140" y="414"/>
                  </a:lnTo>
                  <a:lnTo>
                    <a:pt x="144" y="400"/>
                  </a:lnTo>
                  <a:lnTo>
                    <a:pt x="154" y="386"/>
                  </a:lnTo>
                  <a:lnTo>
                    <a:pt x="158" y="372"/>
                  </a:lnTo>
                  <a:lnTo>
                    <a:pt x="163" y="358"/>
                  </a:lnTo>
                  <a:lnTo>
                    <a:pt x="163" y="344"/>
                  </a:lnTo>
                  <a:lnTo>
                    <a:pt x="163" y="330"/>
                  </a:lnTo>
                  <a:lnTo>
                    <a:pt x="158" y="312"/>
                  </a:lnTo>
                  <a:lnTo>
                    <a:pt x="149" y="298"/>
                  </a:lnTo>
                  <a:lnTo>
                    <a:pt x="144" y="284"/>
                  </a:lnTo>
                  <a:lnTo>
                    <a:pt x="135" y="265"/>
                  </a:lnTo>
                  <a:lnTo>
                    <a:pt x="130" y="247"/>
                  </a:lnTo>
                  <a:lnTo>
                    <a:pt x="121" y="233"/>
                  </a:lnTo>
                  <a:lnTo>
                    <a:pt x="112" y="219"/>
                  </a:lnTo>
                  <a:lnTo>
                    <a:pt x="103" y="205"/>
                  </a:lnTo>
                  <a:lnTo>
                    <a:pt x="89" y="205"/>
                  </a:lnTo>
                  <a:lnTo>
                    <a:pt x="93" y="219"/>
                  </a:lnTo>
                  <a:lnTo>
                    <a:pt x="103" y="205"/>
                  </a:lnTo>
                  <a:lnTo>
                    <a:pt x="112" y="177"/>
                  </a:lnTo>
                  <a:lnTo>
                    <a:pt x="126" y="163"/>
                  </a:lnTo>
                  <a:lnTo>
                    <a:pt x="126" y="149"/>
                  </a:lnTo>
                  <a:lnTo>
                    <a:pt x="116" y="135"/>
                  </a:lnTo>
                  <a:lnTo>
                    <a:pt x="116" y="121"/>
                  </a:lnTo>
                  <a:lnTo>
                    <a:pt x="116" y="107"/>
                  </a:lnTo>
                  <a:lnTo>
                    <a:pt x="116" y="93"/>
                  </a:lnTo>
                  <a:lnTo>
                    <a:pt x="116" y="79"/>
                  </a:lnTo>
                  <a:lnTo>
                    <a:pt x="116" y="65"/>
                  </a:lnTo>
                  <a:lnTo>
                    <a:pt x="116" y="51"/>
                  </a:lnTo>
                  <a:lnTo>
                    <a:pt x="121" y="37"/>
                  </a:lnTo>
                  <a:lnTo>
                    <a:pt x="130" y="28"/>
                  </a:lnTo>
                  <a:lnTo>
                    <a:pt x="126" y="28"/>
                  </a:lnTo>
                  <a:lnTo>
                    <a:pt x="116" y="42"/>
                  </a:lnTo>
                  <a:lnTo>
                    <a:pt x="98" y="56"/>
                  </a:lnTo>
                  <a:lnTo>
                    <a:pt x="98" y="42"/>
                  </a:lnTo>
                  <a:lnTo>
                    <a:pt x="98" y="28"/>
                  </a:lnTo>
                  <a:lnTo>
                    <a:pt x="103" y="14"/>
                  </a:lnTo>
                  <a:lnTo>
                    <a:pt x="112" y="0"/>
                  </a:lnTo>
                  <a:lnTo>
                    <a:pt x="126" y="5"/>
                  </a:lnTo>
                  <a:lnTo>
                    <a:pt x="98" y="14"/>
                  </a:lnTo>
                  <a:lnTo>
                    <a:pt x="93" y="28"/>
                  </a:lnTo>
                  <a:lnTo>
                    <a:pt x="84" y="42"/>
                  </a:lnTo>
                  <a:lnTo>
                    <a:pt x="79" y="56"/>
                  </a:lnTo>
                  <a:lnTo>
                    <a:pt x="65" y="70"/>
                  </a:lnTo>
                  <a:lnTo>
                    <a:pt x="61" y="84"/>
                  </a:lnTo>
                  <a:lnTo>
                    <a:pt x="56" y="98"/>
                  </a:lnTo>
                  <a:lnTo>
                    <a:pt x="51" y="112"/>
                  </a:lnTo>
                  <a:lnTo>
                    <a:pt x="47" y="126"/>
                  </a:lnTo>
                  <a:lnTo>
                    <a:pt x="47" y="144"/>
                  </a:lnTo>
                  <a:lnTo>
                    <a:pt x="47" y="158"/>
                  </a:lnTo>
                  <a:lnTo>
                    <a:pt x="47" y="172"/>
                  </a:lnTo>
                  <a:lnTo>
                    <a:pt x="42" y="186"/>
                  </a:lnTo>
                  <a:lnTo>
                    <a:pt x="42" y="200"/>
                  </a:lnTo>
                  <a:lnTo>
                    <a:pt x="42" y="214"/>
                  </a:lnTo>
                  <a:lnTo>
                    <a:pt x="42" y="228"/>
                  </a:lnTo>
                  <a:lnTo>
                    <a:pt x="42" y="247"/>
                  </a:lnTo>
                  <a:lnTo>
                    <a:pt x="42" y="261"/>
                  </a:lnTo>
                  <a:lnTo>
                    <a:pt x="42" y="279"/>
                  </a:lnTo>
                  <a:lnTo>
                    <a:pt x="42" y="293"/>
                  </a:lnTo>
                  <a:lnTo>
                    <a:pt x="37" y="307"/>
                  </a:lnTo>
                  <a:lnTo>
                    <a:pt x="37" y="321"/>
                  </a:lnTo>
                  <a:lnTo>
                    <a:pt x="37" y="335"/>
                  </a:lnTo>
                  <a:lnTo>
                    <a:pt x="37" y="349"/>
                  </a:lnTo>
                  <a:lnTo>
                    <a:pt x="37" y="363"/>
                  </a:lnTo>
                  <a:lnTo>
                    <a:pt x="37" y="377"/>
                  </a:lnTo>
                  <a:lnTo>
                    <a:pt x="37" y="396"/>
                  </a:lnTo>
                  <a:lnTo>
                    <a:pt x="37" y="410"/>
                  </a:lnTo>
                  <a:lnTo>
                    <a:pt x="51" y="414"/>
                  </a:lnTo>
                  <a:lnTo>
                    <a:pt x="47" y="400"/>
                  </a:lnTo>
                  <a:lnTo>
                    <a:pt x="33" y="414"/>
                  </a:lnTo>
                  <a:lnTo>
                    <a:pt x="33" y="428"/>
                  </a:lnTo>
                  <a:lnTo>
                    <a:pt x="28" y="442"/>
                  </a:lnTo>
                  <a:lnTo>
                    <a:pt x="23" y="461"/>
                  </a:lnTo>
                  <a:lnTo>
                    <a:pt x="14" y="479"/>
                  </a:lnTo>
                  <a:lnTo>
                    <a:pt x="0" y="493"/>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3558" name="Freeform 22"/>
            <p:cNvSpPr>
              <a:spLocks/>
            </p:cNvSpPr>
            <p:nvPr/>
          </p:nvSpPr>
          <p:spPr bwMode="auto">
            <a:xfrm>
              <a:off x="2590" y="1329"/>
              <a:ext cx="345" cy="428"/>
            </a:xfrm>
            <a:custGeom>
              <a:avLst/>
              <a:gdLst/>
              <a:ahLst/>
              <a:cxnLst>
                <a:cxn ang="0">
                  <a:pos x="130" y="399"/>
                </a:cxn>
                <a:cxn ang="0">
                  <a:pos x="102" y="353"/>
                </a:cxn>
                <a:cxn ang="0">
                  <a:pos x="74" y="325"/>
                </a:cxn>
                <a:cxn ang="0">
                  <a:pos x="60" y="334"/>
                </a:cxn>
                <a:cxn ang="0">
                  <a:pos x="23" y="325"/>
                </a:cxn>
                <a:cxn ang="0">
                  <a:pos x="23" y="278"/>
                </a:cxn>
                <a:cxn ang="0">
                  <a:pos x="19" y="260"/>
                </a:cxn>
                <a:cxn ang="0">
                  <a:pos x="37" y="246"/>
                </a:cxn>
                <a:cxn ang="0">
                  <a:pos x="19" y="241"/>
                </a:cxn>
                <a:cxn ang="0">
                  <a:pos x="9" y="214"/>
                </a:cxn>
                <a:cxn ang="0">
                  <a:pos x="33" y="176"/>
                </a:cxn>
                <a:cxn ang="0">
                  <a:pos x="51" y="135"/>
                </a:cxn>
                <a:cxn ang="0">
                  <a:pos x="56" y="93"/>
                </a:cxn>
                <a:cxn ang="0">
                  <a:pos x="74" y="93"/>
                </a:cxn>
                <a:cxn ang="0">
                  <a:pos x="107" y="135"/>
                </a:cxn>
                <a:cxn ang="0">
                  <a:pos x="144" y="176"/>
                </a:cxn>
                <a:cxn ang="0">
                  <a:pos x="153" y="195"/>
                </a:cxn>
                <a:cxn ang="0">
                  <a:pos x="172" y="204"/>
                </a:cxn>
                <a:cxn ang="0">
                  <a:pos x="214" y="195"/>
                </a:cxn>
                <a:cxn ang="0">
                  <a:pos x="214" y="237"/>
                </a:cxn>
                <a:cxn ang="0">
                  <a:pos x="186" y="269"/>
                </a:cxn>
                <a:cxn ang="0">
                  <a:pos x="149" y="297"/>
                </a:cxn>
                <a:cxn ang="0">
                  <a:pos x="158" y="278"/>
                </a:cxn>
                <a:cxn ang="0">
                  <a:pos x="191" y="265"/>
                </a:cxn>
                <a:cxn ang="0">
                  <a:pos x="232" y="297"/>
                </a:cxn>
                <a:cxn ang="0">
                  <a:pos x="274" y="297"/>
                </a:cxn>
                <a:cxn ang="0">
                  <a:pos x="307" y="255"/>
                </a:cxn>
                <a:cxn ang="0">
                  <a:pos x="325" y="209"/>
                </a:cxn>
                <a:cxn ang="0">
                  <a:pos x="330" y="167"/>
                </a:cxn>
                <a:cxn ang="0">
                  <a:pos x="344" y="195"/>
                </a:cxn>
                <a:cxn ang="0">
                  <a:pos x="344" y="153"/>
                </a:cxn>
                <a:cxn ang="0">
                  <a:pos x="344" y="111"/>
                </a:cxn>
                <a:cxn ang="0">
                  <a:pos x="330" y="70"/>
                </a:cxn>
                <a:cxn ang="0">
                  <a:pos x="293" y="32"/>
                </a:cxn>
                <a:cxn ang="0">
                  <a:pos x="218" y="14"/>
                </a:cxn>
                <a:cxn ang="0">
                  <a:pos x="172" y="5"/>
                </a:cxn>
                <a:cxn ang="0">
                  <a:pos x="112" y="19"/>
                </a:cxn>
                <a:cxn ang="0">
                  <a:pos x="70" y="46"/>
                </a:cxn>
                <a:cxn ang="0">
                  <a:pos x="65" y="65"/>
                </a:cxn>
                <a:cxn ang="0">
                  <a:pos x="93" y="37"/>
                </a:cxn>
                <a:cxn ang="0">
                  <a:pos x="139" y="9"/>
                </a:cxn>
                <a:cxn ang="0">
                  <a:pos x="186" y="0"/>
                </a:cxn>
                <a:cxn ang="0">
                  <a:pos x="232" y="0"/>
                </a:cxn>
                <a:cxn ang="0">
                  <a:pos x="274" y="14"/>
                </a:cxn>
                <a:cxn ang="0">
                  <a:pos x="316" y="56"/>
                </a:cxn>
              </a:cxnLst>
              <a:rect l="0" t="0" r="r" b="b"/>
              <a:pathLst>
                <a:path w="345" h="428">
                  <a:moveTo>
                    <a:pt x="139" y="427"/>
                  </a:moveTo>
                  <a:lnTo>
                    <a:pt x="135" y="413"/>
                  </a:lnTo>
                  <a:lnTo>
                    <a:pt x="130" y="399"/>
                  </a:lnTo>
                  <a:lnTo>
                    <a:pt x="126" y="381"/>
                  </a:lnTo>
                  <a:lnTo>
                    <a:pt x="116" y="367"/>
                  </a:lnTo>
                  <a:lnTo>
                    <a:pt x="102" y="353"/>
                  </a:lnTo>
                  <a:lnTo>
                    <a:pt x="88" y="343"/>
                  </a:lnTo>
                  <a:lnTo>
                    <a:pt x="74" y="339"/>
                  </a:lnTo>
                  <a:lnTo>
                    <a:pt x="74" y="325"/>
                  </a:lnTo>
                  <a:lnTo>
                    <a:pt x="88" y="325"/>
                  </a:lnTo>
                  <a:lnTo>
                    <a:pt x="74" y="325"/>
                  </a:lnTo>
                  <a:lnTo>
                    <a:pt x="60" y="334"/>
                  </a:lnTo>
                  <a:lnTo>
                    <a:pt x="46" y="339"/>
                  </a:lnTo>
                  <a:lnTo>
                    <a:pt x="33" y="339"/>
                  </a:lnTo>
                  <a:lnTo>
                    <a:pt x="23" y="325"/>
                  </a:lnTo>
                  <a:lnTo>
                    <a:pt x="23" y="306"/>
                  </a:lnTo>
                  <a:lnTo>
                    <a:pt x="23" y="292"/>
                  </a:lnTo>
                  <a:lnTo>
                    <a:pt x="23" y="278"/>
                  </a:lnTo>
                  <a:lnTo>
                    <a:pt x="37" y="274"/>
                  </a:lnTo>
                  <a:lnTo>
                    <a:pt x="23" y="274"/>
                  </a:lnTo>
                  <a:lnTo>
                    <a:pt x="19" y="260"/>
                  </a:lnTo>
                  <a:lnTo>
                    <a:pt x="9" y="246"/>
                  </a:lnTo>
                  <a:lnTo>
                    <a:pt x="23" y="241"/>
                  </a:lnTo>
                  <a:lnTo>
                    <a:pt x="37" y="246"/>
                  </a:lnTo>
                  <a:lnTo>
                    <a:pt x="46" y="232"/>
                  </a:lnTo>
                  <a:lnTo>
                    <a:pt x="33" y="237"/>
                  </a:lnTo>
                  <a:lnTo>
                    <a:pt x="19" y="241"/>
                  </a:lnTo>
                  <a:lnTo>
                    <a:pt x="5" y="241"/>
                  </a:lnTo>
                  <a:lnTo>
                    <a:pt x="0" y="227"/>
                  </a:lnTo>
                  <a:lnTo>
                    <a:pt x="9" y="214"/>
                  </a:lnTo>
                  <a:lnTo>
                    <a:pt x="23" y="204"/>
                  </a:lnTo>
                  <a:lnTo>
                    <a:pt x="28" y="190"/>
                  </a:lnTo>
                  <a:lnTo>
                    <a:pt x="33" y="176"/>
                  </a:lnTo>
                  <a:lnTo>
                    <a:pt x="33" y="162"/>
                  </a:lnTo>
                  <a:lnTo>
                    <a:pt x="42" y="149"/>
                  </a:lnTo>
                  <a:lnTo>
                    <a:pt x="51" y="135"/>
                  </a:lnTo>
                  <a:lnTo>
                    <a:pt x="56" y="121"/>
                  </a:lnTo>
                  <a:lnTo>
                    <a:pt x="56" y="107"/>
                  </a:lnTo>
                  <a:lnTo>
                    <a:pt x="56" y="93"/>
                  </a:lnTo>
                  <a:lnTo>
                    <a:pt x="56" y="79"/>
                  </a:lnTo>
                  <a:lnTo>
                    <a:pt x="70" y="79"/>
                  </a:lnTo>
                  <a:lnTo>
                    <a:pt x="74" y="93"/>
                  </a:lnTo>
                  <a:lnTo>
                    <a:pt x="84" y="107"/>
                  </a:lnTo>
                  <a:lnTo>
                    <a:pt x="98" y="121"/>
                  </a:lnTo>
                  <a:lnTo>
                    <a:pt x="107" y="135"/>
                  </a:lnTo>
                  <a:lnTo>
                    <a:pt x="116" y="149"/>
                  </a:lnTo>
                  <a:lnTo>
                    <a:pt x="130" y="162"/>
                  </a:lnTo>
                  <a:lnTo>
                    <a:pt x="144" y="176"/>
                  </a:lnTo>
                  <a:lnTo>
                    <a:pt x="153" y="190"/>
                  </a:lnTo>
                  <a:lnTo>
                    <a:pt x="167" y="200"/>
                  </a:lnTo>
                  <a:lnTo>
                    <a:pt x="153" y="195"/>
                  </a:lnTo>
                  <a:lnTo>
                    <a:pt x="149" y="218"/>
                  </a:lnTo>
                  <a:lnTo>
                    <a:pt x="163" y="218"/>
                  </a:lnTo>
                  <a:lnTo>
                    <a:pt x="172" y="204"/>
                  </a:lnTo>
                  <a:lnTo>
                    <a:pt x="186" y="195"/>
                  </a:lnTo>
                  <a:lnTo>
                    <a:pt x="200" y="195"/>
                  </a:lnTo>
                  <a:lnTo>
                    <a:pt x="214" y="195"/>
                  </a:lnTo>
                  <a:lnTo>
                    <a:pt x="218" y="209"/>
                  </a:lnTo>
                  <a:lnTo>
                    <a:pt x="218" y="223"/>
                  </a:lnTo>
                  <a:lnTo>
                    <a:pt x="214" y="237"/>
                  </a:lnTo>
                  <a:lnTo>
                    <a:pt x="209" y="251"/>
                  </a:lnTo>
                  <a:lnTo>
                    <a:pt x="200" y="265"/>
                  </a:lnTo>
                  <a:lnTo>
                    <a:pt x="186" y="269"/>
                  </a:lnTo>
                  <a:lnTo>
                    <a:pt x="172" y="269"/>
                  </a:lnTo>
                  <a:lnTo>
                    <a:pt x="163" y="283"/>
                  </a:lnTo>
                  <a:lnTo>
                    <a:pt x="149" y="297"/>
                  </a:lnTo>
                  <a:lnTo>
                    <a:pt x="135" y="306"/>
                  </a:lnTo>
                  <a:lnTo>
                    <a:pt x="149" y="292"/>
                  </a:lnTo>
                  <a:lnTo>
                    <a:pt x="158" y="278"/>
                  </a:lnTo>
                  <a:lnTo>
                    <a:pt x="163" y="265"/>
                  </a:lnTo>
                  <a:lnTo>
                    <a:pt x="177" y="265"/>
                  </a:lnTo>
                  <a:lnTo>
                    <a:pt x="191" y="265"/>
                  </a:lnTo>
                  <a:lnTo>
                    <a:pt x="205" y="274"/>
                  </a:lnTo>
                  <a:lnTo>
                    <a:pt x="218" y="283"/>
                  </a:lnTo>
                  <a:lnTo>
                    <a:pt x="232" y="297"/>
                  </a:lnTo>
                  <a:lnTo>
                    <a:pt x="246" y="302"/>
                  </a:lnTo>
                  <a:lnTo>
                    <a:pt x="260" y="297"/>
                  </a:lnTo>
                  <a:lnTo>
                    <a:pt x="274" y="297"/>
                  </a:lnTo>
                  <a:lnTo>
                    <a:pt x="288" y="283"/>
                  </a:lnTo>
                  <a:lnTo>
                    <a:pt x="298" y="269"/>
                  </a:lnTo>
                  <a:lnTo>
                    <a:pt x="307" y="255"/>
                  </a:lnTo>
                  <a:lnTo>
                    <a:pt x="316" y="241"/>
                  </a:lnTo>
                  <a:lnTo>
                    <a:pt x="321" y="227"/>
                  </a:lnTo>
                  <a:lnTo>
                    <a:pt x="325" y="209"/>
                  </a:lnTo>
                  <a:lnTo>
                    <a:pt x="325" y="195"/>
                  </a:lnTo>
                  <a:lnTo>
                    <a:pt x="325" y="181"/>
                  </a:lnTo>
                  <a:lnTo>
                    <a:pt x="330" y="167"/>
                  </a:lnTo>
                  <a:lnTo>
                    <a:pt x="335" y="190"/>
                  </a:lnTo>
                  <a:lnTo>
                    <a:pt x="335" y="209"/>
                  </a:lnTo>
                  <a:lnTo>
                    <a:pt x="344" y="195"/>
                  </a:lnTo>
                  <a:lnTo>
                    <a:pt x="344" y="181"/>
                  </a:lnTo>
                  <a:lnTo>
                    <a:pt x="344" y="167"/>
                  </a:lnTo>
                  <a:lnTo>
                    <a:pt x="344" y="153"/>
                  </a:lnTo>
                  <a:lnTo>
                    <a:pt x="344" y="139"/>
                  </a:lnTo>
                  <a:lnTo>
                    <a:pt x="344" y="125"/>
                  </a:lnTo>
                  <a:lnTo>
                    <a:pt x="344" y="111"/>
                  </a:lnTo>
                  <a:lnTo>
                    <a:pt x="335" y="97"/>
                  </a:lnTo>
                  <a:lnTo>
                    <a:pt x="335" y="84"/>
                  </a:lnTo>
                  <a:lnTo>
                    <a:pt x="330" y="70"/>
                  </a:lnTo>
                  <a:lnTo>
                    <a:pt x="321" y="56"/>
                  </a:lnTo>
                  <a:lnTo>
                    <a:pt x="307" y="42"/>
                  </a:lnTo>
                  <a:lnTo>
                    <a:pt x="293" y="32"/>
                  </a:lnTo>
                  <a:lnTo>
                    <a:pt x="279" y="19"/>
                  </a:lnTo>
                  <a:lnTo>
                    <a:pt x="260" y="19"/>
                  </a:lnTo>
                  <a:lnTo>
                    <a:pt x="218" y="14"/>
                  </a:lnTo>
                  <a:lnTo>
                    <a:pt x="205" y="9"/>
                  </a:lnTo>
                  <a:lnTo>
                    <a:pt x="191" y="9"/>
                  </a:lnTo>
                  <a:lnTo>
                    <a:pt x="172" y="5"/>
                  </a:lnTo>
                  <a:lnTo>
                    <a:pt x="135" y="5"/>
                  </a:lnTo>
                  <a:lnTo>
                    <a:pt x="121" y="5"/>
                  </a:lnTo>
                  <a:lnTo>
                    <a:pt x="112" y="19"/>
                  </a:lnTo>
                  <a:lnTo>
                    <a:pt x="98" y="28"/>
                  </a:lnTo>
                  <a:lnTo>
                    <a:pt x="84" y="32"/>
                  </a:lnTo>
                  <a:lnTo>
                    <a:pt x="70" y="46"/>
                  </a:lnTo>
                  <a:lnTo>
                    <a:pt x="60" y="65"/>
                  </a:lnTo>
                  <a:lnTo>
                    <a:pt x="60" y="79"/>
                  </a:lnTo>
                  <a:lnTo>
                    <a:pt x="65" y="65"/>
                  </a:lnTo>
                  <a:lnTo>
                    <a:pt x="65" y="51"/>
                  </a:lnTo>
                  <a:lnTo>
                    <a:pt x="79" y="42"/>
                  </a:lnTo>
                  <a:lnTo>
                    <a:pt x="93" y="37"/>
                  </a:lnTo>
                  <a:lnTo>
                    <a:pt x="107" y="23"/>
                  </a:lnTo>
                  <a:lnTo>
                    <a:pt x="126" y="14"/>
                  </a:lnTo>
                  <a:lnTo>
                    <a:pt x="139" y="9"/>
                  </a:lnTo>
                  <a:lnTo>
                    <a:pt x="158" y="5"/>
                  </a:lnTo>
                  <a:lnTo>
                    <a:pt x="172" y="0"/>
                  </a:lnTo>
                  <a:lnTo>
                    <a:pt x="186" y="0"/>
                  </a:lnTo>
                  <a:lnTo>
                    <a:pt x="200" y="0"/>
                  </a:lnTo>
                  <a:lnTo>
                    <a:pt x="218" y="0"/>
                  </a:lnTo>
                  <a:lnTo>
                    <a:pt x="232" y="0"/>
                  </a:lnTo>
                  <a:lnTo>
                    <a:pt x="246" y="0"/>
                  </a:lnTo>
                  <a:lnTo>
                    <a:pt x="260" y="5"/>
                  </a:lnTo>
                  <a:lnTo>
                    <a:pt x="274" y="14"/>
                  </a:lnTo>
                  <a:lnTo>
                    <a:pt x="293" y="28"/>
                  </a:lnTo>
                  <a:lnTo>
                    <a:pt x="302" y="42"/>
                  </a:lnTo>
                  <a:lnTo>
                    <a:pt x="316" y="56"/>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3559" name="Freeform 23"/>
            <p:cNvSpPr>
              <a:spLocks/>
            </p:cNvSpPr>
            <p:nvPr/>
          </p:nvSpPr>
          <p:spPr bwMode="auto">
            <a:xfrm>
              <a:off x="2636" y="1482"/>
              <a:ext cx="29" cy="34"/>
            </a:xfrm>
            <a:custGeom>
              <a:avLst/>
              <a:gdLst/>
              <a:ahLst/>
              <a:cxnLst>
                <a:cxn ang="0">
                  <a:pos x="14" y="33"/>
                </a:cxn>
                <a:cxn ang="0">
                  <a:pos x="23" y="19"/>
                </a:cxn>
                <a:cxn ang="0">
                  <a:pos x="9" y="19"/>
                </a:cxn>
                <a:cxn ang="0">
                  <a:pos x="23" y="19"/>
                </a:cxn>
                <a:cxn ang="0">
                  <a:pos x="9" y="14"/>
                </a:cxn>
                <a:cxn ang="0">
                  <a:pos x="0" y="0"/>
                </a:cxn>
                <a:cxn ang="0">
                  <a:pos x="14" y="0"/>
                </a:cxn>
                <a:cxn ang="0">
                  <a:pos x="28" y="0"/>
                </a:cxn>
              </a:cxnLst>
              <a:rect l="0" t="0" r="r" b="b"/>
              <a:pathLst>
                <a:path w="29" h="34">
                  <a:moveTo>
                    <a:pt x="14" y="33"/>
                  </a:moveTo>
                  <a:lnTo>
                    <a:pt x="23" y="19"/>
                  </a:lnTo>
                  <a:lnTo>
                    <a:pt x="9" y="19"/>
                  </a:lnTo>
                  <a:lnTo>
                    <a:pt x="23" y="19"/>
                  </a:lnTo>
                  <a:lnTo>
                    <a:pt x="9" y="14"/>
                  </a:lnTo>
                  <a:lnTo>
                    <a:pt x="0" y="0"/>
                  </a:lnTo>
                  <a:lnTo>
                    <a:pt x="14" y="0"/>
                  </a:lnTo>
                  <a:lnTo>
                    <a:pt x="28" y="0"/>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3560" name="Freeform 24"/>
            <p:cNvSpPr>
              <a:spLocks/>
            </p:cNvSpPr>
            <p:nvPr/>
          </p:nvSpPr>
          <p:spPr bwMode="auto">
            <a:xfrm>
              <a:off x="2385" y="2240"/>
              <a:ext cx="434" cy="359"/>
            </a:xfrm>
            <a:custGeom>
              <a:avLst/>
              <a:gdLst/>
              <a:ahLst/>
              <a:cxnLst>
                <a:cxn ang="0">
                  <a:pos x="428" y="14"/>
                </a:cxn>
                <a:cxn ang="0">
                  <a:pos x="135" y="0"/>
                </a:cxn>
                <a:cxn ang="0">
                  <a:pos x="14" y="46"/>
                </a:cxn>
                <a:cxn ang="0">
                  <a:pos x="433" y="70"/>
                </a:cxn>
                <a:cxn ang="0">
                  <a:pos x="5" y="51"/>
                </a:cxn>
                <a:cxn ang="0">
                  <a:pos x="0" y="349"/>
                </a:cxn>
                <a:cxn ang="0">
                  <a:pos x="312" y="358"/>
                </a:cxn>
              </a:cxnLst>
              <a:rect l="0" t="0" r="r" b="b"/>
              <a:pathLst>
                <a:path w="434" h="359">
                  <a:moveTo>
                    <a:pt x="428" y="14"/>
                  </a:moveTo>
                  <a:lnTo>
                    <a:pt x="135" y="0"/>
                  </a:lnTo>
                  <a:lnTo>
                    <a:pt x="14" y="46"/>
                  </a:lnTo>
                  <a:lnTo>
                    <a:pt x="433" y="70"/>
                  </a:lnTo>
                  <a:lnTo>
                    <a:pt x="5" y="51"/>
                  </a:lnTo>
                  <a:lnTo>
                    <a:pt x="0" y="349"/>
                  </a:lnTo>
                  <a:lnTo>
                    <a:pt x="312" y="358"/>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3561" name="Freeform 25"/>
            <p:cNvSpPr>
              <a:spLocks/>
            </p:cNvSpPr>
            <p:nvPr/>
          </p:nvSpPr>
          <p:spPr bwMode="auto">
            <a:xfrm>
              <a:off x="3938" y="999"/>
              <a:ext cx="536" cy="1214"/>
            </a:xfrm>
            <a:custGeom>
              <a:avLst/>
              <a:gdLst/>
              <a:ahLst/>
              <a:cxnLst>
                <a:cxn ang="0">
                  <a:pos x="475" y="400"/>
                </a:cxn>
                <a:cxn ang="0">
                  <a:pos x="433" y="446"/>
                </a:cxn>
                <a:cxn ang="0">
                  <a:pos x="372" y="488"/>
                </a:cxn>
                <a:cxn ang="0">
                  <a:pos x="316" y="516"/>
                </a:cxn>
                <a:cxn ang="0">
                  <a:pos x="316" y="455"/>
                </a:cxn>
                <a:cxn ang="0">
                  <a:pos x="344" y="437"/>
                </a:cxn>
                <a:cxn ang="0">
                  <a:pos x="400" y="414"/>
                </a:cxn>
                <a:cxn ang="0">
                  <a:pos x="456" y="376"/>
                </a:cxn>
                <a:cxn ang="0">
                  <a:pos x="461" y="321"/>
                </a:cxn>
                <a:cxn ang="0">
                  <a:pos x="423" y="279"/>
                </a:cxn>
                <a:cxn ang="0">
                  <a:pos x="381" y="302"/>
                </a:cxn>
                <a:cxn ang="0">
                  <a:pos x="358" y="330"/>
                </a:cxn>
                <a:cxn ang="0">
                  <a:pos x="377" y="302"/>
                </a:cxn>
                <a:cxn ang="0">
                  <a:pos x="423" y="256"/>
                </a:cxn>
                <a:cxn ang="0">
                  <a:pos x="419" y="204"/>
                </a:cxn>
                <a:cxn ang="0">
                  <a:pos x="381" y="223"/>
                </a:cxn>
                <a:cxn ang="0">
                  <a:pos x="354" y="177"/>
                </a:cxn>
                <a:cxn ang="0">
                  <a:pos x="354" y="177"/>
                </a:cxn>
                <a:cxn ang="0">
                  <a:pos x="381" y="191"/>
                </a:cxn>
                <a:cxn ang="0">
                  <a:pos x="307" y="153"/>
                </a:cxn>
                <a:cxn ang="0">
                  <a:pos x="265" y="102"/>
                </a:cxn>
                <a:cxn ang="0">
                  <a:pos x="274" y="51"/>
                </a:cxn>
                <a:cxn ang="0">
                  <a:pos x="326" y="14"/>
                </a:cxn>
                <a:cxn ang="0">
                  <a:pos x="381" y="0"/>
                </a:cxn>
                <a:cxn ang="0">
                  <a:pos x="437" y="5"/>
                </a:cxn>
                <a:cxn ang="0">
                  <a:pos x="498" y="60"/>
                </a:cxn>
                <a:cxn ang="0">
                  <a:pos x="535" y="112"/>
                </a:cxn>
                <a:cxn ang="0">
                  <a:pos x="535" y="167"/>
                </a:cxn>
                <a:cxn ang="0">
                  <a:pos x="521" y="223"/>
                </a:cxn>
                <a:cxn ang="0">
                  <a:pos x="493" y="279"/>
                </a:cxn>
                <a:cxn ang="0">
                  <a:pos x="470" y="335"/>
                </a:cxn>
                <a:cxn ang="0">
                  <a:pos x="470" y="390"/>
                </a:cxn>
                <a:cxn ang="0">
                  <a:pos x="488" y="446"/>
                </a:cxn>
                <a:cxn ang="0">
                  <a:pos x="521" y="502"/>
                </a:cxn>
                <a:cxn ang="0">
                  <a:pos x="512" y="502"/>
                </a:cxn>
                <a:cxn ang="0">
                  <a:pos x="451" y="479"/>
                </a:cxn>
                <a:cxn ang="0">
                  <a:pos x="405" y="511"/>
                </a:cxn>
                <a:cxn ang="0">
                  <a:pos x="377" y="572"/>
                </a:cxn>
                <a:cxn ang="0">
                  <a:pos x="349" y="623"/>
                </a:cxn>
                <a:cxn ang="0">
                  <a:pos x="335" y="683"/>
                </a:cxn>
                <a:cxn ang="0">
                  <a:pos x="316" y="739"/>
                </a:cxn>
                <a:cxn ang="0">
                  <a:pos x="307" y="795"/>
                </a:cxn>
                <a:cxn ang="0">
                  <a:pos x="288" y="813"/>
                </a:cxn>
                <a:cxn ang="0">
                  <a:pos x="247" y="869"/>
                </a:cxn>
                <a:cxn ang="0">
                  <a:pos x="205" y="925"/>
                </a:cxn>
                <a:cxn ang="0">
                  <a:pos x="158" y="985"/>
                </a:cxn>
                <a:cxn ang="0">
                  <a:pos x="130" y="1013"/>
                </a:cxn>
                <a:cxn ang="0">
                  <a:pos x="126" y="1074"/>
                </a:cxn>
                <a:cxn ang="0">
                  <a:pos x="186" y="1111"/>
                </a:cxn>
                <a:cxn ang="0">
                  <a:pos x="158" y="1167"/>
                </a:cxn>
                <a:cxn ang="0">
                  <a:pos x="107" y="1213"/>
                </a:cxn>
                <a:cxn ang="0">
                  <a:pos x="74" y="1208"/>
                </a:cxn>
                <a:cxn ang="0">
                  <a:pos x="65" y="1190"/>
                </a:cxn>
                <a:cxn ang="0">
                  <a:pos x="0" y="1199"/>
                </a:cxn>
                <a:cxn ang="0">
                  <a:pos x="60" y="1162"/>
                </a:cxn>
                <a:cxn ang="0">
                  <a:pos x="60" y="1148"/>
                </a:cxn>
                <a:cxn ang="0">
                  <a:pos x="74" y="1120"/>
                </a:cxn>
                <a:cxn ang="0">
                  <a:pos x="14" y="1115"/>
                </a:cxn>
                <a:cxn ang="0">
                  <a:pos x="14" y="1088"/>
                </a:cxn>
                <a:cxn ang="0">
                  <a:pos x="65" y="1055"/>
                </a:cxn>
              </a:cxnLst>
              <a:rect l="0" t="0" r="r" b="b"/>
              <a:pathLst>
                <a:path w="536" h="1214">
                  <a:moveTo>
                    <a:pt x="465" y="358"/>
                  </a:moveTo>
                  <a:lnTo>
                    <a:pt x="465" y="372"/>
                  </a:lnTo>
                  <a:lnTo>
                    <a:pt x="470" y="386"/>
                  </a:lnTo>
                  <a:lnTo>
                    <a:pt x="475" y="400"/>
                  </a:lnTo>
                  <a:lnTo>
                    <a:pt x="475" y="414"/>
                  </a:lnTo>
                  <a:lnTo>
                    <a:pt x="461" y="428"/>
                  </a:lnTo>
                  <a:lnTo>
                    <a:pt x="447" y="437"/>
                  </a:lnTo>
                  <a:lnTo>
                    <a:pt x="433" y="446"/>
                  </a:lnTo>
                  <a:lnTo>
                    <a:pt x="414" y="460"/>
                  </a:lnTo>
                  <a:lnTo>
                    <a:pt x="400" y="469"/>
                  </a:lnTo>
                  <a:lnTo>
                    <a:pt x="386" y="479"/>
                  </a:lnTo>
                  <a:lnTo>
                    <a:pt x="372" y="488"/>
                  </a:lnTo>
                  <a:lnTo>
                    <a:pt x="358" y="497"/>
                  </a:lnTo>
                  <a:lnTo>
                    <a:pt x="344" y="502"/>
                  </a:lnTo>
                  <a:lnTo>
                    <a:pt x="330" y="511"/>
                  </a:lnTo>
                  <a:lnTo>
                    <a:pt x="316" y="516"/>
                  </a:lnTo>
                  <a:lnTo>
                    <a:pt x="316" y="502"/>
                  </a:lnTo>
                  <a:lnTo>
                    <a:pt x="316" y="488"/>
                  </a:lnTo>
                  <a:lnTo>
                    <a:pt x="316" y="469"/>
                  </a:lnTo>
                  <a:lnTo>
                    <a:pt x="316" y="455"/>
                  </a:lnTo>
                  <a:lnTo>
                    <a:pt x="316" y="442"/>
                  </a:lnTo>
                  <a:lnTo>
                    <a:pt x="316" y="428"/>
                  </a:lnTo>
                  <a:lnTo>
                    <a:pt x="330" y="432"/>
                  </a:lnTo>
                  <a:lnTo>
                    <a:pt x="344" y="437"/>
                  </a:lnTo>
                  <a:lnTo>
                    <a:pt x="358" y="437"/>
                  </a:lnTo>
                  <a:lnTo>
                    <a:pt x="372" y="428"/>
                  </a:lnTo>
                  <a:lnTo>
                    <a:pt x="386" y="423"/>
                  </a:lnTo>
                  <a:lnTo>
                    <a:pt x="400" y="414"/>
                  </a:lnTo>
                  <a:lnTo>
                    <a:pt x="414" y="404"/>
                  </a:lnTo>
                  <a:lnTo>
                    <a:pt x="428" y="390"/>
                  </a:lnTo>
                  <a:lnTo>
                    <a:pt x="442" y="386"/>
                  </a:lnTo>
                  <a:lnTo>
                    <a:pt x="456" y="376"/>
                  </a:lnTo>
                  <a:lnTo>
                    <a:pt x="461" y="363"/>
                  </a:lnTo>
                  <a:lnTo>
                    <a:pt x="461" y="349"/>
                  </a:lnTo>
                  <a:lnTo>
                    <a:pt x="461" y="335"/>
                  </a:lnTo>
                  <a:lnTo>
                    <a:pt x="461" y="321"/>
                  </a:lnTo>
                  <a:lnTo>
                    <a:pt x="461" y="307"/>
                  </a:lnTo>
                  <a:lnTo>
                    <a:pt x="447" y="297"/>
                  </a:lnTo>
                  <a:lnTo>
                    <a:pt x="433" y="293"/>
                  </a:lnTo>
                  <a:lnTo>
                    <a:pt x="423" y="279"/>
                  </a:lnTo>
                  <a:lnTo>
                    <a:pt x="409" y="274"/>
                  </a:lnTo>
                  <a:lnTo>
                    <a:pt x="395" y="274"/>
                  </a:lnTo>
                  <a:lnTo>
                    <a:pt x="386" y="288"/>
                  </a:lnTo>
                  <a:lnTo>
                    <a:pt x="381" y="302"/>
                  </a:lnTo>
                  <a:lnTo>
                    <a:pt x="372" y="316"/>
                  </a:lnTo>
                  <a:lnTo>
                    <a:pt x="358" y="321"/>
                  </a:lnTo>
                  <a:lnTo>
                    <a:pt x="372" y="325"/>
                  </a:lnTo>
                  <a:lnTo>
                    <a:pt x="358" y="330"/>
                  </a:lnTo>
                  <a:lnTo>
                    <a:pt x="349" y="344"/>
                  </a:lnTo>
                  <a:lnTo>
                    <a:pt x="349" y="325"/>
                  </a:lnTo>
                  <a:lnTo>
                    <a:pt x="358" y="311"/>
                  </a:lnTo>
                  <a:lnTo>
                    <a:pt x="377" y="302"/>
                  </a:lnTo>
                  <a:lnTo>
                    <a:pt x="386" y="288"/>
                  </a:lnTo>
                  <a:lnTo>
                    <a:pt x="400" y="279"/>
                  </a:lnTo>
                  <a:lnTo>
                    <a:pt x="409" y="265"/>
                  </a:lnTo>
                  <a:lnTo>
                    <a:pt x="423" y="256"/>
                  </a:lnTo>
                  <a:lnTo>
                    <a:pt x="428" y="242"/>
                  </a:lnTo>
                  <a:lnTo>
                    <a:pt x="428" y="228"/>
                  </a:lnTo>
                  <a:lnTo>
                    <a:pt x="428" y="214"/>
                  </a:lnTo>
                  <a:lnTo>
                    <a:pt x="419" y="204"/>
                  </a:lnTo>
                  <a:lnTo>
                    <a:pt x="405" y="195"/>
                  </a:lnTo>
                  <a:lnTo>
                    <a:pt x="391" y="200"/>
                  </a:lnTo>
                  <a:lnTo>
                    <a:pt x="395" y="214"/>
                  </a:lnTo>
                  <a:lnTo>
                    <a:pt x="381" y="223"/>
                  </a:lnTo>
                  <a:lnTo>
                    <a:pt x="368" y="214"/>
                  </a:lnTo>
                  <a:lnTo>
                    <a:pt x="368" y="200"/>
                  </a:lnTo>
                  <a:lnTo>
                    <a:pt x="368" y="186"/>
                  </a:lnTo>
                  <a:lnTo>
                    <a:pt x="354" y="177"/>
                  </a:lnTo>
                  <a:lnTo>
                    <a:pt x="368" y="177"/>
                  </a:lnTo>
                  <a:lnTo>
                    <a:pt x="381" y="177"/>
                  </a:lnTo>
                  <a:lnTo>
                    <a:pt x="368" y="177"/>
                  </a:lnTo>
                  <a:lnTo>
                    <a:pt x="354" y="177"/>
                  </a:lnTo>
                  <a:lnTo>
                    <a:pt x="340" y="167"/>
                  </a:lnTo>
                  <a:lnTo>
                    <a:pt x="354" y="172"/>
                  </a:lnTo>
                  <a:lnTo>
                    <a:pt x="368" y="181"/>
                  </a:lnTo>
                  <a:lnTo>
                    <a:pt x="381" y="191"/>
                  </a:lnTo>
                  <a:lnTo>
                    <a:pt x="372" y="177"/>
                  </a:lnTo>
                  <a:lnTo>
                    <a:pt x="358" y="172"/>
                  </a:lnTo>
                  <a:lnTo>
                    <a:pt x="340" y="167"/>
                  </a:lnTo>
                  <a:lnTo>
                    <a:pt x="307" y="153"/>
                  </a:lnTo>
                  <a:lnTo>
                    <a:pt x="293" y="139"/>
                  </a:lnTo>
                  <a:lnTo>
                    <a:pt x="279" y="130"/>
                  </a:lnTo>
                  <a:lnTo>
                    <a:pt x="274" y="116"/>
                  </a:lnTo>
                  <a:lnTo>
                    <a:pt x="265" y="102"/>
                  </a:lnTo>
                  <a:lnTo>
                    <a:pt x="251" y="88"/>
                  </a:lnTo>
                  <a:lnTo>
                    <a:pt x="251" y="74"/>
                  </a:lnTo>
                  <a:lnTo>
                    <a:pt x="265" y="65"/>
                  </a:lnTo>
                  <a:lnTo>
                    <a:pt x="274" y="51"/>
                  </a:lnTo>
                  <a:lnTo>
                    <a:pt x="284" y="37"/>
                  </a:lnTo>
                  <a:lnTo>
                    <a:pt x="298" y="28"/>
                  </a:lnTo>
                  <a:lnTo>
                    <a:pt x="312" y="23"/>
                  </a:lnTo>
                  <a:lnTo>
                    <a:pt x="326" y="14"/>
                  </a:lnTo>
                  <a:lnTo>
                    <a:pt x="340" y="9"/>
                  </a:lnTo>
                  <a:lnTo>
                    <a:pt x="354" y="5"/>
                  </a:lnTo>
                  <a:lnTo>
                    <a:pt x="368" y="0"/>
                  </a:lnTo>
                  <a:lnTo>
                    <a:pt x="381" y="0"/>
                  </a:lnTo>
                  <a:lnTo>
                    <a:pt x="395" y="0"/>
                  </a:lnTo>
                  <a:lnTo>
                    <a:pt x="409" y="0"/>
                  </a:lnTo>
                  <a:lnTo>
                    <a:pt x="423" y="0"/>
                  </a:lnTo>
                  <a:lnTo>
                    <a:pt x="437" y="5"/>
                  </a:lnTo>
                  <a:lnTo>
                    <a:pt x="451" y="19"/>
                  </a:lnTo>
                  <a:lnTo>
                    <a:pt x="465" y="33"/>
                  </a:lnTo>
                  <a:lnTo>
                    <a:pt x="479" y="42"/>
                  </a:lnTo>
                  <a:lnTo>
                    <a:pt x="498" y="60"/>
                  </a:lnTo>
                  <a:lnTo>
                    <a:pt x="535" y="70"/>
                  </a:lnTo>
                  <a:lnTo>
                    <a:pt x="535" y="84"/>
                  </a:lnTo>
                  <a:lnTo>
                    <a:pt x="535" y="98"/>
                  </a:lnTo>
                  <a:lnTo>
                    <a:pt x="535" y="112"/>
                  </a:lnTo>
                  <a:lnTo>
                    <a:pt x="535" y="125"/>
                  </a:lnTo>
                  <a:lnTo>
                    <a:pt x="535" y="139"/>
                  </a:lnTo>
                  <a:lnTo>
                    <a:pt x="535" y="153"/>
                  </a:lnTo>
                  <a:lnTo>
                    <a:pt x="535" y="167"/>
                  </a:lnTo>
                  <a:lnTo>
                    <a:pt x="535" y="181"/>
                  </a:lnTo>
                  <a:lnTo>
                    <a:pt x="526" y="195"/>
                  </a:lnTo>
                  <a:lnTo>
                    <a:pt x="521" y="209"/>
                  </a:lnTo>
                  <a:lnTo>
                    <a:pt x="521" y="223"/>
                  </a:lnTo>
                  <a:lnTo>
                    <a:pt x="516" y="237"/>
                  </a:lnTo>
                  <a:lnTo>
                    <a:pt x="507" y="251"/>
                  </a:lnTo>
                  <a:lnTo>
                    <a:pt x="502" y="265"/>
                  </a:lnTo>
                  <a:lnTo>
                    <a:pt x="493" y="279"/>
                  </a:lnTo>
                  <a:lnTo>
                    <a:pt x="484" y="293"/>
                  </a:lnTo>
                  <a:lnTo>
                    <a:pt x="479" y="307"/>
                  </a:lnTo>
                  <a:lnTo>
                    <a:pt x="475" y="321"/>
                  </a:lnTo>
                  <a:lnTo>
                    <a:pt x="470" y="335"/>
                  </a:lnTo>
                  <a:lnTo>
                    <a:pt x="470" y="349"/>
                  </a:lnTo>
                  <a:lnTo>
                    <a:pt x="470" y="363"/>
                  </a:lnTo>
                  <a:lnTo>
                    <a:pt x="470" y="376"/>
                  </a:lnTo>
                  <a:lnTo>
                    <a:pt x="470" y="390"/>
                  </a:lnTo>
                  <a:lnTo>
                    <a:pt x="470" y="404"/>
                  </a:lnTo>
                  <a:lnTo>
                    <a:pt x="475" y="418"/>
                  </a:lnTo>
                  <a:lnTo>
                    <a:pt x="484" y="432"/>
                  </a:lnTo>
                  <a:lnTo>
                    <a:pt x="488" y="446"/>
                  </a:lnTo>
                  <a:lnTo>
                    <a:pt x="498" y="460"/>
                  </a:lnTo>
                  <a:lnTo>
                    <a:pt x="502" y="474"/>
                  </a:lnTo>
                  <a:lnTo>
                    <a:pt x="512" y="488"/>
                  </a:lnTo>
                  <a:lnTo>
                    <a:pt x="521" y="502"/>
                  </a:lnTo>
                  <a:lnTo>
                    <a:pt x="521" y="516"/>
                  </a:lnTo>
                  <a:lnTo>
                    <a:pt x="521" y="530"/>
                  </a:lnTo>
                  <a:lnTo>
                    <a:pt x="521" y="516"/>
                  </a:lnTo>
                  <a:lnTo>
                    <a:pt x="512" y="502"/>
                  </a:lnTo>
                  <a:lnTo>
                    <a:pt x="502" y="488"/>
                  </a:lnTo>
                  <a:lnTo>
                    <a:pt x="488" y="483"/>
                  </a:lnTo>
                  <a:lnTo>
                    <a:pt x="470" y="479"/>
                  </a:lnTo>
                  <a:lnTo>
                    <a:pt x="451" y="479"/>
                  </a:lnTo>
                  <a:lnTo>
                    <a:pt x="437" y="479"/>
                  </a:lnTo>
                  <a:lnTo>
                    <a:pt x="423" y="483"/>
                  </a:lnTo>
                  <a:lnTo>
                    <a:pt x="414" y="497"/>
                  </a:lnTo>
                  <a:lnTo>
                    <a:pt x="405" y="511"/>
                  </a:lnTo>
                  <a:lnTo>
                    <a:pt x="395" y="525"/>
                  </a:lnTo>
                  <a:lnTo>
                    <a:pt x="391" y="539"/>
                  </a:lnTo>
                  <a:lnTo>
                    <a:pt x="391" y="553"/>
                  </a:lnTo>
                  <a:lnTo>
                    <a:pt x="377" y="572"/>
                  </a:lnTo>
                  <a:lnTo>
                    <a:pt x="363" y="581"/>
                  </a:lnTo>
                  <a:lnTo>
                    <a:pt x="358" y="595"/>
                  </a:lnTo>
                  <a:lnTo>
                    <a:pt x="354" y="609"/>
                  </a:lnTo>
                  <a:lnTo>
                    <a:pt x="349" y="623"/>
                  </a:lnTo>
                  <a:lnTo>
                    <a:pt x="349" y="637"/>
                  </a:lnTo>
                  <a:lnTo>
                    <a:pt x="344" y="651"/>
                  </a:lnTo>
                  <a:lnTo>
                    <a:pt x="340" y="665"/>
                  </a:lnTo>
                  <a:lnTo>
                    <a:pt x="335" y="683"/>
                  </a:lnTo>
                  <a:lnTo>
                    <a:pt x="335" y="697"/>
                  </a:lnTo>
                  <a:lnTo>
                    <a:pt x="335" y="711"/>
                  </a:lnTo>
                  <a:lnTo>
                    <a:pt x="321" y="725"/>
                  </a:lnTo>
                  <a:lnTo>
                    <a:pt x="316" y="739"/>
                  </a:lnTo>
                  <a:lnTo>
                    <a:pt x="316" y="753"/>
                  </a:lnTo>
                  <a:lnTo>
                    <a:pt x="316" y="767"/>
                  </a:lnTo>
                  <a:lnTo>
                    <a:pt x="316" y="781"/>
                  </a:lnTo>
                  <a:lnTo>
                    <a:pt x="307" y="795"/>
                  </a:lnTo>
                  <a:lnTo>
                    <a:pt x="326" y="804"/>
                  </a:lnTo>
                  <a:lnTo>
                    <a:pt x="312" y="799"/>
                  </a:lnTo>
                  <a:lnTo>
                    <a:pt x="298" y="799"/>
                  </a:lnTo>
                  <a:lnTo>
                    <a:pt x="288" y="813"/>
                  </a:lnTo>
                  <a:lnTo>
                    <a:pt x="270" y="827"/>
                  </a:lnTo>
                  <a:lnTo>
                    <a:pt x="261" y="841"/>
                  </a:lnTo>
                  <a:lnTo>
                    <a:pt x="256" y="855"/>
                  </a:lnTo>
                  <a:lnTo>
                    <a:pt x="247" y="869"/>
                  </a:lnTo>
                  <a:lnTo>
                    <a:pt x="233" y="883"/>
                  </a:lnTo>
                  <a:lnTo>
                    <a:pt x="223" y="897"/>
                  </a:lnTo>
                  <a:lnTo>
                    <a:pt x="214" y="911"/>
                  </a:lnTo>
                  <a:lnTo>
                    <a:pt x="205" y="925"/>
                  </a:lnTo>
                  <a:lnTo>
                    <a:pt x="191" y="939"/>
                  </a:lnTo>
                  <a:lnTo>
                    <a:pt x="172" y="953"/>
                  </a:lnTo>
                  <a:lnTo>
                    <a:pt x="158" y="971"/>
                  </a:lnTo>
                  <a:lnTo>
                    <a:pt x="158" y="985"/>
                  </a:lnTo>
                  <a:lnTo>
                    <a:pt x="158" y="999"/>
                  </a:lnTo>
                  <a:lnTo>
                    <a:pt x="158" y="1013"/>
                  </a:lnTo>
                  <a:lnTo>
                    <a:pt x="144" y="1018"/>
                  </a:lnTo>
                  <a:lnTo>
                    <a:pt x="130" y="1013"/>
                  </a:lnTo>
                  <a:lnTo>
                    <a:pt x="116" y="1022"/>
                  </a:lnTo>
                  <a:lnTo>
                    <a:pt x="112" y="1036"/>
                  </a:lnTo>
                  <a:lnTo>
                    <a:pt x="112" y="1055"/>
                  </a:lnTo>
                  <a:lnTo>
                    <a:pt x="126" y="1074"/>
                  </a:lnTo>
                  <a:lnTo>
                    <a:pt x="140" y="1083"/>
                  </a:lnTo>
                  <a:lnTo>
                    <a:pt x="158" y="1097"/>
                  </a:lnTo>
                  <a:lnTo>
                    <a:pt x="172" y="1106"/>
                  </a:lnTo>
                  <a:lnTo>
                    <a:pt x="186" y="1111"/>
                  </a:lnTo>
                  <a:lnTo>
                    <a:pt x="181" y="1125"/>
                  </a:lnTo>
                  <a:lnTo>
                    <a:pt x="167" y="1139"/>
                  </a:lnTo>
                  <a:lnTo>
                    <a:pt x="163" y="1153"/>
                  </a:lnTo>
                  <a:lnTo>
                    <a:pt x="158" y="1167"/>
                  </a:lnTo>
                  <a:lnTo>
                    <a:pt x="149" y="1180"/>
                  </a:lnTo>
                  <a:lnTo>
                    <a:pt x="135" y="1194"/>
                  </a:lnTo>
                  <a:lnTo>
                    <a:pt x="121" y="1204"/>
                  </a:lnTo>
                  <a:lnTo>
                    <a:pt x="107" y="1213"/>
                  </a:lnTo>
                  <a:lnTo>
                    <a:pt x="107" y="1199"/>
                  </a:lnTo>
                  <a:lnTo>
                    <a:pt x="88" y="1213"/>
                  </a:lnTo>
                  <a:lnTo>
                    <a:pt x="88" y="1199"/>
                  </a:lnTo>
                  <a:lnTo>
                    <a:pt x="74" y="1208"/>
                  </a:lnTo>
                  <a:lnTo>
                    <a:pt x="60" y="1213"/>
                  </a:lnTo>
                  <a:lnTo>
                    <a:pt x="47" y="1213"/>
                  </a:lnTo>
                  <a:lnTo>
                    <a:pt x="51" y="1199"/>
                  </a:lnTo>
                  <a:lnTo>
                    <a:pt x="65" y="1190"/>
                  </a:lnTo>
                  <a:lnTo>
                    <a:pt x="47" y="1190"/>
                  </a:lnTo>
                  <a:lnTo>
                    <a:pt x="33" y="1194"/>
                  </a:lnTo>
                  <a:lnTo>
                    <a:pt x="14" y="1208"/>
                  </a:lnTo>
                  <a:lnTo>
                    <a:pt x="0" y="1199"/>
                  </a:lnTo>
                  <a:lnTo>
                    <a:pt x="0" y="1185"/>
                  </a:lnTo>
                  <a:lnTo>
                    <a:pt x="28" y="1176"/>
                  </a:lnTo>
                  <a:lnTo>
                    <a:pt x="47" y="1176"/>
                  </a:lnTo>
                  <a:lnTo>
                    <a:pt x="60" y="1162"/>
                  </a:lnTo>
                  <a:lnTo>
                    <a:pt x="42" y="1162"/>
                  </a:lnTo>
                  <a:lnTo>
                    <a:pt x="65" y="1162"/>
                  </a:lnTo>
                  <a:lnTo>
                    <a:pt x="74" y="1148"/>
                  </a:lnTo>
                  <a:lnTo>
                    <a:pt x="60" y="1148"/>
                  </a:lnTo>
                  <a:lnTo>
                    <a:pt x="47" y="1162"/>
                  </a:lnTo>
                  <a:lnTo>
                    <a:pt x="47" y="1143"/>
                  </a:lnTo>
                  <a:lnTo>
                    <a:pt x="60" y="1129"/>
                  </a:lnTo>
                  <a:lnTo>
                    <a:pt x="74" y="1120"/>
                  </a:lnTo>
                  <a:lnTo>
                    <a:pt x="60" y="1111"/>
                  </a:lnTo>
                  <a:lnTo>
                    <a:pt x="42" y="1111"/>
                  </a:lnTo>
                  <a:lnTo>
                    <a:pt x="28" y="1115"/>
                  </a:lnTo>
                  <a:lnTo>
                    <a:pt x="14" y="1115"/>
                  </a:lnTo>
                  <a:lnTo>
                    <a:pt x="0" y="1115"/>
                  </a:lnTo>
                  <a:lnTo>
                    <a:pt x="14" y="1106"/>
                  </a:lnTo>
                  <a:lnTo>
                    <a:pt x="0" y="1097"/>
                  </a:lnTo>
                  <a:lnTo>
                    <a:pt x="14" y="1088"/>
                  </a:lnTo>
                  <a:lnTo>
                    <a:pt x="28" y="1078"/>
                  </a:lnTo>
                  <a:lnTo>
                    <a:pt x="37" y="1064"/>
                  </a:lnTo>
                  <a:lnTo>
                    <a:pt x="51" y="1060"/>
                  </a:lnTo>
                  <a:lnTo>
                    <a:pt x="65" y="1055"/>
                  </a:lnTo>
                  <a:lnTo>
                    <a:pt x="84" y="1050"/>
                  </a:lnTo>
                  <a:lnTo>
                    <a:pt x="98" y="1046"/>
                  </a:lnTo>
                  <a:lnTo>
                    <a:pt x="130" y="1046"/>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3562" name="Freeform 26"/>
            <p:cNvSpPr>
              <a:spLocks/>
            </p:cNvSpPr>
            <p:nvPr/>
          </p:nvSpPr>
          <p:spPr bwMode="auto">
            <a:xfrm>
              <a:off x="3985" y="1111"/>
              <a:ext cx="270" cy="725"/>
            </a:xfrm>
            <a:custGeom>
              <a:avLst/>
              <a:gdLst/>
              <a:ahLst/>
              <a:cxnLst>
                <a:cxn ang="0">
                  <a:pos x="199" y="14"/>
                </a:cxn>
                <a:cxn ang="0">
                  <a:pos x="195" y="42"/>
                </a:cxn>
                <a:cxn ang="0">
                  <a:pos x="190" y="70"/>
                </a:cxn>
                <a:cxn ang="0">
                  <a:pos x="186" y="102"/>
                </a:cxn>
                <a:cxn ang="0">
                  <a:pos x="172" y="130"/>
                </a:cxn>
                <a:cxn ang="0">
                  <a:pos x="167" y="158"/>
                </a:cxn>
                <a:cxn ang="0">
                  <a:pos x="195" y="158"/>
                </a:cxn>
                <a:cxn ang="0">
                  <a:pos x="213" y="144"/>
                </a:cxn>
                <a:cxn ang="0">
                  <a:pos x="186" y="153"/>
                </a:cxn>
                <a:cxn ang="0">
                  <a:pos x="204" y="181"/>
                </a:cxn>
                <a:cxn ang="0">
                  <a:pos x="204" y="181"/>
                </a:cxn>
                <a:cxn ang="0">
                  <a:pos x="190" y="167"/>
                </a:cxn>
                <a:cxn ang="0">
                  <a:pos x="199" y="195"/>
                </a:cxn>
                <a:cxn ang="0">
                  <a:pos x="199" y="223"/>
                </a:cxn>
                <a:cxn ang="0">
                  <a:pos x="227" y="246"/>
                </a:cxn>
                <a:cxn ang="0">
                  <a:pos x="255" y="260"/>
                </a:cxn>
                <a:cxn ang="0">
                  <a:pos x="269" y="260"/>
                </a:cxn>
                <a:cxn ang="0">
                  <a:pos x="264" y="288"/>
                </a:cxn>
                <a:cxn ang="0">
                  <a:pos x="264" y="316"/>
                </a:cxn>
                <a:cxn ang="0">
                  <a:pos x="241" y="343"/>
                </a:cxn>
                <a:cxn ang="0">
                  <a:pos x="227" y="371"/>
                </a:cxn>
                <a:cxn ang="0">
                  <a:pos x="250" y="376"/>
                </a:cxn>
                <a:cxn ang="0">
                  <a:pos x="246" y="371"/>
                </a:cxn>
                <a:cxn ang="0">
                  <a:pos x="227" y="362"/>
                </a:cxn>
                <a:cxn ang="0">
                  <a:pos x="209" y="357"/>
                </a:cxn>
                <a:cxn ang="0">
                  <a:pos x="181" y="381"/>
                </a:cxn>
                <a:cxn ang="0">
                  <a:pos x="167" y="408"/>
                </a:cxn>
                <a:cxn ang="0">
                  <a:pos x="158" y="436"/>
                </a:cxn>
                <a:cxn ang="0">
                  <a:pos x="139" y="464"/>
                </a:cxn>
                <a:cxn ang="0">
                  <a:pos x="125" y="492"/>
                </a:cxn>
                <a:cxn ang="0">
                  <a:pos x="116" y="520"/>
                </a:cxn>
                <a:cxn ang="0">
                  <a:pos x="111" y="548"/>
                </a:cxn>
                <a:cxn ang="0">
                  <a:pos x="93" y="575"/>
                </a:cxn>
                <a:cxn ang="0">
                  <a:pos x="88" y="603"/>
                </a:cxn>
                <a:cxn ang="0">
                  <a:pos x="74" y="631"/>
                </a:cxn>
                <a:cxn ang="0">
                  <a:pos x="56" y="659"/>
                </a:cxn>
                <a:cxn ang="0">
                  <a:pos x="51" y="687"/>
                </a:cxn>
                <a:cxn ang="0">
                  <a:pos x="37" y="687"/>
                </a:cxn>
                <a:cxn ang="0">
                  <a:pos x="9" y="710"/>
                </a:cxn>
              </a:cxnLst>
              <a:rect l="0" t="0" r="r" b="b"/>
              <a:pathLst>
                <a:path w="270" h="725">
                  <a:moveTo>
                    <a:pt x="213" y="0"/>
                  </a:moveTo>
                  <a:lnTo>
                    <a:pt x="199" y="14"/>
                  </a:lnTo>
                  <a:lnTo>
                    <a:pt x="195" y="28"/>
                  </a:lnTo>
                  <a:lnTo>
                    <a:pt x="195" y="42"/>
                  </a:lnTo>
                  <a:lnTo>
                    <a:pt x="190" y="56"/>
                  </a:lnTo>
                  <a:lnTo>
                    <a:pt x="190" y="70"/>
                  </a:lnTo>
                  <a:lnTo>
                    <a:pt x="190" y="84"/>
                  </a:lnTo>
                  <a:lnTo>
                    <a:pt x="186" y="102"/>
                  </a:lnTo>
                  <a:lnTo>
                    <a:pt x="176" y="116"/>
                  </a:lnTo>
                  <a:lnTo>
                    <a:pt x="172" y="130"/>
                  </a:lnTo>
                  <a:lnTo>
                    <a:pt x="172" y="144"/>
                  </a:lnTo>
                  <a:lnTo>
                    <a:pt x="167" y="158"/>
                  </a:lnTo>
                  <a:lnTo>
                    <a:pt x="181" y="158"/>
                  </a:lnTo>
                  <a:lnTo>
                    <a:pt x="195" y="158"/>
                  </a:lnTo>
                  <a:lnTo>
                    <a:pt x="209" y="158"/>
                  </a:lnTo>
                  <a:lnTo>
                    <a:pt x="213" y="144"/>
                  </a:lnTo>
                  <a:lnTo>
                    <a:pt x="199" y="149"/>
                  </a:lnTo>
                  <a:lnTo>
                    <a:pt x="186" y="153"/>
                  </a:lnTo>
                  <a:lnTo>
                    <a:pt x="199" y="167"/>
                  </a:lnTo>
                  <a:lnTo>
                    <a:pt x="204" y="181"/>
                  </a:lnTo>
                  <a:lnTo>
                    <a:pt x="218" y="186"/>
                  </a:lnTo>
                  <a:lnTo>
                    <a:pt x="204" y="181"/>
                  </a:lnTo>
                  <a:lnTo>
                    <a:pt x="190" y="181"/>
                  </a:lnTo>
                  <a:lnTo>
                    <a:pt x="190" y="167"/>
                  </a:lnTo>
                  <a:lnTo>
                    <a:pt x="199" y="181"/>
                  </a:lnTo>
                  <a:lnTo>
                    <a:pt x="199" y="195"/>
                  </a:lnTo>
                  <a:lnTo>
                    <a:pt x="199" y="209"/>
                  </a:lnTo>
                  <a:lnTo>
                    <a:pt x="199" y="223"/>
                  </a:lnTo>
                  <a:lnTo>
                    <a:pt x="209" y="237"/>
                  </a:lnTo>
                  <a:lnTo>
                    <a:pt x="227" y="246"/>
                  </a:lnTo>
                  <a:lnTo>
                    <a:pt x="241" y="251"/>
                  </a:lnTo>
                  <a:lnTo>
                    <a:pt x="255" y="260"/>
                  </a:lnTo>
                  <a:lnTo>
                    <a:pt x="260" y="246"/>
                  </a:lnTo>
                  <a:lnTo>
                    <a:pt x="269" y="260"/>
                  </a:lnTo>
                  <a:lnTo>
                    <a:pt x="264" y="274"/>
                  </a:lnTo>
                  <a:lnTo>
                    <a:pt x="264" y="288"/>
                  </a:lnTo>
                  <a:lnTo>
                    <a:pt x="264" y="302"/>
                  </a:lnTo>
                  <a:lnTo>
                    <a:pt x="264" y="316"/>
                  </a:lnTo>
                  <a:lnTo>
                    <a:pt x="255" y="330"/>
                  </a:lnTo>
                  <a:lnTo>
                    <a:pt x="241" y="343"/>
                  </a:lnTo>
                  <a:lnTo>
                    <a:pt x="237" y="357"/>
                  </a:lnTo>
                  <a:lnTo>
                    <a:pt x="227" y="371"/>
                  </a:lnTo>
                  <a:lnTo>
                    <a:pt x="223" y="385"/>
                  </a:lnTo>
                  <a:lnTo>
                    <a:pt x="250" y="376"/>
                  </a:lnTo>
                  <a:lnTo>
                    <a:pt x="260" y="357"/>
                  </a:lnTo>
                  <a:lnTo>
                    <a:pt x="246" y="371"/>
                  </a:lnTo>
                  <a:lnTo>
                    <a:pt x="227" y="381"/>
                  </a:lnTo>
                  <a:lnTo>
                    <a:pt x="227" y="362"/>
                  </a:lnTo>
                  <a:lnTo>
                    <a:pt x="227" y="348"/>
                  </a:lnTo>
                  <a:lnTo>
                    <a:pt x="209" y="357"/>
                  </a:lnTo>
                  <a:lnTo>
                    <a:pt x="190" y="367"/>
                  </a:lnTo>
                  <a:lnTo>
                    <a:pt x="181" y="381"/>
                  </a:lnTo>
                  <a:lnTo>
                    <a:pt x="172" y="394"/>
                  </a:lnTo>
                  <a:lnTo>
                    <a:pt x="167" y="408"/>
                  </a:lnTo>
                  <a:lnTo>
                    <a:pt x="162" y="422"/>
                  </a:lnTo>
                  <a:lnTo>
                    <a:pt x="158" y="436"/>
                  </a:lnTo>
                  <a:lnTo>
                    <a:pt x="148" y="450"/>
                  </a:lnTo>
                  <a:lnTo>
                    <a:pt x="139" y="464"/>
                  </a:lnTo>
                  <a:lnTo>
                    <a:pt x="135" y="478"/>
                  </a:lnTo>
                  <a:lnTo>
                    <a:pt x="125" y="492"/>
                  </a:lnTo>
                  <a:lnTo>
                    <a:pt x="116" y="506"/>
                  </a:lnTo>
                  <a:lnTo>
                    <a:pt x="116" y="520"/>
                  </a:lnTo>
                  <a:lnTo>
                    <a:pt x="111" y="534"/>
                  </a:lnTo>
                  <a:lnTo>
                    <a:pt x="111" y="548"/>
                  </a:lnTo>
                  <a:lnTo>
                    <a:pt x="102" y="562"/>
                  </a:lnTo>
                  <a:lnTo>
                    <a:pt x="93" y="575"/>
                  </a:lnTo>
                  <a:lnTo>
                    <a:pt x="88" y="589"/>
                  </a:lnTo>
                  <a:lnTo>
                    <a:pt x="88" y="603"/>
                  </a:lnTo>
                  <a:lnTo>
                    <a:pt x="79" y="617"/>
                  </a:lnTo>
                  <a:lnTo>
                    <a:pt x="74" y="631"/>
                  </a:lnTo>
                  <a:lnTo>
                    <a:pt x="65" y="645"/>
                  </a:lnTo>
                  <a:lnTo>
                    <a:pt x="56" y="659"/>
                  </a:lnTo>
                  <a:lnTo>
                    <a:pt x="51" y="673"/>
                  </a:lnTo>
                  <a:lnTo>
                    <a:pt x="51" y="687"/>
                  </a:lnTo>
                  <a:lnTo>
                    <a:pt x="42" y="701"/>
                  </a:lnTo>
                  <a:lnTo>
                    <a:pt x="37" y="687"/>
                  </a:lnTo>
                  <a:lnTo>
                    <a:pt x="23" y="696"/>
                  </a:lnTo>
                  <a:lnTo>
                    <a:pt x="9" y="710"/>
                  </a:lnTo>
                  <a:lnTo>
                    <a:pt x="0" y="724"/>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3563" name="Freeform 27"/>
            <p:cNvSpPr>
              <a:spLocks/>
            </p:cNvSpPr>
            <p:nvPr/>
          </p:nvSpPr>
          <p:spPr bwMode="auto">
            <a:xfrm>
              <a:off x="4194" y="1176"/>
              <a:ext cx="20" cy="28"/>
            </a:xfrm>
            <a:custGeom>
              <a:avLst/>
              <a:gdLst/>
              <a:ahLst/>
              <a:cxnLst>
                <a:cxn ang="0">
                  <a:pos x="19" y="27"/>
                </a:cxn>
                <a:cxn ang="0">
                  <a:pos x="14" y="14"/>
                </a:cxn>
                <a:cxn ang="0">
                  <a:pos x="0" y="14"/>
                </a:cxn>
                <a:cxn ang="0">
                  <a:pos x="5" y="0"/>
                </a:cxn>
                <a:cxn ang="0">
                  <a:pos x="10" y="14"/>
                </a:cxn>
                <a:cxn ang="0">
                  <a:pos x="19" y="27"/>
                </a:cxn>
              </a:cxnLst>
              <a:rect l="0" t="0" r="r" b="b"/>
              <a:pathLst>
                <a:path w="20" h="28">
                  <a:moveTo>
                    <a:pt x="19" y="27"/>
                  </a:moveTo>
                  <a:lnTo>
                    <a:pt x="14" y="14"/>
                  </a:lnTo>
                  <a:lnTo>
                    <a:pt x="0" y="14"/>
                  </a:lnTo>
                  <a:lnTo>
                    <a:pt x="5" y="0"/>
                  </a:lnTo>
                  <a:lnTo>
                    <a:pt x="10" y="14"/>
                  </a:lnTo>
                  <a:lnTo>
                    <a:pt x="19" y="27"/>
                  </a:lnTo>
                </a:path>
              </a:pathLst>
            </a:custGeom>
            <a:solidFill>
              <a:schemeClr val="accent1"/>
            </a:solidFill>
            <a:ln w="12700" cap="rnd" cmpd="sng">
              <a:solidFill>
                <a:schemeClr val="bg1"/>
              </a:solidFill>
              <a:prstDash val="solid"/>
              <a:round/>
              <a:headEnd type="none" w="med" len="med"/>
              <a:tailEnd type="none" w="med" len="med"/>
            </a:ln>
            <a:effectLst/>
          </p:spPr>
          <p:txBody>
            <a:bodyPr/>
            <a:lstStyle/>
            <a:p>
              <a:endParaRPr lang="en-US" sz="1050"/>
            </a:p>
          </p:txBody>
        </p:sp>
        <p:sp>
          <p:nvSpPr>
            <p:cNvPr id="193564" name="Freeform 28"/>
            <p:cNvSpPr>
              <a:spLocks/>
            </p:cNvSpPr>
            <p:nvPr/>
          </p:nvSpPr>
          <p:spPr bwMode="auto">
            <a:xfrm>
              <a:off x="3720" y="2138"/>
              <a:ext cx="108" cy="38"/>
            </a:xfrm>
            <a:custGeom>
              <a:avLst/>
              <a:gdLst/>
              <a:ahLst/>
              <a:cxnLst>
                <a:cxn ang="0">
                  <a:pos x="9" y="0"/>
                </a:cxn>
                <a:cxn ang="0">
                  <a:pos x="0" y="14"/>
                </a:cxn>
                <a:cxn ang="0">
                  <a:pos x="14" y="23"/>
                </a:cxn>
                <a:cxn ang="0">
                  <a:pos x="9" y="9"/>
                </a:cxn>
                <a:cxn ang="0">
                  <a:pos x="23" y="9"/>
                </a:cxn>
                <a:cxn ang="0">
                  <a:pos x="37" y="14"/>
                </a:cxn>
                <a:cxn ang="0">
                  <a:pos x="47" y="28"/>
                </a:cxn>
                <a:cxn ang="0">
                  <a:pos x="33" y="28"/>
                </a:cxn>
                <a:cxn ang="0">
                  <a:pos x="19" y="28"/>
                </a:cxn>
                <a:cxn ang="0">
                  <a:pos x="23" y="14"/>
                </a:cxn>
                <a:cxn ang="0">
                  <a:pos x="37" y="9"/>
                </a:cxn>
                <a:cxn ang="0">
                  <a:pos x="51" y="9"/>
                </a:cxn>
                <a:cxn ang="0">
                  <a:pos x="65" y="14"/>
                </a:cxn>
                <a:cxn ang="0">
                  <a:pos x="65" y="28"/>
                </a:cxn>
                <a:cxn ang="0">
                  <a:pos x="47" y="32"/>
                </a:cxn>
                <a:cxn ang="0">
                  <a:pos x="33" y="37"/>
                </a:cxn>
                <a:cxn ang="0">
                  <a:pos x="33" y="23"/>
                </a:cxn>
                <a:cxn ang="0">
                  <a:pos x="47" y="14"/>
                </a:cxn>
                <a:cxn ang="0">
                  <a:pos x="65" y="14"/>
                </a:cxn>
                <a:cxn ang="0">
                  <a:pos x="79" y="14"/>
                </a:cxn>
                <a:cxn ang="0">
                  <a:pos x="93" y="19"/>
                </a:cxn>
                <a:cxn ang="0">
                  <a:pos x="93" y="32"/>
                </a:cxn>
                <a:cxn ang="0">
                  <a:pos x="79" y="37"/>
                </a:cxn>
                <a:cxn ang="0">
                  <a:pos x="65" y="37"/>
                </a:cxn>
                <a:cxn ang="0">
                  <a:pos x="65" y="23"/>
                </a:cxn>
                <a:cxn ang="0">
                  <a:pos x="79" y="23"/>
                </a:cxn>
                <a:cxn ang="0">
                  <a:pos x="93" y="23"/>
                </a:cxn>
                <a:cxn ang="0">
                  <a:pos x="107" y="23"/>
                </a:cxn>
              </a:cxnLst>
              <a:rect l="0" t="0" r="r" b="b"/>
              <a:pathLst>
                <a:path w="108" h="38">
                  <a:moveTo>
                    <a:pt x="9" y="0"/>
                  </a:moveTo>
                  <a:lnTo>
                    <a:pt x="0" y="14"/>
                  </a:lnTo>
                  <a:lnTo>
                    <a:pt x="14" y="23"/>
                  </a:lnTo>
                  <a:lnTo>
                    <a:pt x="9" y="9"/>
                  </a:lnTo>
                  <a:lnTo>
                    <a:pt x="23" y="9"/>
                  </a:lnTo>
                  <a:lnTo>
                    <a:pt x="37" y="14"/>
                  </a:lnTo>
                  <a:lnTo>
                    <a:pt x="47" y="28"/>
                  </a:lnTo>
                  <a:lnTo>
                    <a:pt x="33" y="28"/>
                  </a:lnTo>
                  <a:lnTo>
                    <a:pt x="19" y="28"/>
                  </a:lnTo>
                  <a:lnTo>
                    <a:pt x="23" y="14"/>
                  </a:lnTo>
                  <a:lnTo>
                    <a:pt x="37" y="9"/>
                  </a:lnTo>
                  <a:lnTo>
                    <a:pt x="51" y="9"/>
                  </a:lnTo>
                  <a:lnTo>
                    <a:pt x="65" y="14"/>
                  </a:lnTo>
                  <a:lnTo>
                    <a:pt x="65" y="28"/>
                  </a:lnTo>
                  <a:lnTo>
                    <a:pt x="47" y="32"/>
                  </a:lnTo>
                  <a:lnTo>
                    <a:pt x="33" y="37"/>
                  </a:lnTo>
                  <a:lnTo>
                    <a:pt x="33" y="23"/>
                  </a:lnTo>
                  <a:lnTo>
                    <a:pt x="47" y="14"/>
                  </a:lnTo>
                  <a:lnTo>
                    <a:pt x="65" y="14"/>
                  </a:lnTo>
                  <a:lnTo>
                    <a:pt x="79" y="14"/>
                  </a:lnTo>
                  <a:lnTo>
                    <a:pt x="93" y="19"/>
                  </a:lnTo>
                  <a:lnTo>
                    <a:pt x="93" y="32"/>
                  </a:lnTo>
                  <a:lnTo>
                    <a:pt x="79" y="37"/>
                  </a:lnTo>
                  <a:lnTo>
                    <a:pt x="65" y="37"/>
                  </a:lnTo>
                  <a:lnTo>
                    <a:pt x="65" y="23"/>
                  </a:lnTo>
                  <a:lnTo>
                    <a:pt x="79" y="23"/>
                  </a:lnTo>
                  <a:lnTo>
                    <a:pt x="93" y="23"/>
                  </a:lnTo>
                  <a:lnTo>
                    <a:pt x="107" y="23"/>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3565" name="Freeform 29"/>
            <p:cNvSpPr>
              <a:spLocks/>
            </p:cNvSpPr>
            <p:nvPr/>
          </p:nvSpPr>
          <p:spPr bwMode="auto">
            <a:xfrm>
              <a:off x="4124" y="1552"/>
              <a:ext cx="29" cy="294"/>
            </a:xfrm>
            <a:custGeom>
              <a:avLst/>
              <a:gdLst/>
              <a:ahLst/>
              <a:cxnLst>
                <a:cxn ang="0">
                  <a:pos x="28" y="0"/>
                </a:cxn>
                <a:cxn ang="0">
                  <a:pos x="28" y="14"/>
                </a:cxn>
                <a:cxn ang="0">
                  <a:pos x="23" y="33"/>
                </a:cxn>
                <a:cxn ang="0">
                  <a:pos x="19" y="47"/>
                </a:cxn>
                <a:cxn ang="0">
                  <a:pos x="19" y="60"/>
                </a:cxn>
                <a:cxn ang="0">
                  <a:pos x="9" y="79"/>
                </a:cxn>
                <a:cxn ang="0">
                  <a:pos x="5" y="98"/>
                </a:cxn>
                <a:cxn ang="0">
                  <a:pos x="0" y="116"/>
                </a:cxn>
                <a:cxn ang="0">
                  <a:pos x="0" y="135"/>
                </a:cxn>
                <a:cxn ang="0">
                  <a:pos x="0" y="149"/>
                </a:cxn>
                <a:cxn ang="0">
                  <a:pos x="0" y="163"/>
                </a:cxn>
                <a:cxn ang="0">
                  <a:pos x="0" y="177"/>
                </a:cxn>
                <a:cxn ang="0">
                  <a:pos x="0" y="191"/>
                </a:cxn>
                <a:cxn ang="0">
                  <a:pos x="0" y="205"/>
                </a:cxn>
                <a:cxn ang="0">
                  <a:pos x="5" y="219"/>
                </a:cxn>
                <a:cxn ang="0">
                  <a:pos x="5" y="237"/>
                </a:cxn>
                <a:cxn ang="0">
                  <a:pos x="5" y="251"/>
                </a:cxn>
                <a:cxn ang="0">
                  <a:pos x="5" y="265"/>
                </a:cxn>
                <a:cxn ang="0">
                  <a:pos x="5" y="279"/>
                </a:cxn>
                <a:cxn ang="0">
                  <a:pos x="0" y="293"/>
                </a:cxn>
                <a:cxn ang="0">
                  <a:pos x="0" y="279"/>
                </a:cxn>
                <a:cxn ang="0">
                  <a:pos x="5" y="265"/>
                </a:cxn>
                <a:cxn ang="0">
                  <a:pos x="5" y="251"/>
                </a:cxn>
                <a:cxn ang="0">
                  <a:pos x="5" y="237"/>
                </a:cxn>
                <a:cxn ang="0">
                  <a:pos x="5" y="223"/>
                </a:cxn>
                <a:cxn ang="0">
                  <a:pos x="5" y="209"/>
                </a:cxn>
              </a:cxnLst>
              <a:rect l="0" t="0" r="r" b="b"/>
              <a:pathLst>
                <a:path w="29" h="294">
                  <a:moveTo>
                    <a:pt x="28" y="0"/>
                  </a:moveTo>
                  <a:lnTo>
                    <a:pt x="28" y="14"/>
                  </a:lnTo>
                  <a:lnTo>
                    <a:pt x="23" y="33"/>
                  </a:lnTo>
                  <a:lnTo>
                    <a:pt x="19" y="47"/>
                  </a:lnTo>
                  <a:lnTo>
                    <a:pt x="19" y="60"/>
                  </a:lnTo>
                  <a:lnTo>
                    <a:pt x="9" y="79"/>
                  </a:lnTo>
                  <a:lnTo>
                    <a:pt x="5" y="98"/>
                  </a:lnTo>
                  <a:lnTo>
                    <a:pt x="0" y="116"/>
                  </a:lnTo>
                  <a:lnTo>
                    <a:pt x="0" y="135"/>
                  </a:lnTo>
                  <a:lnTo>
                    <a:pt x="0" y="149"/>
                  </a:lnTo>
                  <a:lnTo>
                    <a:pt x="0" y="163"/>
                  </a:lnTo>
                  <a:lnTo>
                    <a:pt x="0" y="177"/>
                  </a:lnTo>
                  <a:lnTo>
                    <a:pt x="0" y="191"/>
                  </a:lnTo>
                  <a:lnTo>
                    <a:pt x="0" y="205"/>
                  </a:lnTo>
                  <a:lnTo>
                    <a:pt x="5" y="219"/>
                  </a:lnTo>
                  <a:lnTo>
                    <a:pt x="5" y="237"/>
                  </a:lnTo>
                  <a:lnTo>
                    <a:pt x="5" y="251"/>
                  </a:lnTo>
                  <a:lnTo>
                    <a:pt x="5" y="265"/>
                  </a:lnTo>
                  <a:lnTo>
                    <a:pt x="5" y="279"/>
                  </a:lnTo>
                  <a:lnTo>
                    <a:pt x="0" y="293"/>
                  </a:lnTo>
                  <a:lnTo>
                    <a:pt x="0" y="279"/>
                  </a:lnTo>
                  <a:lnTo>
                    <a:pt x="5" y="265"/>
                  </a:lnTo>
                  <a:lnTo>
                    <a:pt x="5" y="251"/>
                  </a:lnTo>
                  <a:lnTo>
                    <a:pt x="5" y="237"/>
                  </a:lnTo>
                  <a:lnTo>
                    <a:pt x="5" y="223"/>
                  </a:lnTo>
                  <a:lnTo>
                    <a:pt x="5" y="209"/>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3566" name="Freeform 30"/>
            <p:cNvSpPr>
              <a:spLocks/>
            </p:cNvSpPr>
            <p:nvPr/>
          </p:nvSpPr>
          <p:spPr bwMode="auto">
            <a:xfrm>
              <a:off x="4199" y="1510"/>
              <a:ext cx="47" cy="299"/>
            </a:xfrm>
            <a:custGeom>
              <a:avLst/>
              <a:gdLst/>
              <a:ahLst/>
              <a:cxnLst>
                <a:cxn ang="0">
                  <a:pos x="46" y="0"/>
                </a:cxn>
                <a:cxn ang="0">
                  <a:pos x="41" y="14"/>
                </a:cxn>
                <a:cxn ang="0">
                  <a:pos x="37" y="28"/>
                </a:cxn>
                <a:cxn ang="0">
                  <a:pos x="32" y="42"/>
                </a:cxn>
                <a:cxn ang="0">
                  <a:pos x="23" y="61"/>
                </a:cxn>
                <a:cxn ang="0">
                  <a:pos x="14" y="75"/>
                </a:cxn>
                <a:cxn ang="0">
                  <a:pos x="14" y="88"/>
                </a:cxn>
                <a:cxn ang="0">
                  <a:pos x="9" y="107"/>
                </a:cxn>
                <a:cxn ang="0">
                  <a:pos x="9" y="121"/>
                </a:cxn>
                <a:cxn ang="0">
                  <a:pos x="5" y="135"/>
                </a:cxn>
                <a:cxn ang="0">
                  <a:pos x="0" y="149"/>
                </a:cxn>
                <a:cxn ang="0">
                  <a:pos x="0" y="163"/>
                </a:cxn>
                <a:cxn ang="0">
                  <a:pos x="0" y="177"/>
                </a:cxn>
                <a:cxn ang="0">
                  <a:pos x="0" y="191"/>
                </a:cxn>
                <a:cxn ang="0">
                  <a:pos x="0" y="210"/>
                </a:cxn>
                <a:cxn ang="0">
                  <a:pos x="0" y="224"/>
                </a:cxn>
                <a:cxn ang="0">
                  <a:pos x="0" y="237"/>
                </a:cxn>
                <a:cxn ang="0">
                  <a:pos x="0" y="256"/>
                </a:cxn>
                <a:cxn ang="0">
                  <a:pos x="0" y="270"/>
                </a:cxn>
                <a:cxn ang="0">
                  <a:pos x="0" y="284"/>
                </a:cxn>
                <a:cxn ang="0">
                  <a:pos x="0" y="298"/>
                </a:cxn>
              </a:cxnLst>
              <a:rect l="0" t="0" r="r" b="b"/>
              <a:pathLst>
                <a:path w="47" h="299">
                  <a:moveTo>
                    <a:pt x="46" y="0"/>
                  </a:moveTo>
                  <a:lnTo>
                    <a:pt x="41" y="14"/>
                  </a:lnTo>
                  <a:lnTo>
                    <a:pt x="37" y="28"/>
                  </a:lnTo>
                  <a:lnTo>
                    <a:pt x="32" y="42"/>
                  </a:lnTo>
                  <a:lnTo>
                    <a:pt x="23" y="61"/>
                  </a:lnTo>
                  <a:lnTo>
                    <a:pt x="14" y="75"/>
                  </a:lnTo>
                  <a:lnTo>
                    <a:pt x="14" y="88"/>
                  </a:lnTo>
                  <a:lnTo>
                    <a:pt x="9" y="107"/>
                  </a:lnTo>
                  <a:lnTo>
                    <a:pt x="9" y="121"/>
                  </a:lnTo>
                  <a:lnTo>
                    <a:pt x="5" y="135"/>
                  </a:lnTo>
                  <a:lnTo>
                    <a:pt x="0" y="149"/>
                  </a:lnTo>
                  <a:lnTo>
                    <a:pt x="0" y="163"/>
                  </a:lnTo>
                  <a:lnTo>
                    <a:pt x="0" y="177"/>
                  </a:lnTo>
                  <a:lnTo>
                    <a:pt x="0" y="191"/>
                  </a:lnTo>
                  <a:lnTo>
                    <a:pt x="0" y="210"/>
                  </a:lnTo>
                  <a:lnTo>
                    <a:pt x="0" y="224"/>
                  </a:lnTo>
                  <a:lnTo>
                    <a:pt x="0" y="237"/>
                  </a:lnTo>
                  <a:lnTo>
                    <a:pt x="0" y="256"/>
                  </a:lnTo>
                  <a:lnTo>
                    <a:pt x="0" y="270"/>
                  </a:lnTo>
                  <a:lnTo>
                    <a:pt x="0" y="284"/>
                  </a:lnTo>
                  <a:lnTo>
                    <a:pt x="0" y="298"/>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3567" name="Freeform 31"/>
            <p:cNvSpPr>
              <a:spLocks/>
            </p:cNvSpPr>
            <p:nvPr/>
          </p:nvSpPr>
          <p:spPr bwMode="auto">
            <a:xfrm>
              <a:off x="4124" y="1598"/>
              <a:ext cx="317" cy="503"/>
            </a:xfrm>
            <a:custGeom>
              <a:avLst/>
              <a:gdLst/>
              <a:ahLst/>
              <a:cxnLst>
                <a:cxn ang="0">
                  <a:pos x="316" y="0"/>
                </a:cxn>
                <a:cxn ang="0">
                  <a:pos x="311" y="14"/>
                </a:cxn>
                <a:cxn ang="0">
                  <a:pos x="302" y="28"/>
                </a:cxn>
                <a:cxn ang="0">
                  <a:pos x="297" y="42"/>
                </a:cxn>
                <a:cxn ang="0">
                  <a:pos x="293" y="56"/>
                </a:cxn>
                <a:cxn ang="0">
                  <a:pos x="288" y="74"/>
                </a:cxn>
                <a:cxn ang="0">
                  <a:pos x="283" y="88"/>
                </a:cxn>
                <a:cxn ang="0">
                  <a:pos x="256" y="195"/>
                </a:cxn>
                <a:cxn ang="0">
                  <a:pos x="237" y="246"/>
                </a:cxn>
                <a:cxn ang="0">
                  <a:pos x="200" y="284"/>
                </a:cxn>
                <a:cxn ang="0">
                  <a:pos x="65" y="446"/>
                </a:cxn>
                <a:cxn ang="0">
                  <a:pos x="46" y="451"/>
                </a:cxn>
                <a:cxn ang="0">
                  <a:pos x="0" y="456"/>
                </a:cxn>
                <a:cxn ang="0">
                  <a:pos x="23" y="460"/>
                </a:cxn>
                <a:cxn ang="0">
                  <a:pos x="37" y="460"/>
                </a:cxn>
                <a:cxn ang="0">
                  <a:pos x="28" y="474"/>
                </a:cxn>
                <a:cxn ang="0">
                  <a:pos x="19" y="488"/>
                </a:cxn>
                <a:cxn ang="0">
                  <a:pos x="5" y="502"/>
                </a:cxn>
              </a:cxnLst>
              <a:rect l="0" t="0" r="r" b="b"/>
              <a:pathLst>
                <a:path w="317" h="503">
                  <a:moveTo>
                    <a:pt x="316" y="0"/>
                  </a:moveTo>
                  <a:lnTo>
                    <a:pt x="311" y="14"/>
                  </a:lnTo>
                  <a:lnTo>
                    <a:pt x="302" y="28"/>
                  </a:lnTo>
                  <a:lnTo>
                    <a:pt x="297" y="42"/>
                  </a:lnTo>
                  <a:lnTo>
                    <a:pt x="293" y="56"/>
                  </a:lnTo>
                  <a:lnTo>
                    <a:pt x="288" y="74"/>
                  </a:lnTo>
                  <a:lnTo>
                    <a:pt x="283" y="88"/>
                  </a:lnTo>
                  <a:lnTo>
                    <a:pt x="256" y="195"/>
                  </a:lnTo>
                  <a:lnTo>
                    <a:pt x="237" y="246"/>
                  </a:lnTo>
                  <a:lnTo>
                    <a:pt x="200" y="284"/>
                  </a:lnTo>
                  <a:lnTo>
                    <a:pt x="65" y="446"/>
                  </a:lnTo>
                  <a:lnTo>
                    <a:pt x="46" y="451"/>
                  </a:lnTo>
                  <a:lnTo>
                    <a:pt x="0" y="456"/>
                  </a:lnTo>
                  <a:lnTo>
                    <a:pt x="23" y="460"/>
                  </a:lnTo>
                  <a:lnTo>
                    <a:pt x="37" y="460"/>
                  </a:lnTo>
                  <a:lnTo>
                    <a:pt x="28" y="474"/>
                  </a:lnTo>
                  <a:lnTo>
                    <a:pt x="19" y="488"/>
                  </a:lnTo>
                  <a:lnTo>
                    <a:pt x="5" y="502"/>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3568" name="Freeform 32"/>
            <p:cNvSpPr>
              <a:spLocks/>
            </p:cNvSpPr>
            <p:nvPr/>
          </p:nvSpPr>
          <p:spPr bwMode="auto">
            <a:xfrm>
              <a:off x="4231" y="1585"/>
              <a:ext cx="238" cy="409"/>
            </a:xfrm>
            <a:custGeom>
              <a:avLst/>
              <a:gdLst/>
              <a:ahLst/>
              <a:cxnLst>
                <a:cxn ang="0">
                  <a:pos x="237" y="0"/>
                </a:cxn>
                <a:cxn ang="0">
                  <a:pos x="237" y="19"/>
                </a:cxn>
                <a:cxn ang="0">
                  <a:pos x="237" y="32"/>
                </a:cxn>
                <a:cxn ang="0">
                  <a:pos x="237" y="46"/>
                </a:cxn>
                <a:cxn ang="0">
                  <a:pos x="228" y="83"/>
                </a:cxn>
                <a:cxn ang="0">
                  <a:pos x="218" y="97"/>
                </a:cxn>
                <a:cxn ang="0">
                  <a:pos x="209" y="116"/>
                </a:cxn>
                <a:cxn ang="0">
                  <a:pos x="204" y="130"/>
                </a:cxn>
                <a:cxn ang="0">
                  <a:pos x="200" y="144"/>
                </a:cxn>
                <a:cxn ang="0">
                  <a:pos x="200" y="158"/>
                </a:cxn>
                <a:cxn ang="0">
                  <a:pos x="200" y="172"/>
                </a:cxn>
                <a:cxn ang="0">
                  <a:pos x="200" y="190"/>
                </a:cxn>
                <a:cxn ang="0">
                  <a:pos x="200" y="204"/>
                </a:cxn>
                <a:cxn ang="0">
                  <a:pos x="200" y="218"/>
                </a:cxn>
                <a:cxn ang="0">
                  <a:pos x="195" y="232"/>
                </a:cxn>
                <a:cxn ang="0">
                  <a:pos x="195" y="246"/>
                </a:cxn>
                <a:cxn ang="0">
                  <a:pos x="195" y="260"/>
                </a:cxn>
                <a:cxn ang="0">
                  <a:pos x="195" y="274"/>
                </a:cxn>
                <a:cxn ang="0">
                  <a:pos x="195" y="292"/>
                </a:cxn>
                <a:cxn ang="0">
                  <a:pos x="191" y="306"/>
                </a:cxn>
                <a:cxn ang="0">
                  <a:pos x="191" y="325"/>
                </a:cxn>
                <a:cxn ang="0">
                  <a:pos x="191" y="343"/>
                </a:cxn>
                <a:cxn ang="0">
                  <a:pos x="191" y="357"/>
                </a:cxn>
                <a:cxn ang="0">
                  <a:pos x="191" y="371"/>
                </a:cxn>
                <a:cxn ang="0">
                  <a:pos x="181" y="352"/>
                </a:cxn>
                <a:cxn ang="0">
                  <a:pos x="181" y="338"/>
                </a:cxn>
                <a:cxn ang="0">
                  <a:pos x="200" y="334"/>
                </a:cxn>
                <a:cxn ang="0">
                  <a:pos x="214" y="348"/>
                </a:cxn>
                <a:cxn ang="0">
                  <a:pos x="204" y="362"/>
                </a:cxn>
                <a:cxn ang="0">
                  <a:pos x="204" y="376"/>
                </a:cxn>
                <a:cxn ang="0">
                  <a:pos x="191" y="380"/>
                </a:cxn>
                <a:cxn ang="0">
                  <a:pos x="172" y="385"/>
                </a:cxn>
                <a:cxn ang="0">
                  <a:pos x="153" y="385"/>
                </a:cxn>
                <a:cxn ang="0">
                  <a:pos x="135" y="399"/>
                </a:cxn>
                <a:cxn ang="0">
                  <a:pos x="98" y="403"/>
                </a:cxn>
                <a:cxn ang="0">
                  <a:pos x="84" y="408"/>
                </a:cxn>
                <a:cxn ang="0">
                  <a:pos x="70" y="408"/>
                </a:cxn>
                <a:cxn ang="0">
                  <a:pos x="84" y="394"/>
                </a:cxn>
                <a:cxn ang="0">
                  <a:pos x="98" y="385"/>
                </a:cxn>
                <a:cxn ang="0">
                  <a:pos x="84" y="389"/>
                </a:cxn>
                <a:cxn ang="0">
                  <a:pos x="70" y="394"/>
                </a:cxn>
                <a:cxn ang="0">
                  <a:pos x="56" y="394"/>
                </a:cxn>
                <a:cxn ang="0">
                  <a:pos x="37" y="403"/>
                </a:cxn>
                <a:cxn ang="0">
                  <a:pos x="0" y="403"/>
                </a:cxn>
              </a:cxnLst>
              <a:rect l="0" t="0" r="r" b="b"/>
              <a:pathLst>
                <a:path w="238" h="409">
                  <a:moveTo>
                    <a:pt x="237" y="0"/>
                  </a:moveTo>
                  <a:lnTo>
                    <a:pt x="237" y="19"/>
                  </a:lnTo>
                  <a:lnTo>
                    <a:pt x="237" y="32"/>
                  </a:lnTo>
                  <a:lnTo>
                    <a:pt x="237" y="46"/>
                  </a:lnTo>
                  <a:lnTo>
                    <a:pt x="228" y="83"/>
                  </a:lnTo>
                  <a:lnTo>
                    <a:pt x="218" y="97"/>
                  </a:lnTo>
                  <a:lnTo>
                    <a:pt x="209" y="116"/>
                  </a:lnTo>
                  <a:lnTo>
                    <a:pt x="204" y="130"/>
                  </a:lnTo>
                  <a:lnTo>
                    <a:pt x="200" y="144"/>
                  </a:lnTo>
                  <a:lnTo>
                    <a:pt x="200" y="158"/>
                  </a:lnTo>
                  <a:lnTo>
                    <a:pt x="200" y="172"/>
                  </a:lnTo>
                  <a:lnTo>
                    <a:pt x="200" y="190"/>
                  </a:lnTo>
                  <a:lnTo>
                    <a:pt x="200" y="204"/>
                  </a:lnTo>
                  <a:lnTo>
                    <a:pt x="200" y="218"/>
                  </a:lnTo>
                  <a:lnTo>
                    <a:pt x="195" y="232"/>
                  </a:lnTo>
                  <a:lnTo>
                    <a:pt x="195" y="246"/>
                  </a:lnTo>
                  <a:lnTo>
                    <a:pt x="195" y="260"/>
                  </a:lnTo>
                  <a:lnTo>
                    <a:pt x="195" y="274"/>
                  </a:lnTo>
                  <a:lnTo>
                    <a:pt x="195" y="292"/>
                  </a:lnTo>
                  <a:lnTo>
                    <a:pt x="191" y="306"/>
                  </a:lnTo>
                  <a:lnTo>
                    <a:pt x="191" y="325"/>
                  </a:lnTo>
                  <a:lnTo>
                    <a:pt x="191" y="343"/>
                  </a:lnTo>
                  <a:lnTo>
                    <a:pt x="191" y="357"/>
                  </a:lnTo>
                  <a:lnTo>
                    <a:pt x="191" y="371"/>
                  </a:lnTo>
                  <a:lnTo>
                    <a:pt x="181" y="352"/>
                  </a:lnTo>
                  <a:lnTo>
                    <a:pt x="181" y="338"/>
                  </a:lnTo>
                  <a:lnTo>
                    <a:pt x="200" y="334"/>
                  </a:lnTo>
                  <a:lnTo>
                    <a:pt x="214" y="348"/>
                  </a:lnTo>
                  <a:lnTo>
                    <a:pt x="204" y="362"/>
                  </a:lnTo>
                  <a:lnTo>
                    <a:pt x="204" y="376"/>
                  </a:lnTo>
                  <a:lnTo>
                    <a:pt x="191" y="380"/>
                  </a:lnTo>
                  <a:lnTo>
                    <a:pt x="172" y="385"/>
                  </a:lnTo>
                  <a:lnTo>
                    <a:pt x="153" y="385"/>
                  </a:lnTo>
                  <a:lnTo>
                    <a:pt x="135" y="399"/>
                  </a:lnTo>
                  <a:lnTo>
                    <a:pt x="98" y="403"/>
                  </a:lnTo>
                  <a:lnTo>
                    <a:pt x="84" y="408"/>
                  </a:lnTo>
                  <a:lnTo>
                    <a:pt x="70" y="408"/>
                  </a:lnTo>
                  <a:lnTo>
                    <a:pt x="84" y="394"/>
                  </a:lnTo>
                  <a:lnTo>
                    <a:pt x="98" y="385"/>
                  </a:lnTo>
                  <a:lnTo>
                    <a:pt x="84" y="389"/>
                  </a:lnTo>
                  <a:lnTo>
                    <a:pt x="70" y="394"/>
                  </a:lnTo>
                  <a:lnTo>
                    <a:pt x="56" y="394"/>
                  </a:lnTo>
                  <a:lnTo>
                    <a:pt x="37" y="403"/>
                  </a:lnTo>
                  <a:lnTo>
                    <a:pt x="0" y="403"/>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3569" name="Freeform 33"/>
            <p:cNvSpPr>
              <a:spLocks/>
            </p:cNvSpPr>
            <p:nvPr/>
          </p:nvSpPr>
          <p:spPr bwMode="auto">
            <a:xfrm>
              <a:off x="4101" y="2105"/>
              <a:ext cx="38" cy="80"/>
            </a:xfrm>
            <a:custGeom>
              <a:avLst/>
              <a:gdLst/>
              <a:ahLst/>
              <a:cxnLst>
                <a:cxn ang="0">
                  <a:pos x="37" y="0"/>
                </a:cxn>
                <a:cxn ang="0">
                  <a:pos x="37" y="14"/>
                </a:cxn>
                <a:cxn ang="0">
                  <a:pos x="37" y="28"/>
                </a:cxn>
                <a:cxn ang="0">
                  <a:pos x="32" y="42"/>
                </a:cxn>
                <a:cxn ang="0">
                  <a:pos x="28" y="56"/>
                </a:cxn>
                <a:cxn ang="0">
                  <a:pos x="14" y="70"/>
                </a:cxn>
                <a:cxn ang="0">
                  <a:pos x="0" y="74"/>
                </a:cxn>
                <a:cxn ang="0">
                  <a:pos x="14" y="79"/>
                </a:cxn>
              </a:cxnLst>
              <a:rect l="0" t="0" r="r" b="b"/>
              <a:pathLst>
                <a:path w="38" h="80">
                  <a:moveTo>
                    <a:pt x="37" y="0"/>
                  </a:moveTo>
                  <a:lnTo>
                    <a:pt x="37" y="14"/>
                  </a:lnTo>
                  <a:lnTo>
                    <a:pt x="37" y="28"/>
                  </a:lnTo>
                  <a:lnTo>
                    <a:pt x="32" y="42"/>
                  </a:lnTo>
                  <a:lnTo>
                    <a:pt x="28" y="56"/>
                  </a:lnTo>
                  <a:lnTo>
                    <a:pt x="14" y="70"/>
                  </a:lnTo>
                  <a:lnTo>
                    <a:pt x="0" y="74"/>
                  </a:lnTo>
                  <a:lnTo>
                    <a:pt x="14" y="79"/>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3570" name="Freeform 34"/>
            <p:cNvSpPr>
              <a:spLocks/>
            </p:cNvSpPr>
            <p:nvPr/>
          </p:nvSpPr>
          <p:spPr bwMode="auto">
            <a:xfrm>
              <a:off x="4143" y="1980"/>
              <a:ext cx="564" cy="1079"/>
            </a:xfrm>
            <a:custGeom>
              <a:avLst/>
              <a:gdLst/>
              <a:ahLst/>
              <a:cxnLst>
                <a:cxn ang="0">
                  <a:pos x="0" y="218"/>
                </a:cxn>
                <a:cxn ang="0">
                  <a:pos x="33" y="246"/>
                </a:cxn>
                <a:cxn ang="0">
                  <a:pos x="51" y="353"/>
                </a:cxn>
                <a:cxn ang="0">
                  <a:pos x="70" y="488"/>
                </a:cxn>
                <a:cxn ang="0">
                  <a:pos x="70" y="534"/>
                </a:cxn>
                <a:cxn ang="0">
                  <a:pos x="88" y="599"/>
                </a:cxn>
                <a:cxn ang="0">
                  <a:pos x="126" y="669"/>
                </a:cxn>
                <a:cxn ang="0">
                  <a:pos x="186" y="725"/>
                </a:cxn>
                <a:cxn ang="0">
                  <a:pos x="205" y="767"/>
                </a:cxn>
                <a:cxn ang="0">
                  <a:pos x="395" y="1078"/>
                </a:cxn>
                <a:cxn ang="0">
                  <a:pos x="521" y="1022"/>
                </a:cxn>
                <a:cxn ang="0">
                  <a:pos x="563" y="966"/>
                </a:cxn>
                <a:cxn ang="0">
                  <a:pos x="549" y="939"/>
                </a:cxn>
                <a:cxn ang="0">
                  <a:pos x="456" y="776"/>
                </a:cxn>
                <a:cxn ang="0">
                  <a:pos x="409" y="711"/>
                </a:cxn>
                <a:cxn ang="0">
                  <a:pos x="340" y="637"/>
                </a:cxn>
                <a:cxn ang="0">
                  <a:pos x="298" y="585"/>
                </a:cxn>
                <a:cxn ang="0">
                  <a:pos x="312" y="590"/>
                </a:cxn>
                <a:cxn ang="0">
                  <a:pos x="307" y="553"/>
                </a:cxn>
                <a:cxn ang="0">
                  <a:pos x="275" y="525"/>
                </a:cxn>
                <a:cxn ang="0">
                  <a:pos x="302" y="548"/>
                </a:cxn>
                <a:cxn ang="0">
                  <a:pos x="270" y="381"/>
                </a:cxn>
                <a:cxn ang="0">
                  <a:pos x="265" y="335"/>
                </a:cxn>
                <a:cxn ang="0">
                  <a:pos x="270" y="279"/>
                </a:cxn>
                <a:cxn ang="0">
                  <a:pos x="237" y="335"/>
                </a:cxn>
                <a:cxn ang="0">
                  <a:pos x="270" y="270"/>
                </a:cxn>
                <a:cxn ang="0">
                  <a:pos x="242" y="293"/>
                </a:cxn>
                <a:cxn ang="0">
                  <a:pos x="279" y="256"/>
                </a:cxn>
                <a:cxn ang="0">
                  <a:pos x="307" y="191"/>
                </a:cxn>
                <a:cxn ang="0">
                  <a:pos x="302" y="130"/>
                </a:cxn>
                <a:cxn ang="0">
                  <a:pos x="288" y="84"/>
                </a:cxn>
                <a:cxn ang="0">
                  <a:pos x="270" y="0"/>
                </a:cxn>
              </a:cxnLst>
              <a:rect l="0" t="0" r="r" b="b"/>
              <a:pathLst>
                <a:path w="564" h="1079">
                  <a:moveTo>
                    <a:pt x="0" y="218"/>
                  </a:moveTo>
                  <a:lnTo>
                    <a:pt x="33" y="246"/>
                  </a:lnTo>
                  <a:lnTo>
                    <a:pt x="51" y="353"/>
                  </a:lnTo>
                  <a:lnTo>
                    <a:pt x="70" y="488"/>
                  </a:lnTo>
                  <a:lnTo>
                    <a:pt x="70" y="534"/>
                  </a:lnTo>
                  <a:lnTo>
                    <a:pt x="88" y="599"/>
                  </a:lnTo>
                  <a:lnTo>
                    <a:pt x="126" y="669"/>
                  </a:lnTo>
                  <a:lnTo>
                    <a:pt x="186" y="725"/>
                  </a:lnTo>
                  <a:lnTo>
                    <a:pt x="205" y="767"/>
                  </a:lnTo>
                  <a:lnTo>
                    <a:pt x="395" y="1078"/>
                  </a:lnTo>
                  <a:lnTo>
                    <a:pt x="521" y="1022"/>
                  </a:lnTo>
                  <a:lnTo>
                    <a:pt x="563" y="966"/>
                  </a:lnTo>
                  <a:lnTo>
                    <a:pt x="549" y="939"/>
                  </a:lnTo>
                  <a:lnTo>
                    <a:pt x="456" y="776"/>
                  </a:lnTo>
                  <a:lnTo>
                    <a:pt x="409" y="711"/>
                  </a:lnTo>
                  <a:lnTo>
                    <a:pt x="340" y="637"/>
                  </a:lnTo>
                  <a:lnTo>
                    <a:pt x="298" y="585"/>
                  </a:lnTo>
                  <a:lnTo>
                    <a:pt x="312" y="590"/>
                  </a:lnTo>
                  <a:lnTo>
                    <a:pt x="307" y="553"/>
                  </a:lnTo>
                  <a:lnTo>
                    <a:pt x="275" y="525"/>
                  </a:lnTo>
                  <a:lnTo>
                    <a:pt x="302" y="548"/>
                  </a:lnTo>
                  <a:lnTo>
                    <a:pt x="270" y="381"/>
                  </a:lnTo>
                  <a:lnTo>
                    <a:pt x="265" y="335"/>
                  </a:lnTo>
                  <a:lnTo>
                    <a:pt x="270" y="279"/>
                  </a:lnTo>
                  <a:lnTo>
                    <a:pt x="237" y="335"/>
                  </a:lnTo>
                  <a:lnTo>
                    <a:pt x="270" y="270"/>
                  </a:lnTo>
                  <a:lnTo>
                    <a:pt x="242" y="293"/>
                  </a:lnTo>
                  <a:lnTo>
                    <a:pt x="279" y="256"/>
                  </a:lnTo>
                  <a:lnTo>
                    <a:pt x="307" y="191"/>
                  </a:lnTo>
                  <a:lnTo>
                    <a:pt x="302" y="130"/>
                  </a:lnTo>
                  <a:lnTo>
                    <a:pt x="288" y="84"/>
                  </a:lnTo>
                  <a:lnTo>
                    <a:pt x="270" y="0"/>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3571" name="Freeform 35"/>
            <p:cNvSpPr>
              <a:spLocks/>
            </p:cNvSpPr>
            <p:nvPr/>
          </p:nvSpPr>
          <p:spPr bwMode="auto">
            <a:xfrm>
              <a:off x="4385" y="2519"/>
              <a:ext cx="33" cy="89"/>
            </a:xfrm>
            <a:custGeom>
              <a:avLst/>
              <a:gdLst/>
              <a:ahLst/>
              <a:cxnLst>
                <a:cxn ang="0">
                  <a:pos x="32" y="88"/>
                </a:cxn>
                <a:cxn ang="0">
                  <a:pos x="18" y="83"/>
                </a:cxn>
                <a:cxn ang="0">
                  <a:pos x="14" y="69"/>
                </a:cxn>
                <a:cxn ang="0">
                  <a:pos x="14" y="56"/>
                </a:cxn>
                <a:cxn ang="0">
                  <a:pos x="5" y="42"/>
                </a:cxn>
                <a:cxn ang="0">
                  <a:pos x="0" y="28"/>
                </a:cxn>
                <a:cxn ang="0">
                  <a:pos x="0" y="14"/>
                </a:cxn>
                <a:cxn ang="0">
                  <a:pos x="0" y="0"/>
                </a:cxn>
              </a:cxnLst>
              <a:rect l="0" t="0" r="r" b="b"/>
              <a:pathLst>
                <a:path w="33" h="89">
                  <a:moveTo>
                    <a:pt x="32" y="88"/>
                  </a:moveTo>
                  <a:lnTo>
                    <a:pt x="18" y="83"/>
                  </a:lnTo>
                  <a:lnTo>
                    <a:pt x="14" y="69"/>
                  </a:lnTo>
                  <a:lnTo>
                    <a:pt x="14" y="56"/>
                  </a:lnTo>
                  <a:lnTo>
                    <a:pt x="5" y="42"/>
                  </a:lnTo>
                  <a:lnTo>
                    <a:pt x="0" y="28"/>
                  </a:lnTo>
                  <a:lnTo>
                    <a:pt x="0" y="14"/>
                  </a:lnTo>
                  <a:lnTo>
                    <a:pt x="0" y="0"/>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3572" name="Freeform 36"/>
            <p:cNvSpPr>
              <a:spLocks/>
            </p:cNvSpPr>
            <p:nvPr/>
          </p:nvSpPr>
          <p:spPr bwMode="auto">
            <a:xfrm>
              <a:off x="4003" y="2212"/>
              <a:ext cx="239" cy="758"/>
            </a:xfrm>
            <a:custGeom>
              <a:avLst/>
              <a:gdLst/>
              <a:ahLst/>
              <a:cxnLst>
                <a:cxn ang="0">
                  <a:pos x="182" y="283"/>
                </a:cxn>
                <a:cxn ang="0">
                  <a:pos x="196" y="293"/>
                </a:cxn>
                <a:cxn ang="0">
                  <a:pos x="196" y="307"/>
                </a:cxn>
                <a:cxn ang="0">
                  <a:pos x="196" y="320"/>
                </a:cxn>
                <a:cxn ang="0">
                  <a:pos x="187" y="334"/>
                </a:cxn>
                <a:cxn ang="0">
                  <a:pos x="173" y="348"/>
                </a:cxn>
                <a:cxn ang="0">
                  <a:pos x="168" y="362"/>
                </a:cxn>
                <a:cxn ang="0">
                  <a:pos x="168" y="376"/>
                </a:cxn>
                <a:cxn ang="0">
                  <a:pos x="173" y="358"/>
                </a:cxn>
                <a:cxn ang="0">
                  <a:pos x="187" y="348"/>
                </a:cxn>
                <a:cxn ang="0">
                  <a:pos x="196" y="334"/>
                </a:cxn>
                <a:cxn ang="0">
                  <a:pos x="196" y="395"/>
                </a:cxn>
                <a:cxn ang="0">
                  <a:pos x="229" y="585"/>
                </a:cxn>
                <a:cxn ang="0">
                  <a:pos x="238" y="729"/>
                </a:cxn>
                <a:cxn ang="0">
                  <a:pos x="201" y="752"/>
                </a:cxn>
                <a:cxn ang="0">
                  <a:pos x="140" y="757"/>
                </a:cxn>
                <a:cxn ang="0">
                  <a:pos x="75" y="757"/>
                </a:cxn>
                <a:cxn ang="0">
                  <a:pos x="0" y="752"/>
                </a:cxn>
                <a:cxn ang="0">
                  <a:pos x="5" y="539"/>
                </a:cxn>
                <a:cxn ang="0">
                  <a:pos x="9" y="367"/>
                </a:cxn>
                <a:cxn ang="0">
                  <a:pos x="23" y="348"/>
                </a:cxn>
                <a:cxn ang="0">
                  <a:pos x="37" y="372"/>
                </a:cxn>
                <a:cxn ang="0">
                  <a:pos x="9" y="307"/>
                </a:cxn>
                <a:cxn ang="0">
                  <a:pos x="9" y="241"/>
                </a:cxn>
                <a:cxn ang="0">
                  <a:pos x="19" y="181"/>
                </a:cxn>
                <a:cxn ang="0">
                  <a:pos x="61" y="0"/>
                </a:cxn>
              </a:cxnLst>
              <a:rect l="0" t="0" r="r" b="b"/>
              <a:pathLst>
                <a:path w="239" h="758">
                  <a:moveTo>
                    <a:pt x="182" y="283"/>
                  </a:moveTo>
                  <a:lnTo>
                    <a:pt x="196" y="293"/>
                  </a:lnTo>
                  <a:lnTo>
                    <a:pt x="196" y="307"/>
                  </a:lnTo>
                  <a:lnTo>
                    <a:pt x="196" y="320"/>
                  </a:lnTo>
                  <a:lnTo>
                    <a:pt x="187" y="334"/>
                  </a:lnTo>
                  <a:lnTo>
                    <a:pt x="173" y="348"/>
                  </a:lnTo>
                  <a:lnTo>
                    <a:pt x="168" y="362"/>
                  </a:lnTo>
                  <a:lnTo>
                    <a:pt x="168" y="376"/>
                  </a:lnTo>
                  <a:lnTo>
                    <a:pt x="173" y="358"/>
                  </a:lnTo>
                  <a:lnTo>
                    <a:pt x="187" y="348"/>
                  </a:lnTo>
                  <a:lnTo>
                    <a:pt x="196" y="334"/>
                  </a:lnTo>
                  <a:lnTo>
                    <a:pt x="196" y="395"/>
                  </a:lnTo>
                  <a:lnTo>
                    <a:pt x="229" y="585"/>
                  </a:lnTo>
                  <a:lnTo>
                    <a:pt x="238" y="729"/>
                  </a:lnTo>
                  <a:lnTo>
                    <a:pt x="201" y="752"/>
                  </a:lnTo>
                  <a:lnTo>
                    <a:pt x="140" y="757"/>
                  </a:lnTo>
                  <a:lnTo>
                    <a:pt x="75" y="757"/>
                  </a:lnTo>
                  <a:lnTo>
                    <a:pt x="0" y="752"/>
                  </a:lnTo>
                  <a:lnTo>
                    <a:pt x="5" y="539"/>
                  </a:lnTo>
                  <a:lnTo>
                    <a:pt x="9" y="367"/>
                  </a:lnTo>
                  <a:lnTo>
                    <a:pt x="23" y="348"/>
                  </a:lnTo>
                  <a:lnTo>
                    <a:pt x="37" y="372"/>
                  </a:lnTo>
                  <a:lnTo>
                    <a:pt x="9" y="307"/>
                  </a:lnTo>
                  <a:lnTo>
                    <a:pt x="9" y="241"/>
                  </a:lnTo>
                  <a:lnTo>
                    <a:pt x="19" y="181"/>
                  </a:lnTo>
                  <a:lnTo>
                    <a:pt x="61" y="0"/>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3573" name="Freeform 37"/>
            <p:cNvSpPr>
              <a:spLocks/>
            </p:cNvSpPr>
            <p:nvPr/>
          </p:nvSpPr>
          <p:spPr bwMode="auto">
            <a:xfrm>
              <a:off x="3841" y="2979"/>
              <a:ext cx="368" cy="159"/>
            </a:xfrm>
            <a:custGeom>
              <a:avLst/>
              <a:gdLst/>
              <a:ahLst/>
              <a:cxnLst>
                <a:cxn ang="0">
                  <a:pos x="218" y="33"/>
                </a:cxn>
                <a:cxn ang="0">
                  <a:pos x="204" y="70"/>
                </a:cxn>
                <a:cxn ang="0">
                  <a:pos x="223" y="28"/>
                </a:cxn>
                <a:cxn ang="0">
                  <a:pos x="181" y="37"/>
                </a:cxn>
                <a:cxn ang="0">
                  <a:pos x="135" y="70"/>
                </a:cxn>
                <a:cxn ang="0">
                  <a:pos x="79" y="84"/>
                </a:cxn>
                <a:cxn ang="0">
                  <a:pos x="19" y="107"/>
                </a:cxn>
                <a:cxn ang="0">
                  <a:pos x="0" y="144"/>
                </a:cxn>
                <a:cxn ang="0">
                  <a:pos x="51" y="153"/>
                </a:cxn>
                <a:cxn ang="0">
                  <a:pos x="121" y="158"/>
                </a:cxn>
                <a:cxn ang="0">
                  <a:pos x="190" y="158"/>
                </a:cxn>
                <a:cxn ang="0">
                  <a:pos x="232" y="144"/>
                </a:cxn>
                <a:cxn ang="0">
                  <a:pos x="251" y="121"/>
                </a:cxn>
                <a:cxn ang="0">
                  <a:pos x="204" y="139"/>
                </a:cxn>
                <a:cxn ang="0">
                  <a:pos x="125" y="144"/>
                </a:cxn>
                <a:cxn ang="0">
                  <a:pos x="79" y="144"/>
                </a:cxn>
                <a:cxn ang="0">
                  <a:pos x="33" y="139"/>
                </a:cxn>
                <a:cxn ang="0">
                  <a:pos x="79" y="144"/>
                </a:cxn>
                <a:cxn ang="0">
                  <a:pos x="144" y="153"/>
                </a:cxn>
                <a:cxn ang="0">
                  <a:pos x="200" y="153"/>
                </a:cxn>
                <a:cxn ang="0">
                  <a:pos x="246" y="135"/>
                </a:cxn>
                <a:cxn ang="0">
                  <a:pos x="293" y="149"/>
                </a:cxn>
                <a:cxn ang="0">
                  <a:pos x="334" y="149"/>
                </a:cxn>
                <a:cxn ang="0">
                  <a:pos x="334" y="116"/>
                </a:cxn>
                <a:cxn ang="0">
                  <a:pos x="269" y="116"/>
                </a:cxn>
                <a:cxn ang="0">
                  <a:pos x="256" y="116"/>
                </a:cxn>
                <a:cxn ang="0">
                  <a:pos x="325" y="116"/>
                </a:cxn>
                <a:cxn ang="0">
                  <a:pos x="358" y="93"/>
                </a:cxn>
                <a:cxn ang="0">
                  <a:pos x="367" y="51"/>
                </a:cxn>
                <a:cxn ang="0">
                  <a:pos x="325" y="42"/>
                </a:cxn>
                <a:cxn ang="0">
                  <a:pos x="274" y="46"/>
                </a:cxn>
                <a:cxn ang="0">
                  <a:pos x="228" y="51"/>
                </a:cxn>
                <a:cxn ang="0">
                  <a:pos x="228" y="60"/>
                </a:cxn>
                <a:cxn ang="0">
                  <a:pos x="209" y="46"/>
                </a:cxn>
                <a:cxn ang="0">
                  <a:pos x="172" y="79"/>
                </a:cxn>
                <a:cxn ang="0">
                  <a:pos x="130" y="93"/>
                </a:cxn>
                <a:cxn ang="0">
                  <a:pos x="84" y="102"/>
                </a:cxn>
                <a:cxn ang="0">
                  <a:pos x="56" y="107"/>
                </a:cxn>
                <a:cxn ang="0">
                  <a:pos x="111" y="107"/>
                </a:cxn>
                <a:cxn ang="0">
                  <a:pos x="158" y="88"/>
                </a:cxn>
                <a:cxn ang="0">
                  <a:pos x="200" y="70"/>
                </a:cxn>
                <a:cxn ang="0">
                  <a:pos x="260" y="56"/>
                </a:cxn>
                <a:cxn ang="0">
                  <a:pos x="334" y="65"/>
                </a:cxn>
                <a:cxn ang="0">
                  <a:pos x="353" y="28"/>
                </a:cxn>
              </a:cxnLst>
              <a:rect l="0" t="0" r="r" b="b"/>
              <a:pathLst>
                <a:path w="368" h="159">
                  <a:moveTo>
                    <a:pt x="228" y="0"/>
                  </a:moveTo>
                  <a:lnTo>
                    <a:pt x="223" y="14"/>
                  </a:lnTo>
                  <a:lnTo>
                    <a:pt x="218" y="33"/>
                  </a:lnTo>
                  <a:lnTo>
                    <a:pt x="218" y="46"/>
                  </a:lnTo>
                  <a:lnTo>
                    <a:pt x="218" y="65"/>
                  </a:lnTo>
                  <a:lnTo>
                    <a:pt x="204" y="70"/>
                  </a:lnTo>
                  <a:lnTo>
                    <a:pt x="214" y="56"/>
                  </a:lnTo>
                  <a:lnTo>
                    <a:pt x="228" y="42"/>
                  </a:lnTo>
                  <a:lnTo>
                    <a:pt x="223" y="28"/>
                  </a:lnTo>
                  <a:lnTo>
                    <a:pt x="209" y="23"/>
                  </a:lnTo>
                  <a:lnTo>
                    <a:pt x="195" y="33"/>
                  </a:lnTo>
                  <a:lnTo>
                    <a:pt x="181" y="37"/>
                  </a:lnTo>
                  <a:lnTo>
                    <a:pt x="167" y="51"/>
                  </a:lnTo>
                  <a:lnTo>
                    <a:pt x="149" y="65"/>
                  </a:lnTo>
                  <a:lnTo>
                    <a:pt x="135" y="70"/>
                  </a:lnTo>
                  <a:lnTo>
                    <a:pt x="121" y="74"/>
                  </a:lnTo>
                  <a:lnTo>
                    <a:pt x="107" y="79"/>
                  </a:lnTo>
                  <a:lnTo>
                    <a:pt x="79" y="84"/>
                  </a:lnTo>
                  <a:lnTo>
                    <a:pt x="60" y="93"/>
                  </a:lnTo>
                  <a:lnTo>
                    <a:pt x="28" y="93"/>
                  </a:lnTo>
                  <a:lnTo>
                    <a:pt x="19" y="107"/>
                  </a:lnTo>
                  <a:lnTo>
                    <a:pt x="14" y="121"/>
                  </a:lnTo>
                  <a:lnTo>
                    <a:pt x="14" y="139"/>
                  </a:lnTo>
                  <a:lnTo>
                    <a:pt x="0" y="144"/>
                  </a:lnTo>
                  <a:lnTo>
                    <a:pt x="19" y="144"/>
                  </a:lnTo>
                  <a:lnTo>
                    <a:pt x="37" y="149"/>
                  </a:lnTo>
                  <a:lnTo>
                    <a:pt x="51" y="153"/>
                  </a:lnTo>
                  <a:lnTo>
                    <a:pt x="70" y="158"/>
                  </a:lnTo>
                  <a:lnTo>
                    <a:pt x="107" y="158"/>
                  </a:lnTo>
                  <a:lnTo>
                    <a:pt x="121" y="158"/>
                  </a:lnTo>
                  <a:lnTo>
                    <a:pt x="139" y="158"/>
                  </a:lnTo>
                  <a:lnTo>
                    <a:pt x="177" y="158"/>
                  </a:lnTo>
                  <a:lnTo>
                    <a:pt x="190" y="158"/>
                  </a:lnTo>
                  <a:lnTo>
                    <a:pt x="204" y="153"/>
                  </a:lnTo>
                  <a:lnTo>
                    <a:pt x="218" y="149"/>
                  </a:lnTo>
                  <a:lnTo>
                    <a:pt x="232" y="144"/>
                  </a:lnTo>
                  <a:lnTo>
                    <a:pt x="251" y="135"/>
                  </a:lnTo>
                  <a:lnTo>
                    <a:pt x="269" y="125"/>
                  </a:lnTo>
                  <a:lnTo>
                    <a:pt x="251" y="121"/>
                  </a:lnTo>
                  <a:lnTo>
                    <a:pt x="232" y="130"/>
                  </a:lnTo>
                  <a:lnTo>
                    <a:pt x="218" y="135"/>
                  </a:lnTo>
                  <a:lnTo>
                    <a:pt x="204" y="139"/>
                  </a:lnTo>
                  <a:lnTo>
                    <a:pt x="186" y="144"/>
                  </a:lnTo>
                  <a:lnTo>
                    <a:pt x="153" y="144"/>
                  </a:lnTo>
                  <a:lnTo>
                    <a:pt x="125" y="144"/>
                  </a:lnTo>
                  <a:lnTo>
                    <a:pt x="111" y="144"/>
                  </a:lnTo>
                  <a:lnTo>
                    <a:pt x="93" y="144"/>
                  </a:lnTo>
                  <a:lnTo>
                    <a:pt x="79" y="144"/>
                  </a:lnTo>
                  <a:lnTo>
                    <a:pt x="65" y="144"/>
                  </a:lnTo>
                  <a:lnTo>
                    <a:pt x="51" y="139"/>
                  </a:lnTo>
                  <a:lnTo>
                    <a:pt x="33" y="139"/>
                  </a:lnTo>
                  <a:lnTo>
                    <a:pt x="46" y="139"/>
                  </a:lnTo>
                  <a:lnTo>
                    <a:pt x="60" y="139"/>
                  </a:lnTo>
                  <a:lnTo>
                    <a:pt x="79" y="144"/>
                  </a:lnTo>
                  <a:lnTo>
                    <a:pt x="93" y="149"/>
                  </a:lnTo>
                  <a:lnTo>
                    <a:pt x="111" y="153"/>
                  </a:lnTo>
                  <a:lnTo>
                    <a:pt x="144" y="153"/>
                  </a:lnTo>
                  <a:lnTo>
                    <a:pt x="163" y="158"/>
                  </a:lnTo>
                  <a:lnTo>
                    <a:pt x="181" y="158"/>
                  </a:lnTo>
                  <a:lnTo>
                    <a:pt x="200" y="153"/>
                  </a:lnTo>
                  <a:lnTo>
                    <a:pt x="218" y="153"/>
                  </a:lnTo>
                  <a:lnTo>
                    <a:pt x="232" y="144"/>
                  </a:lnTo>
                  <a:lnTo>
                    <a:pt x="246" y="135"/>
                  </a:lnTo>
                  <a:lnTo>
                    <a:pt x="265" y="130"/>
                  </a:lnTo>
                  <a:lnTo>
                    <a:pt x="279" y="139"/>
                  </a:lnTo>
                  <a:lnTo>
                    <a:pt x="293" y="149"/>
                  </a:lnTo>
                  <a:lnTo>
                    <a:pt x="307" y="149"/>
                  </a:lnTo>
                  <a:lnTo>
                    <a:pt x="321" y="149"/>
                  </a:lnTo>
                  <a:lnTo>
                    <a:pt x="334" y="149"/>
                  </a:lnTo>
                  <a:lnTo>
                    <a:pt x="348" y="135"/>
                  </a:lnTo>
                  <a:lnTo>
                    <a:pt x="348" y="121"/>
                  </a:lnTo>
                  <a:lnTo>
                    <a:pt x="334" y="116"/>
                  </a:lnTo>
                  <a:lnTo>
                    <a:pt x="321" y="116"/>
                  </a:lnTo>
                  <a:lnTo>
                    <a:pt x="307" y="116"/>
                  </a:lnTo>
                  <a:lnTo>
                    <a:pt x="269" y="116"/>
                  </a:lnTo>
                  <a:lnTo>
                    <a:pt x="256" y="116"/>
                  </a:lnTo>
                  <a:lnTo>
                    <a:pt x="242" y="116"/>
                  </a:lnTo>
                  <a:lnTo>
                    <a:pt x="256" y="116"/>
                  </a:lnTo>
                  <a:lnTo>
                    <a:pt x="269" y="116"/>
                  </a:lnTo>
                  <a:lnTo>
                    <a:pt x="297" y="116"/>
                  </a:lnTo>
                  <a:lnTo>
                    <a:pt x="325" y="116"/>
                  </a:lnTo>
                  <a:lnTo>
                    <a:pt x="339" y="116"/>
                  </a:lnTo>
                  <a:lnTo>
                    <a:pt x="353" y="107"/>
                  </a:lnTo>
                  <a:lnTo>
                    <a:pt x="358" y="93"/>
                  </a:lnTo>
                  <a:lnTo>
                    <a:pt x="362" y="79"/>
                  </a:lnTo>
                  <a:lnTo>
                    <a:pt x="367" y="65"/>
                  </a:lnTo>
                  <a:lnTo>
                    <a:pt x="367" y="51"/>
                  </a:lnTo>
                  <a:lnTo>
                    <a:pt x="358" y="37"/>
                  </a:lnTo>
                  <a:lnTo>
                    <a:pt x="339" y="37"/>
                  </a:lnTo>
                  <a:lnTo>
                    <a:pt x="325" y="42"/>
                  </a:lnTo>
                  <a:lnTo>
                    <a:pt x="307" y="42"/>
                  </a:lnTo>
                  <a:lnTo>
                    <a:pt x="288" y="46"/>
                  </a:lnTo>
                  <a:lnTo>
                    <a:pt x="274" y="46"/>
                  </a:lnTo>
                  <a:lnTo>
                    <a:pt x="260" y="46"/>
                  </a:lnTo>
                  <a:lnTo>
                    <a:pt x="242" y="51"/>
                  </a:lnTo>
                  <a:lnTo>
                    <a:pt x="228" y="51"/>
                  </a:lnTo>
                  <a:lnTo>
                    <a:pt x="246" y="56"/>
                  </a:lnTo>
                  <a:lnTo>
                    <a:pt x="260" y="56"/>
                  </a:lnTo>
                  <a:lnTo>
                    <a:pt x="228" y="60"/>
                  </a:lnTo>
                  <a:lnTo>
                    <a:pt x="218" y="46"/>
                  </a:lnTo>
                  <a:lnTo>
                    <a:pt x="218" y="33"/>
                  </a:lnTo>
                  <a:lnTo>
                    <a:pt x="209" y="46"/>
                  </a:lnTo>
                  <a:lnTo>
                    <a:pt x="195" y="56"/>
                  </a:lnTo>
                  <a:lnTo>
                    <a:pt x="186" y="74"/>
                  </a:lnTo>
                  <a:lnTo>
                    <a:pt x="172" y="79"/>
                  </a:lnTo>
                  <a:lnTo>
                    <a:pt x="158" y="88"/>
                  </a:lnTo>
                  <a:lnTo>
                    <a:pt x="144" y="88"/>
                  </a:lnTo>
                  <a:lnTo>
                    <a:pt x="130" y="93"/>
                  </a:lnTo>
                  <a:lnTo>
                    <a:pt x="116" y="98"/>
                  </a:lnTo>
                  <a:lnTo>
                    <a:pt x="98" y="102"/>
                  </a:lnTo>
                  <a:lnTo>
                    <a:pt x="84" y="102"/>
                  </a:lnTo>
                  <a:lnTo>
                    <a:pt x="51" y="102"/>
                  </a:lnTo>
                  <a:lnTo>
                    <a:pt x="37" y="102"/>
                  </a:lnTo>
                  <a:lnTo>
                    <a:pt x="56" y="107"/>
                  </a:lnTo>
                  <a:lnTo>
                    <a:pt x="74" y="107"/>
                  </a:lnTo>
                  <a:lnTo>
                    <a:pt x="93" y="107"/>
                  </a:lnTo>
                  <a:lnTo>
                    <a:pt x="111" y="107"/>
                  </a:lnTo>
                  <a:lnTo>
                    <a:pt x="125" y="102"/>
                  </a:lnTo>
                  <a:lnTo>
                    <a:pt x="144" y="98"/>
                  </a:lnTo>
                  <a:lnTo>
                    <a:pt x="158" y="88"/>
                  </a:lnTo>
                  <a:lnTo>
                    <a:pt x="172" y="79"/>
                  </a:lnTo>
                  <a:lnTo>
                    <a:pt x="186" y="74"/>
                  </a:lnTo>
                  <a:lnTo>
                    <a:pt x="200" y="70"/>
                  </a:lnTo>
                  <a:lnTo>
                    <a:pt x="214" y="56"/>
                  </a:lnTo>
                  <a:lnTo>
                    <a:pt x="228" y="56"/>
                  </a:lnTo>
                  <a:lnTo>
                    <a:pt x="260" y="56"/>
                  </a:lnTo>
                  <a:lnTo>
                    <a:pt x="279" y="60"/>
                  </a:lnTo>
                  <a:lnTo>
                    <a:pt x="307" y="65"/>
                  </a:lnTo>
                  <a:lnTo>
                    <a:pt x="334" y="65"/>
                  </a:lnTo>
                  <a:lnTo>
                    <a:pt x="348" y="60"/>
                  </a:lnTo>
                  <a:lnTo>
                    <a:pt x="353" y="42"/>
                  </a:lnTo>
                  <a:lnTo>
                    <a:pt x="353" y="28"/>
                  </a:lnTo>
                  <a:lnTo>
                    <a:pt x="353" y="14"/>
                  </a:lnTo>
                  <a:lnTo>
                    <a:pt x="353" y="0"/>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3574" name="Freeform 38"/>
            <p:cNvSpPr>
              <a:spLocks/>
            </p:cNvSpPr>
            <p:nvPr/>
          </p:nvSpPr>
          <p:spPr bwMode="auto">
            <a:xfrm>
              <a:off x="4473" y="2969"/>
              <a:ext cx="280" cy="257"/>
            </a:xfrm>
            <a:custGeom>
              <a:avLst/>
              <a:gdLst/>
              <a:ahLst/>
              <a:cxnLst>
                <a:cxn ang="0">
                  <a:pos x="153" y="79"/>
                </a:cxn>
                <a:cxn ang="0">
                  <a:pos x="153" y="112"/>
                </a:cxn>
                <a:cxn ang="0">
                  <a:pos x="144" y="140"/>
                </a:cxn>
                <a:cxn ang="0">
                  <a:pos x="135" y="168"/>
                </a:cxn>
                <a:cxn ang="0">
                  <a:pos x="116" y="195"/>
                </a:cxn>
                <a:cxn ang="0">
                  <a:pos x="88" y="209"/>
                </a:cxn>
                <a:cxn ang="0">
                  <a:pos x="56" y="214"/>
                </a:cxn>
                <a:cxn ang="0">
                  <a:pos x="28" y="214"/>
                </a:cxn>
                <a:cxn ang="0">
                  <a:pos x="28" y="195"/>
                </a:cxn>
                <a:cxn ang="0">
                  <a:pos x="60" y="186"/>
                </a:cxn>
                <a:cxn ang="0">
                  <a:pos x="88" y="163"/>
                </a:cxn>
                <a:cxn ang="0">
                  <a:pos x="93" y="149"/>
                </a:cxn>
                <a:cxn ang="0">
                  <a:pos x="93" y="121"/>
                </a:cxn>
                <a:cxn ang="0">
                  <a:pos x="93" y="88"/>
                </a:cxn>
                <a:cxn ang="0">
                  <a:pos x="93" y="116"/>
                </a:cxn>
                <a:cxn ang="0">
                  <a:pos x="93" y="149"/>
                </a:cxn>
                <a:cxn ang="0">
                  <a:pos x="74" y="172"/>
                </a:cxn>
                <a:cxn ang="0">
                  <a:pos x="37" y="195"/>
                </a:cxn>
                <a:cxn ang="0">
                  <a:pos x="9" y="214"/>
                </a:cxn>
                <a:cxn ang="0">
                  <a:pos x="0" y="242"/>
                </a:cxn>
                <a:cxn ang="0">
                  <a:pos x="28" y="256"/>
                </a:cxn>
                <a:cxn ang="0">
                  <a:pos x="60" y="256"/>
                </a:cxn>
                <a:cxn ang="0">
                  <a:pos x="93" y="251"/>
                </a:cxn>
                <a:cxn ang="0">
                  <a:pos x="126" y="237"/>
                </a:cxn>
                <a:cxn ang="0">
                  <a:pos x="158" y="223"/>
                </a:cxn>
                <a:cxn ang="0">
                  <a:pos x="181" y="195"/>
                </a:cxn>
                <a:cxn ang="0">
                  <a:pos x="195" y="163"/>
                </a:cxn>
                <a:cxn ang="0">
                  <a:pos x="209" y="130"/>
                </a:cxn>
                <a:cxn ang="0">
                  <a:pos x="233" y="116"/>
                </a:cxn>
                <a:cxn ang="0">
                  <a:pos x="260" y="102"/>
                </a:cxn>
                <a:cxn ang="0">
                  <a:pos x="274" y="74"/>
                </a:cxn>
                <a:cxn ang="0">
                  <a:pos x="279" y="47"/>
                </a:cxn>
                <a:cxn ang="0">
                  <a:pos x="265" y="47"/>
                </a:cxn>
                <a:cxn ang="0">
                  <a:pos x="251" y="88"/>
                </a:cxn>
                <a:cxn ang="0">
                  <a:pos x="233" y="116"/>
                </a:cxn>
                <a:cxn ang="0">
                  <a:pos x="228" y="116"/>
                </a:cxn>
                <a:cxn ang="0">
                  <a:pos x="246" y="88"/>
                </a:cxn>
                <a:cxn ang="0">
                  <a:pos x="251" y="56"/>
                </a:cxn>
                <a:cxn ang="0">
                  <a:pos x="260" y="28"/>
                </a:cxn>
                <a:cxn ang="0">
                  <a:pos x="251" y="5"/>
                </a:cxn>
                <a:cxn ang="0">
                  <a:pos x="223" y="0"/>
                </a:cxn>
                <a:cxn ang="0">
                  <a:pos x="200" y="23"/>
                </a:cxn>
                <a:cxn ang="0">
                  <a:pos x="191" y="51"/>
                </a:cxn>
                <a:cxn ang="0">
                  <a:pos x="177" y="84"/>
                </a:cxn>
                <a:cxn ang="0">
                  <a:pos x="163" y="112"/>
                </a:cxn>
                <a:cxn ang="0">
                  <a:pos x="153" y="140"/>
                </a:cxn>
              </a:cxnLst>
              <a:rect l="0" t="0" r="r" b="b"/>
              <a:pathLst>
                <a:path w="280" h="257">
                  <a:moveTo>
                    <a:pt x="149" y="65"/>
                  </a:moveTo>
                  <a:lnTo>
                    <a:pt x="153" y="79"/>
                  </a:lnTo>
                  <a:lnTo>
                    <a:pt x="153" y="93"/>
                  </a:lnTo>
                  <a:lnTo>
                    <a:pt x="153" y="112"/>
                  </a:lnTo>
                  <a:lnTo>
                    <a:pt x="153" y="126"/>
                  </a:lnTo>
                  <a:lnTo>
                    <a:pt x="144" y="140"/>
                  </a:lnTo>
                  <a:lnTo>
                    <a:pt x="140" y="154"/>
                  </a:lnTo>
                  <a:lnTo>
                    <a:pt x="135" y="168"/>
                  </a:lnTo>
                  <a:lnTo>
                    <a:pt x="126" y="182"/>
                  </a:lnTo>
                  <a:lnTo>
                    <a:pt x="116" y="195"/>
                  </a:lnTo>
                  <a:lnTo>
                    <a:pt x="102" y="205"/>
                  </a:lnTo>
                  <a:lnTo>
                    <a:pt x="88" y="209"/>
                  </a:lnTo>
                  <a:lnTo>
                    <a:pt x="74" y="209"/>
                  </a:lnTo>
                  <a:lnTo>
                    <a:pt x="56" y="214"/>
                  </a:lnTo>
                  <a:lnTo>
                    <a:pt x="42" y="214"/>
                  </a:lnTo>
                  <a:lnTo>
                    <a:pt x="28" y="214"/>
                  </a:lnTo>
                  <a:lnTo>
                    <a:pt x="14" y="209"/>
                  </a:lnTo>
                  <a:lnTo>
                    <a:pt x="28" y="195"/>
                  </a:lnTo>
                  <a:lnTo>
                    <a:pt x="42" y="195"/>
                  </a:lnTo>
                  <a:lnTo>
                    <a:pt x="60" y="186"/>
                  </a:lnTo>
                  <a:lnTo>
                    <a:pt x="74" y="177"/>
                  </a:lnTo>
                  <a:lnTo>
                    <a:pt x="88" y="163"/>
                  </a:lnTo>
                  <a:lnTo>
                    <a:pt x="102" y="163"/>
                  </a:lnTo>
                  <a:lnTo>
                    <a:pt x="93" y="149"/>
                  </a:lnTo>
                  <a:lnTo>
                    <a:pt x="93" y="135"/>
                  </a:lnTo>
                  <a:lnTo>
                    <a:pt x="93" y="121"/>
                  </a:lnTo>
                  <a:lnTo>
                    <a:pt x="93" y="107"/>
                  </a:lnTo>
                  <a:lnTo>
                    <a:pt x="93" y="88"/>
                  </a:lnTo>
                  <a:lnTo>
                    <a:pt x="93" y="102"/>
                  </a:lnTo>
                  <a:lnTo>
                    <a:pt x="93" y="116"/>
                  </a:lnTo>
                  <a:lnTo>
                    <a:pt x="93" y="130"/>
                  </a:lnTo>
                  <a:lnTo>
                    <a:pt x="93" y="149"/>
                  </a:lnTo>
                  <a:lnTo>
                    <a:pt x="88" y="163"/>
                  </a:lnTo>
                  <a:lnTo>
                    <a:pt x="74" y="172"/>
                  </a:lnTo>
                  <a:lnTo>
                    <a:pt x="56" y="182"/>
                  </a:lnTo>
                  <a:lnTo>
                    <a:pt x="37" y="195"/>
                  </a:lnTo>
                  <a:lnTo>
                    <a:pt x="23" y="200"/>
                  </a:lnTo>
                  <a:lnTo>
                    <a:pt x="9" y="214"/>
                  </a:lnTo>
                  <a:lnTo>
                    <a:pt x="0" y="228"/>
                  </a:lnTo>
                  <a:lnTo>
                    <a:pt x="0" y="242"/>
                  </a:lnTo>
                  <a:lnTo>
                    <a:pt x="14" y="251"/>
                  </a:lnTo>
                  <a:lnTo>
                    <a:pt x="28" y="256"/>
                  </a:lnTo>
                  <a:lnTo>
                    <a:pt x="42" y="256"/>
                  </a:lnTo>
                  <a:lnTo>
                    <a:pt x="60" y="256"/>
                  </a:lnTo>
                  <a:lnTo>
                    <a:pt x="74" y="256"/>
                  </a:lnTo>
                  <a:lnTo>
                    <a:pt x="93" y="251"/>
                  </a:lnTo>
                  <a:lnTo>
                    <a:pt x="112" y="247"/>
                  </a:lnTo>
                  <a:lnTo>
                    <a:pt x="126" y="237"/>
                  </a:lnTo>
                  <a:lnTo>
                    <a:pt x="140" y="233"/>
                  </a:lnTo>
                  <a:lnTo>
                    <a:pt x="158" y="223"/>
                  </a:lnTo>
                  <a:lnTo>
                    <a:pt x="172" y="209"/>
                  </a:lnTo>
                  <a:lnTo>
                    <a:pt x="181" y="195"/>
                  </a:lnTo>
                  <a:lnTo>
                    <a:pt x="195" y="182"/>
                  </a:lnTo>
                  <a:lnTo>
                    <a:pt x="195" y="163"/>
                  </a:lnTo>
                  <a:lnTo>
                    <a:pt x="205" y="144"/>
                  </a:lnTo>
                  <a:lnTo>
                    <a:pt x="209" y="130"/>
                  </a:lnTo>
                  <a:lnTo>
                    <a:pt x="219" y="116"/>
                  </a:lnTo>
                  <a:lnTo>
                    <a:pt x="233" y="116"/>
                  </a:lnTo>
                  <a:lnTo>
                    <a:pt x="246" y="116"/>
                  </a:lnTo>
                  <a:lnTo>
                    <a:pt x="260" y="102"/>
                  </a:lnTo>
                  <a:lnTo>
                    <a:pt x="270" y="88"/>
                  </a:lnTo>
                  <a:lnTo>
                    <a:pt x="274" y="74"/>
                  </a:lnTo>
                  <a:lnTo>
                    <a:pt x="279" y="61"/>
                  </a:lnTo>
                  <a:lnTo>
                    <a:pt x="279" y="47"/>
                  </a:lnTo>
                  <a:lnTo>
                    <a:pt x="279" y="33"/>
                  </a:lnTo>
                  <a:lnTo>
                    <a:pt x="265" y="47"/>
                  </a:lnTo>
                  <a:lnTo>
                    <a:pt x="256" y="74"/>
                  </a:lnTo>
                  <a:lnTo>
                    <a:pt x="251" y="88"/>
                  </a:lnTo>
                  <a:lnTo>
                    <a:pt x="242" y="102"/>
                  </a:lnTo>
                  <a:lnTo>
                    <a:pt x="233" y="116"/>
                  </a:lnTo>
                  <a:lnTo>
                    <a:pt x="228" y="130"/>
                  </a:lnTo>
                  <a:lnTo>
                    <a:pt x="228" y="116"/>
                  </a:lnTo>
                  <a:lnTo>
                    <a:pt x="237" y="102"/>
                  </a:lnTo>
                  <a:lnTo>
                    <a:pt x="246" y="88"/>
                  </a:lnTo>
                  <a:lnTo>
                    <a:pt x="251" y="74"/>
                  </a:lnTo>
                  <a:lnTo>
                    <a:pt x="251" y="56"/>
                  </a:lnTo>
                  <a:lnTo>
                    <a:pt x="256" y="42"/>
                  </a:lnTo>
                  <a:lnTo>
                    <a:pt x="260" y="28"/>
                  </a:lnTo>
                  <a:lnTo>
                    <a:pt x="265" y="9"/>
                  </a:lnTo>
                  <a:lnTo>
                    <a:pt x="251" y="5"/>
                  </a:lnTo>
                  <a:lnTo>
                    <a:pt x="237" y="0"/>
                  </a:lnTo>
                  <a:lnTo>
                    <a:pt x="223" y="0"/>
                  </a:lnTo>
                  <a:lnTo>
                    <a:pt x="209" y="5"/>
                  </a:lnTo>
                  <a:lnTo>
                    <a:pt x="200" y="23"/>
                  </a:lnTo>
                  <a:lnTo>
                    <a:pt x="195" y="37"/>
                  </a:lnTo>
                  <a:lnTo>
                    <a:pt x="191" y="51"/>
                  </a:lnTo>
                  <a:lnTo>
                    <a:pt x="181" y="70"/>
                  </a:lnTo>
                  <a:lnTo>
                    <a:pt x="177" y="84"/>
                  </a:lnTo>
                  <a:lnTo>
                    <a:pt x="172" y="98"/>
                  </a:lnTo>
                  <a:lnTo>
                    <a:pt x="163" y="112"/>
                  </a:lnTo>
                  <a:lnTo>
                    <a:pt x="158" y="126"/>
                  </a:lnTo>
                  <a:lnTo>
                    <a:pt x="153" y="140"/>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sp>
          <p:nvSpPr>
            <p:cNvPr id="193575" name="Freeform 39"/>
            <p:cNvSpPr>
              <a:spLocks/>
            </p:cNvSpPr>
            <p:nvPr/>
          </p:nvSpPr>
          <p:spPr bwMode="auto">
            <a:xfrm>
              <a:off x="3655" y="1803"/>
              <a:ext cx="521" cy="359"/>
            </a:xfrm>
            <a:custGeom>
              <a:avLst/>
              <a:gdLst/>
              <a:ahLst/>
              <a:cxnLst>
                <a:cxn ang="0">
                  <a:pos x="311" y="358"/>
                </a:cxn>
                <a:cxn ang="0">
                  <a:pos x="0" y="325"/>
                </a:cxn>
                <a:cxn ang="0">
                  <a:pos x="42" y="0"/>
                </a:cxn>
                <a:cxn ang="0">
                  <a:pos x="520" y="60"/>
                </a:cxn>
              </a:cxnLst>
              <a:rect l="0" t="0" r="r" b="b"/>
              <a:pathLst>
                <a:path w="521" h="359">
                  <a:moveTo>
                    <a:pt x="311" y="358"/>
                  </a:moveTo>
                  <a:lnTo>
                    <a:pt x="0" y="325"/>
                  </a:lnTo>
                  <a:lnTo>
                    <a:pt x="42" y="0"/>
                  </a:lnTo>
                  <a:lnTo>
                    <a:pt x="520" y="60"/>
                  </a:lnTo>
                </a:path>
              </a:pathLst>
            </a:custGeom>
            <a:noFill/>
            <a:ln w="12700" cap="rnd" cmpd="sng">
              <a:solidFill>
                <a:schemeClr val="bg1"/>
              </a:solidFill>
              <a:prstDash val="solid"/>
              <a:round/>
              <a:headEnd type="none" w="med" len="med"/>
              <a:tailEnd type="none" w="med" len="med"/>
            </a:ln>
            <a:effectLst/>
          </p:spPr>
          <p:txBody>
            <a:bodyPr/>
            <a:lstStyle/>
            <a:p>
              <a:endParaRPr lang="en-US" sz="1050"/>
            </a:p>
          </p:txBody>
        </p:sp>
      </p:grpSp>
      <p:pic>
        <p:nvPicPr>
          <p:cNvPr id="42" name="Picture 3" descr="C:\Users\NEUHISQ1\Desktop\NEU Hospital Logo (2).png"/>
          <p:cNvPicPr>
            <a:picLocks noChangeAspect="1" noChangeArrowheads="1"/>
          </p:cNvPicPr>
          <p:nvPr/>
        </p:nvPicPr>
        <p:blipFill>
          <a:blip r:embed="rId2"/>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13148006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2"/>
          <p:cNvSpPr>
            <a:spLocks noChangeArrowheads="1"/>
          </p:cNvSpPr>
          <p:nvPr/>
        </p:nvSpPr>
        <p:spPr bwMode="auto">
          <a:xfrm>
            <a:off x="1143000" y="1660916"/>
            <a:ext cx="6858000" cy="461665"/>
          </a:xfrm>
          <a:prstGeom prst="rect">
            <a:avLst/>
          </a:prstGeom>
          <a:solidFill>
            <a:schemeClr val="folHlink"/>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a:r>
              <a:rPr lang="tr-TR" sz="2400" b="1" dirty="0">
                <a:latin typeface="Tahoma" panose="020B0604030504040204" pitchFamily="34" charset="0"/>
                <a:ea typeface="Tahoma" panose="020B0604030504040204" pitchFamily="34" charset="0"/>
                <a:cs typeface="Tahoma" panose="020B0604030504040204" pitchFamily="34" charset="0"/>
              </a:rPr>
              <a:t>OFİS ÇALIŞMASI</a:t>
            </a:r>
          </a:p>
        </p:txBody>
      </p:sp>
      <p:sp>
        <p:nvSpPr>
          <p:cNvPr id="71683" name="Line 3"/>
          <p:cNvSpPr>
            <a:spLocks noChangeShapeType="1"/>
          </p:cNvSpPr>
          <p:nvPr/>
        </p:nvSpPr>
        <p:spPr bwMode="auto">
          <a:xfrm>
            <a:off x="2303860" y="1653779"/>
            <a:ext cx="810815"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71684" name="Line 4"/>
          <p:cNvSpPr>
            <a:spLocks noChangeShapeType="1"/>
          </p:cNvSpPr>
          <p:nvPr/>
        </p:nvSpPr>
        <p:spPr bwMode="auto">
          <a:xfrm>
            <a:off x="2303860" y="2156222"/>
            <a:ext cx="810815"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71685" name="Line 5"/>
          <p:cNvSpPr>
            <a:spLocks noChangeShapeType="1"/>
          </p:cNvSpPr>
          <p:nvPr/>
        </p:nvSpPr>
        <p:spPr bwMode="auto">
          <a:xfrm>
            <a:off x="2303860" y="1653778"/>
            <a:ext cx="0" cy="251222"/>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71686" name="Line 6"/>
          <p:cNvSpPr>
            <a:spLocks noChangeShapeType="1"/>
          </p:cNvSpPr>
          <p:nvPr/>
        </p:nvSpPr>
        <p:spPr bwMode="auto">
          <a:xfrm>
            <a:off x="6894910" y="1653778"/>
            <a:ext cx="0" cy="251222"/>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71687" name="Line 7"/>
          <p:cNvSpPr>
            <a:spLocks noChangeShapeType="1"/>
          </p:cNvSpPr>
          <p:nvPr/>
        </p:nvSpPr>
        <p:spPr bwMode="auto">
          <a:xfrm>
            <a:off x="3114675" y="1653779"/>
            <a:ext cx="215504"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71688" name="Line 8"/>
          <p:cNvSpPr>
            <a:spLocks noChangeShapeType="1"/>
          </p:cNvSpPr>
          <p:nvPr/>
        </p:nvSpPr>
        <p:spPr bwMode="auto">
          <a:xfrm>
            <a:off x="2303860" y="1905001"/>
            <a:ext cx="0" cy="251222"/>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71689" name="Line 9"/>
          <p:cNvSpPr>
            <a:spLocks noChangeShapeType="1"/>
          </p:cNvSpPr>
          <p:nvPr/>
        </p:nvSpPr>
        <p:spPr bwMode="auto">
          <a:xfrm>
            <a:off x="4889897" y="1653779"/>
            <a:ext cx="960834"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71690" name="Line 10"/>
          <p:cNvSpPr>
            <a:spLocks noChangeShapeType="1"/>
          </p:cNvSpPr>
          <p:nvPr/>
        </p:nvSpPr>
        <p:spPr bwMode="auto">
          <a:xfrm>
            <a:off x="5850732" y="1653779"/>
            <a:ext cx="155972"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71691" name="Line 11"/>
          <p:cNvSpPr>
            <a:spLocks noChangeShapeType="1"/>
          </p:cNvSpPr>
          <p:nvPr/>
        </p:nvSpPr>
        <p:spPr bwMode="auto">
          <a:xfrm>
            <a:off x="6894910" y="1905001"/>
            <a:ext cx="0" cy="251222"/>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71692" name="Line 12"/>
          <p:cNvSpPr>
            <a:spLocks noChangeShapeType="1"/>
          </p:cNvSpPr>
          <p:nvPr/>
        </p:nvSpPr>
        <p:spPr bwMode="auto">
          <a:xfrm>
            <a:off x="3114675" y="2156222"/>
            <a:ext cx="215504"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71693" name="Line 13"/>
          <p:cNvSpPr>
            <a:spLocks noChangeShapeType="1"/>
          </p:cNvSpPr>
          <p:nvPr/>
        </p:nvSpPr>
        <p:spPr bwMode="auto">
          <a:xfrm>
            <a:off x="4889897" y="2156222"/>
            <a:ext cx="960834"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71694" name="Line 14"/>
          <p:cNvSpPr>
            <a:spLocks noChangeShapeType="1"/>
          </p:cNvSpPr>
          <p:nvPr/>
        </p:nvSpPr>
        <p:spPr bwMode="auto">
          <a:xfrm>
            <a:off x="5850732" y="2156222"/>
            <a:ext cx="155972"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71695" name="Line 15"/>
          <p:cNvSpPr>
            <a:spLocks noChangeShapeType="1"/>
          </p:cNvSpPr>
          <p:nvPr/>
        </p:nvSpPr>
        <p:spPr bwMode="auto">
          <a:xfrm>
            <a:off x="6006704" y="2156222"/>
            <a:ext cx="888206"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pic>
        <p:nvPicPr>
          <p:cNvPr id="16"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3887137037"/>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44066"/>
                                        </p:tgtEl>
                                        <p:attrNameLst>
                                          <p:attrName>style.visibility</p:attrName>
                                        </p:attrNameLst>
                                      </p:cBhvr>
                                      <p:to>
                                        <p:strVal val="visible"/>
                                      </p:to>
                                    </p:set>
                                    <p:animEffect transition="in" filter="fade">
                                      <p:cBhvr>
                                        <p:cTn id="7" dur="2000"/>
                                        <p:tgtEl>
                                          <p:spTgt spid="3440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406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3 Slayt Numarası Yer Tutucusu"/>
          <p:cNvSpPr>
            <a:spLocks noGrp="1"/>
          </p:cNvSpPr>
          <p:nvPr>
            <p:ph type="sldNum" sz="quarter" idx="12"/>
          </p:nvPr>
        </p:nvSpPr>
        <p:spPr/>
        <p:txBody>
          <a:bodyPr/>
          <a:lstStyle/>
          <a:p>
            <a:fld id="{33A8D26A-FF6A-4759-9D89-AD3CC1EC4B41}" type="slidenum">
              <a:rPr lang="tr-TR"/>
              <a:pPr/>
              <a:t>36</a:t>
            </a:fld>
            <a:endParaRPr lang="tr-TR"/>
          </a:p>
        </p:txBody>
      </p:sp>
      <p:pic>
        <p:nvPicPr>
          <p:cNvPr id="28674" name="Picture 2" descr="bel_agrisi19a"/>
          <p:cNvPicPr>
            <a:picLocks noChangeAspect="1" noChangeArrowheads="1"/>
          </p:cNvPicPr>
          <p:nvPr/>
        </p:nvPicPr>
        <p:blipFill>
          <a:blip r:embed="rId2" cstate="print"/>
          <a:srcRect/>
          <a:stretch>
            <a:fillRect/>
          </a:stretch>
        </p:blipFill>
        <p:spPr bwMode="auto">
          <a:xfrm>
            <a:off x="2062244" y="1063869"/>
            <a:ext cx="4480396" cy="3781226"/>
          </a:xfrm>
          <a:prstGeom prst="rect">
            <a:avLst/>
          </a:prstGeom>
          <a:noFill/>
          <a:ln w="9525">
            <a:noFill/>
            <a:miter lim="800000"/>
            <a:headEnd/>
            <a:tailEnd/>
          </a:ln>
        </p:spPr>
      </p:pic>
      <p:pic>
        <p:nvPicPr>
          <p:cNvPr id="5"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1392979798"/>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Content Placeholder 2"/>
          <p:cNvSpPr>
            <a:spLocks noGrp="1" noChangeArrowheads="1"/>
          </p:cNvSpPr>
          <p:nvPr>
            <p:ph idx="1"/>
          </p:nvPr>
        </p:nvSpPr>
        <p:spPr>
          <a:xfrm>
            <a:off x="1303920" y="857238"/>
            <a:ext cx="5344716" cy="3674269"/>
          </a:xfrm>
        </p:spPr>
        <p:txBody>
          <a:bodyPr/>
          <a:lstStyle/>
          <a:p>
            <a:pPr>
              <a:buNone/>
              <a:defRPr/>
            </a:pPr>
            <a:r>
              <a:rPr lang="tr-TR" altLang="tr-TR" sz="1500" dirty="0" smtClean="0">
                <a:solidFill>
                  <a:schemeClr val="tx1"/>
                </a:solidFill>
                <a:latin typeface="Tahoma" panose="020B0604030504040204" pitchFamily="34" charset="0"/>
                <a:ea typeface="Tahoma" panose="020B0604030504040204" pitchFamily="34" charset="0"/>
                <a:cs typeface="Tahoma" panose="020B0604030504040204" pitchFamily="34" charset="0"/>
              </a:rPr>
              <a:t>       Duruş </a:t>
            </a:r>
            <a:r>
              <a:rPr lang="tr-TR" altLang="tr-TR" sz="1500" dirty="0">
                <a:solidFill>
                  <a:schemeClr val="tx1"/>
                </a:solidFill>
                <a:latin typeface="Tahoma" panose="020B0604030504040204" pitchFamily="34" charset="0"/>
                <a:ea typeface="Tahoma" panose="020B0604030504040204" pitchFamily="34" charset="0"/>
                <a:cs typeface="Tahoma" panose="020B0604030504040204" pitchFamily="34" charset="0"/>
              </a:rPr>
              <a:t>biçimi (postür), tekrarlama, ağır kaldırma ile kas-iskelet sistemi hastalıkları arasında doğrudan bir ilişki vardır.Kol ve bacakların duruşu ve vücudun doğal duruşta olması kas-iskelet sisteminin korunması açısından önemlidir  </a:t>
            </a:r>
          </a:p>
          <a:p>
            <a:pPr marL="0" indent="0">
              <a:buNone/>
              <a:defRPr/>
            </a:pPr>
            <a:endParaRPr lang="tr-TR" altLang="tr-TR" sz="1800" dirty="0">
              <a:solidFill>
                <a:srgbClr val="2D2DB9"/>
              </a:solidFill>
              <a:latin typeface="Tahoma" panose="020B0604030504040204" pitchFamily="34" charset="0"/>
              <a:ea typeface="Tahoma" panose="020B0604030504040204" pitchFamily="34" charset="0"/>
              <a:cs typeface="Tahoma" panose="020B0604030504040204" pitchFamily="34" charset="0"/>
            </a:endParaRPr>
          </a:p>
        </p:txBody>
      </p:sp>
      <p:pic>
        <p:nvPicPr>
          <p:cNvPr id="9220" name="Picture 1"/>
          <p:cNvPicPr>
            <a:picLocks noChangeAspect="1" noChangeArrowheads="1"/>
          </p:cNvPicPr>
          <p:nvPr/>
        </p:nvPicPr>
        <p:blipFill>
          <a:blip r:embed="rId2"/>
          <a:srcRect/>
          <a:stretch>
            <a:fillRect/>
          </a:stretch>
        </p:blipFill>
        <p:spPr bwMode="auto">
          <a:xfrm>
            <a:off x="4679157" y="2035965"/>
            <a:ext cx="1778794" cy="2143125"/>
          </a:xfrm>
          <a:prstGeom prst="rect">
            <a:avLst/>
          </a:prstGeom>
          <a:noFill/>
          <a:ln w="9525">
            <a:noFill/>
            <a:miter lim="800000"/>
            <a:headEnd/>
            <a:tailEnd/>
          </a:ln>
        </p:spPr>
      </p:pic>
      <p:pic>
        <p:nvPicPr>
          <p:cNvPr id="9221" name="Picture 2"/>
          <p:cNvPicPr>
            <a:picLocks noChangeAspect="1" noChangeArrowheads="1"/>
          </p:cNvPicPr>
          <p:nvPr/>
        </p:nvPicPr>
        <p:blipFill>
          <a:blip r:embed="rId3"/>
          <a:srcRect/>
          <a:stretch>
            <a:fillRect/>
          </a:stretch>
        </p:blipFill>
        <p:spPr bwMode="auto">
          <a:xfrm>
            <a:off x="1946653" y="2143123"/>
            <a:ext cx="2528158" cy="1811846"/>
          </a:xfrm>
          <a:prstGeom prst="rect">
            <a:avLst/>
          </a:prstGeom>
          <a:noFill/>
          <a:ln w="9525">
            <a:noFill/>
            <a:miter lim="800000"/>
            <a:headEnd/>
            <a:tailEnd/>
          </a:ln>
        </p:spPr>
      </p:pic>
      <p:pic>
        <p:nvPicPr>
          <p:cNvPr id="5" name="Picture 3" descr="C:\Users\NEUHISQ1\Desktop\NEU Hospital Logo (2).png"/>
          <p:cNvPicPr>
            <a:picLocks noChangeAspect="1" noChangeArrowheads="1"/>
          </p:cNvPicPr>
          <p:nvPr/>
        </p:nvPicPr>
        <p:blipFill>
          <a:blip r:embed="rId4"/>
          <a:srcRect/>
          <a:stretch>
            <a:fillRect/>
          </a:stretch>
        </p:blipFill>
        <p:spPr bwMode="auto">
          <a:xfrm>
            <a:off x="6875163" y="857238"/>
            <a:ext cx="2085303" cy="368524"/>
          </a:xfrm>
          <a:prstGeom prst="rect">
            <a:avLst/>
          </a:prstGeom>
          <a:noFill/>
        </p:spPr>
      </p:pic>
    </p:spTree>
    <p:extLst>
      <p:ext uri="{BB962C8B-B14F-4D97-AF65-F5344CB8AC3E}">
        <p14:creationId xmlns="" xmlns:p14="http://schemas.microsoft.com/office/powerpoint/2010/main" val="243421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Content Placeholder 2"/>
          <p:cNvSpPr>
            <a:spLocks noGrp="1"/>
          </p:cNvSpPr>
          <p:nvPr>
            <p:ph idx="1"/>
          </p:nvPr>
        </p:nvSpPr>
        <p:spPr>
          <a:xfrm>
            <a:off x="1490823" y="844323"/>
            <a:ext cx="6322263" cy="3938692"/>
          </a:xfrm>
        </p:spPr>
        <p:txBody>
          <a:bodyPr>
            <a:noAutofit/>
          </a:bodyPr>
          <a:lstStyle/>
          <a:p>
            <a:pPr>
              <a:buClr>
                <a:srgbClr val="0070C0"/>
              </a:buClr>
              <a:buFont typeface="Wingdings" pitchFamily="2" charset="2"/>
              <a:buChar char="Ø"/>
              <a:defRPr/>
            </a:pPr>
            <a:r>
              <a:rPr lang="tr-TR" sz="1800" dirty="0">
                <a:solidFill>
                  <a:schemeClr val="tx1"/>
                </a:solidFill>
                <a:latin typeface="Tahoma" panose="020B0604030504040204" pitchFamily="34" charset="0"/>
                <a:ea typeface="Tahoma" panose="020B0604030504040204" pitchFamily="34" charset="0"/>
                <a:cs typeface="Tahoma" panose="020B0604030504040204" pitchFamily="34" charset="0"/>
              </a:rPr>
              <a:t>Dik oturun</a:t>
            </a:r>
          </a:p>
          <a:p>
            <a:pPr>
              <a:buClr>
                <a:srgbClr val="0070C0"/>
              </a:buClr>
              <a:buFont typeface="Wingdings" pitchFamily="2" charset="2"/>
              <a:buChar char="Ø"/>
              <a:defRPr/>
            </a:pPr>
            <a:r>
              <a:rPr lang="tr-TR" sz="1800" dirty="0">
                <a:solidFill>
                  <a:schemeClr val="tx1"/>
                </a:solidFill>
                <a:latin typeface="Tahoma" panose="020B0604030504040204" pitchFamily="34" charset="0"/>
                <a:ea typeface="Tahoma" panose="020B0604030504040204" pitchFamily="34" charset="0"/>
                <a:cs typeface="Tahoma" panose="020B0604030504040204" pitchFamily="34" charset="0"/>
              </a:rPr>
              <a:t>Masa-sandalye yükseklik ayarını yapın</a:t>
            </a:r>
          </a:p>
          <a:p>
            <a:pPr>
              <a:buClr>
                <a:srgbClr val="0070C0"/>
              </a:buClr>
              <a:buFont typeface="Wingdings" pitchFamily="2" charset="2"/>
              <a:buChar char="Ø"/>
              <a:defRPr/>
            </a:pPr>
            <a:r>
              <a:rPr lang="tr-TR" sz="1800" dirty="0">
                <a:solidFill>
                  <a:schemeClr val="tx1"/>
                </a:solidFill>
                <a:latin typeface="Tahoma" panose="020B0604030504040204" pitchFamily="34" charset="0"/>
                <a:ea typeface="Tahoma" panose="020B0604030504040204" pitchFamily="34" charset="0"/>
                <a:cs typeface="Tahoma" panose="020B0604030504040204" pitchFamily="34" charset="0"/>
              </a:rPr>
              <a:t>Uzun süre devamlı oturarak çalışmayın</a:t>
            </a:r>
          </a:p>
          <a:p>
            <a:pPr>
              <a:buClr>
                <a:srgbClr val="0070C0"/>
              </a:buClr>
              <a:buFont typeface="Wingdings" pitchFamily="2" charset="2"/>
              <a:buChar char="Ø"/>
              <a:defRPr/>
            </a:pPr>
            <a:r>
              <a:rPr lang="tr-TR" sz="1800" dirty="0">
                <a:solidFill>
                  <a:schemeClr val="tx1"/>
                </a:solidFill>
                <a:latin typeface="Tahoma" panose="020B0604030504040204" pitchFamily="34" charset="0"/>
                <a:ea typeface="Tahoma" panose="020B0604030504040204" pitchFamily="34" charset="0"/>
                <a:cs typeface="Tahoma" panose="020B0604030504040204" pitchFamily="34" charset="0"/>
              </a:rPr>
              <a:t>Germe egzersizleri yapın</a:t>
            </a:r>
          </a:p>
          <a:p>
            <a:pPr>
              <a:buClr>
                <a:srgbClr val="0070C0"/>
              </a:buClr>
              <a:buFont typeface="Wingdings" pitchFamily="2" charset="2"/>
              <a:buChar char="Ø"/>
              <a:defRPr/>
            </a:pPr>
            <a:r>
              <a:rPr lang="tr-TR" sz="1800" dirty="0">
                <a:solidFill>
                  <a:schemeClr val="tx1"/>
                </a:solidFill>
                <a:latin typeface="Tahoma" panose="020B0604030504040204" pitchFamily="34" charset="0"/>
                <a:ea typeface="Tahoma" panose="020B0604030504040204" pitchFamily="34" charset="0"/>
                <a:cs typeface="Tahoma" panose="020B0604030504040204" pitchFamily="34" charset="0"/>
              </a:rPr>
              <a:t>Bilgisayar ekranını vücudunuzun tam karşısına konumlandırın</a:t>
            </a:r>
          </a:p>
          <a:p>
            <a:pPr>
              <a:buClr>
                <a:srgbClr val="0070C0"/>
              </a:buClr>
              <a:buFont typeface="Wingdings" pitchFamily="2" charset="2"/>
              <a:buChar char="Ø"/>
              <a:defRPr/>
            </a:pPr>
            <a:r>
              <a:rPr lang="tr-TR" sz="1800" dirty="0">
                <a:solidFill>
                  <a:schemeClr val="tx1"/>
                </a:solidFill>
                <a:latin typeface="Tahoma" panose="020B0604030504040204" pitchFamily="34" charset="0"/>
                <a:ea typeface="Tahoma" panose="020B0604030504040204" pitchFamily="34" charset="0"/>
                <a:cs typeface="Tahoma" panose="020B0604030504040204" pitchFamily="34" charset="0"/>
              </a:rPr>
              <a:t>Bilgisayar ekranının yükseklik ayarını yapın</a:t>
            </a:r>
          </a:p>
          <a:p>
            <a:pPr>
              <a:buClr>
                <a:srgbClr val="0070C0"/>
              </a:buClr>
              <a:buFont typeface="Wingdings" pitchFamily="2" charset="2"/>
              <a:buChar char="Ø"/>
              <a:defRPr/>
            </a:pPr>
            <a:r>
              <a:rPr lang="tr-TR" sz="1800" dirty="0">
                <a:solidFill>
                  <a:schemeClr val="tx1"/>
                </a:solidFill>
                <a:latin typeface="Tahoma" panose="020B0604030504040204" pitchFamily="34" charset="0"/>
                <a:ea typeface="Tahoma" panose="020B0604030504040204" pitchFamily="34" charset="0"/>
                <a:cs typeface="Tahoma" panose="020B0604030504040204" pitchFamily="34" charset="0"/>
              </a:rPr>
              <a:t>Kullandığınız malzemeleri(kalem,silgi,delgeç v.b)</a:t>
            </a:r>
          </a:p>
          <a:p>
            <a:pPr>
              <a:buNone/>
              <a:defRPr/>
            </a:pPr>
            <a:r>
              <a:rPr lang="tr-TR" sz="1800" dirty="0">
                <a:solidFill>
                  <a:schemeClr val="tx1"/>
                </a:solidFill>
                <a:latin typeface="Tahoma" panose="020B0604030504040204" pitchFamily="34" charset="0"/>
                <a:ea typeface="Tahoma" panose="020B0604030504040204" pitchFamily="34" charset="0"/>
                <a:cs typeface="Tahoma" panose="020B0604030504040204" pitchFamily="34" charset="0"/>
              </a:rPr>
              <a:t>   kolunuzun süpürme mesafesinde bulundurun</a:t>
            </a:r>
          </a:p>
          <a:p>
            <a:pPr>
              <a:buClr>
                <a:srgbClr val="0070C0"/>
              </a:buClr>
              <a:buFont typeface="Wingdings" pitchFamily="2" charset="2"/>
              <a:buChar char="Ø"/>
              <a:defRPr/>
            </a:pPr>
            <a:r>
              <a:rPr lang="tr-TR" sz="1800" dirty="0">
                <a:solidFill>
                  <a:schemeClr val="tx1"/>
                </a:solidFill>
                <a:latin typeface="Tahoma" panose="020B0604030504040204" pitchFamily="34" charset="0"/>
                <a:ea typeface="Tahoma" panose="020B0604030504040204" pitchFamily="34" charset="0"/>
                <a:cs typeface="Tahoma" panose="020B0604030504040204" pitchFamily="34" charset="0"/>
              </a:rPr>
              <a:t>Kırık,bozuk,arızalı elektrik aksamlarını kullanmayın</a:t>
            </a:r>
          </a:p>
          <a:p>
            <a:pPr>
              <a:buClr>
                <a:srgbClr val="0070C0"/>
              </a:buClr>
              <a:buFont typeface="Wingdings" pitchFamily="2" charset="2"/>
              <a:buChar char="Ø"/>
              <a:defRPr/>
            </a:pPr>
            <a:r>
              <a:rPr lang="tr-TR" sz="1800" dirty="0">
                <a:solidFill>
                  <a:schemeClr val="tx1"/>
                </a:solidFill>
                <a:latin typeface="Tahoma" panose="020B0604030504040204" pitchFamily="34" charset="0"/>
                <a:ea typeface="Tahoma" panose="020B0604030504040204" pitchFamily="34" charset="0"/>
                <a:cs typeface="Tahoma" panose="020B0604030504040204" pitchFamily="34" charset="0"/>
              </a:rPr>
              <a:t>Çıplak uçlu elektrik kablosu kullanmayın</a:t>
            </a:r>
          </a:p>
        </p:txBody>
      </p:sp>
      <p:pic>
        <p:nvPicPr>
          <p:cNvPr id="3" name="Picture 3" descr="C:\Users\NEUHISQ1\Desktop\NEU Hospital Logo (2).png"/>
          <p:cNvPicPr>
            <a:picLocks noChangeAspect="1" noChangeArrowheads="1"/>
          </p:cNvPicPr>
          <p:nvPr/>
        </p:nvPicPr>
        <p:blipFill>
          <a:blip r:embed="rId2"/>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9393301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8539" y="1226216"/>
            <a:ext cx="5829300" cy="1553777"/>
          </a:xfrm>
        </p:spPr>
        <p:txBody>
          <a:bodyPr>
            <a:normAutofit/>
          </a:bodyPr>
          <a:lstStyle/>
          <a:p>
            <a:r>
              <a:rPr lang="tr-TR" sz="3200" b="1" dirty="0" smtClean="0">
                <a:latin typeface="Tahoma" panose="020B0604030504040204" pitchFamily="34" charset="0"/>
                <a:ea typeface="Tahoma" panose="020B0604030504040204" pitchFamily="34" charset="0"/>
                <a:cs typeface="Tahoma" panose="020B0604030504040204" pitchFamily="34" charset="0"/>
              </a:rPr>
              <a:t>EL ALETLERİNDE </a:t>
            </a:r>
            <a:br>
              <a:rPr lang="tr-TR" sz="3200" b="1" dirty="0" smtClean="0">
                <a:latin typeface="Tahoma" panose="020B0604030504040204" pitchFamily="34" charset="0"/>
                <a:ea typeface="Tahoma" panose="020B0604030504040204" pitchFamily="34" charset="0"/>
                <a:cs typeface="Tahoma" panose="020B0604030504040204" pitchFamily="34" charset="0"/>
              </a:rPr>
            </a:br>
            <a:r>
              <a:rPr lang="tr-TR" sz="3200" b="1" dirty="0" smtClean="0">
                <a:latin typeface="Tahoma" panose="020B0604030504040204" pitchFamily="34" charset="0"/>
                <a:ea typeface="Tahoma" panose="020B0604030504040204" pitchFamily="34" charset="0"/>
                <a:cs typeface="Tahoma" panose="020B0604030504040204" pitchFamily="34" charset="0"/>
              </a:rPr>
              <a:t>İŞ SAĞLIĞI VE GÜVENLİĞİ</a:t>
            </a:r>
            <a:endParaRPr lang="en-US" sz="3200" b="1" dirty="0">
              <a:latin typeface="Tahoma" panose="020B0604030504040204" pitchFamily="34" charset="0"/>
              <a:ea typeface="Tahoma" panose="020B0604030504040204" pitchFamily="34" charset="0"/>
              <a:cs typeface="Tahoma" panose="020B0604030504040204" pitchFamily="34" charset="0"/>
            </a:endParaRPr>
          </a:p>
        </p:txBody>
      </p:sp>
      <p:pic>
        <p:nvPicPr>
          <p:cNvPr id="3" name="Picture 3" descr="C:\Users\NEUHISQ1\Desktop\NEU Hospital Logo (2).png"/>
          <p:cNvPicPr>
            <a:picLocks noChangeAspect="1" noChangeArrowheads="1"/>
          </p:cNvPicPr>
          <p:nvPr/>
        </p:nvPicPr>
        <p:blipFill>
          <a:blip r:embed="rId2"/>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15499843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8761" y="910817"/>
            <a:ext cx="5450697" cy="3756436"/>
          </a:xfrm>
        </p:spPr>
        <p:txBody>
          <a:bodyPr/>
          <a:lstStyle/>
          <a:p>
            <a:pPr>
              <a:buNone/>
            </a:pPr>
            <a:r>
              <a:rPr lang="tr-TR" b="1" dirty="0" smtClean="0">
                <a:latin typeface="Tahoma" panose="020B0604030504040204" pitchFamily="34" charset="0"/>
                <a:ea typeface="Tahoma" panose="020B0604030504040204" pitchFamily="34" charset="0"/>
                <a:cs typeface="Tahoma" panose="020B0604030504040204" pitchFamily="34" charset="0"/>
              </a:rPr>
              <a:t>   Meslek Hastalığı Nedir?</a:t>
            </a:r>
          </a:p>
          <a:p>
            <a:pPr>
              <a:buNone/>
            </a:pPr>
            <a:r>
              <a:rPr lang="tr-TR" sz="2100" dirty="0">
                <a:latin typeface="Tahoma" panose="020B0604030504040204" pitchFamily="34" charset="0"/>
                <a:ea typeface="Tahoma" panose="020B0604030504040204" pitchFamily="34" charset="0"/>
                <a:cs typeface="Tahoma" panose="020B0604030504040204" pitchFamily="34" charset="0"/>
              </a:rPr>
              <a:t> </a:t>
            </a:r>
            <a:r>
              <a:rPr lang="tr-TR" sz="2100" dirty="0" smtClean="0">
                <a:latin typeface="Tahoma" panose="020B0604030504040204" pitchFamily="34" charset="0"/>
                <a:ea typeface="Tahoma" panose="020B0604030504040204" pitchFamily="34" charset="0"/>
                <a:cs typeface="Tahoma" panose="020B0604030504040204" pitchFamily="34" charset="0"/>
              </a:rPr>
              <a:t>  </a:t>
            </a:r>
            <a:r>
              <a:rPr lang="tr-TR" sz="2100" dirty="0">
                <a:latin typeface="Tahoma" panose="020B0604030504040204" pitchFamily="34" charset="0"/>
                <a:ea typeface="Tahoma" panose="020B0604030504040204" pitchFamily="34" charset="0"/>
                <a:cs typeface="Tahoma" panose="020B0604030504040204" pitchFamily="34" charset="0"/>
              </a:rPr>
              <a:t>“Meslek Hastalığı”, işin veya işyerinin niteliğine göre tekrarlanan bir nedenden veya işin yürütüm koşullarından kaynaklanan bedensel veya ruhsal hastalık veya sakatlık hallerini anlatır.</a:t>
            </a:r>
            <a:endParaRPr lang="en-US" sz="2100" b="1" dirty="0">
              <a:latin typeface="Tahoma" panose="020B0604030504040204" pitchFamily="34" charset="0"/>
              <a:ea typeface="Tahoma" panose="020B0604030504040204" pitchFamily="34" charset="0"/>
              <a:cs typeface="Tahoma" panose="020B0604030504040204" pitchFamily="34" charset="0"/>
            </a:endParaRPr>
          </a:p>
        </p:txBody>
      </p:sp>
      <p:pic>
        <p:nvPicPr>
          <p:cNvPr id="4" name="Picture 3" descr="C:\Users\NEUHISQ1\Desktop\NEU Hospital Logo (2).png"/>
          <p:cNvPicPr>
            <a:picLocks noChangeAspect="1" noChangeArrowheads="1"/>
          </p:cNvPicPr>
          <p:nvPr/>
        </p:nvPicPr>
        <p:blipFill>
          <a:blip r:embed="rId2"/>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5356926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061232" y="1163319"/>
            <a:ext cx="3429024" cy="876496"/>
          </a:xfrm>
        </p:spPr>
        <p:txBody>
          <a:bodyPr>
            <a:normAutofit fontScale="90000"/>
          </a:bodyPr>
          <a:lstStyle/>
          <a:p>
            <a:r>
              <a:rPr lang="tr-TR" sz="3600" dirty="0"/>
              <a:t>El Aletleri</a:t>
            </a:r>
            <a:br>
              <a:rPr lang="tr-TR" sz="3600" dirty="0"/>
            </a:br>
            <a:r>
              <a:rPr lang="tr-TR" sz="2400" dirty="0"/>
              <a:t> </a:t>
            </a:r>
            <a:br>
              <a:rPr lang="tr-TR" sz="2400" dirty="0"/>
            </a:br>
            <a:r>
              <a:rPr lang="tr-TR" sz="2400" dirty="0"/>
              <a:t/>
            </a:r>
            <a:br>
              <a:rPr lang="tr-TR" sz="2400" dirty="0"/>
            </a:br>
            <a:r>
              <a:rPr lang="tr-TR" sz="2400" dirty="0"/>
              <a:t> </a:t>
            </a:r>
          </a:p>
        </p:txBody>
      </p:sp>
      <p:sp>
        <p:nvSpPr>
          <p:cNvPr id="3" name="2 Alt Başlık"/>
          <p:cNvSpPr>
            <a:spLocks noGrp="1"/>
          </p:cNvSpPr>
          <p:nvPr>
            <p:ph type="subTitle" idx="1"/>
          </p:nvPr>
        </p:nvSpPr>
        <p:spPr>
          <a:xfrm>
            <a:off x="1518851" y="1862314"/>
            <a:ext cx="4800600" cy="1314450"/>
          </a:xfrm>
        </p:spPr>
        <p:txBody>
          <a:bodyPr>
            <a:noAutofit/>
          </a:bodyPr>
          <a:lstStyle/>
          <a:p>
            <a:r>
              <a:rPr lang="tr-TR" dirty="0" smtClean="0">
                <a:solidFill>
                  <a:schemeClr val="tx1"/>
                </a:solidFill>
                <a:latin typeface="Tahoma" panose="020B0604030504040204" pitchFamily="34" charset="0"/>
                <a:ea typeface="Tahoma" panose="020B0604030504040204" pitchFamily="34" charset="0"/>
                <a:cs typeface="Tahoma" panose="020B0604030504040204" pitchFamily="34" charset="0"/>
              </a:rPr>
              <a:t>Bir yere sabitlenmemiş veya taşınabilmesi için üzerinde tekerlek bulunmayan ve elle tutularak kullanılan aletlere el aletleri denir.</a:t>
            </a:r>
            <a:endParaRPr lang="tr-TR"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pic>
        <p:nvPicPr>
          <p:cNvPr id="1026" name="Picture 2" descr="C:\Documents and Settings\HALİL\Belgelerim\ÇALIŞMA DAİRESİ İSG KURSU\DERS NOTLARI\RESİMLER\imagesCAEWH8G3.jpg"/>
          <p:cNvPicPr>
            <a:picLocks noChangeAspect="1" noChangeArrowheads="1"/>
          </p:cNvPicPr>
          <p:nvPr/>
        </p:nvPicPr>
        <p:blipFill>
          <a:blip r:embed="rId2" cstate="print"/>
          <a:srcRect/>
          <a:stretch>
            <a:fillRect/>
          </a:stretch>
        </p:blipFill>
        <p:spPr bwMode="auto">
          <a:xfrm>
            <a:off x="6617065" y="1807897"/>
            <a:ext cx="1000125" cy="1000125"/>
          </a:xfrm>
          <a:prstGeom prst="rect">
            <a:avLst/>
          </a:prstGeom>
          <a:noFill/>
        </p:spPr>
      </p:pic>
      <p:pic>
        <p:nvPicPr>
          <p:cNvPr id="1027" name="Picture 3" descr="C:\Documents and Settings\HALİL\Belgelerim\ÇALIŞMA DAİRESİ İSG KURSU\DERS NOTLARI\RESİMLER\imagesCAWR7IPY.jpg"/>
          <p:cNvPicPr>
            <a:picLocks noChangeAspect="1" noChangeArrowheads="1"/>
          </p:cNvPicPr>
          <p:nvPr/>
        </p:nvPicPr>
        <p:blipFill>
          <a:blip r:embed="rId3" cstate="print"/>
          <a:srcRect/>
          <a:stretch>
            <a:fillRect/>
          </a:stretch>
        </p:blipFill>
        <p:spPr bwMode="auto">
          <a:xfrm>
            <a:off x="1518026" y="3482585"/>
            <a:ext cx="1125148" cy="1125148"/>
          </a:xfrm>
          <a:prstGeom prst="rect">
            <a:avLst/>
          </a:prstGeom>
          <a:noFill/>
        </p:spPr>
      </p:pic>
      <p:pic>
        <p:nvPicPr>
          <p:cNvPr id="1028" name="Picture 4" descr="C:\Documents and Settings\HALİL\Belgelerim\ÇALIŞMA DAİRESİ İSG KURSU\DERS NOTLARI\RESİMLER\imagesCACA7CVF.jpg"/>
          <p:cNvPicPr>
            <a:picLocks noChangeAspect="1" noChangeArrowheads="1"/>
          </p:cNvPicPr>
          <p:nvPr/>
        </p:nvPicPr>
        <p:blipFill>
          <a:blip r:embed="rId4" cstate="print"/>
          <a:srcRect/>
          <a:stretch>
            <a:fillRect/>
          </a:stretch>
        </p:blipFill>
        <p:spPr bwMode="auto">
          <a:xfrm>
            <a:off x="2857488" y="3643320"/>
            <a:ext cx="1714500" cy="971550"/>
          </a:xfrm>
          <a:prstGeom prst="rect">
            <a:avLst/>
          </a:prstGeom>
          <a:noFill/>
        </p:spPr>
      </p:pic>
      <p:pic>
        <p:nvPicPr>
          <p:cNvPr id="1029" name="Picture 5" descr="C:\Documents and Settings\HALİL\Belgelerim\ÇALIŞMA DAİRESİ İSG KURSU\DERS NOTLARI\RESİMLER\imagesCA7EVE5Q.jpg"/>
          <p:cNvPicPr>
            <a:picLocks noChangeAspect="1" noChangeArrowheads="1"/>
          </p:cNvPicPr>
          <p:nvPr/>
        </p:nvPicPr>
        <p:blipFill>
          <a:blip r:embed="rId5" cstate="print"/>
          <a:srcRect/>
          <a:stretch>
            <a:fillRect/>
          </a:stretch>
        </p:blipFill>
        <p:spPr bwMode="auto">
          <a:xfrm>
            <a:off x="4893471" y="3750477"/>
            <a:ext cx="1000125" cy="1000125"/>
          </a:xfrm>
          <a:prstGeom prst="rect">
            <a:avLst/>
          </a:prstGeom>
          <a:noFill/>
        </p:spPr>
      </p:pic>
      <p:pic>
        <p:nvPicPr>
          <p:cNvPr id="1030" name="Picture 6" descr="C:\Documents and Settings\HALİL\Belgelerim\ÇALIŞMA DAİRESİ İSG KURSU\DERS NOTLARI\RESİMLER\imagesCA77UEPI.jpg"/>
          <p:cNvPicPr>
            <a:picLocks noChangeAspect="1" noChangeArrowheads="1"/>
          </p:cNvPicPr>
          <p:nvPr/>
        </p:nvPicPr>
        <p:blipFill>
          <a:blip r:embed="rId6" cstate="print"/>
          <a:srcRect/>
          <a:stretch>
            <a:fillRect/>
          </a:stretch>
        </p:blipFill>
        <p:spPr bwMode="auto">
          <a:xfrm>
            <a:off x="6115051" y="3375429"/>
            <a:ext cx="1629234" cy="1178726"/>
          </a:xfrm>
          <a:prstGeom prst="rect">
            <a:avLst/>
          </a:prstGeom>
          <a:noFill/>
        </p:spPr>
      </p:pic>
      <p:pic>
        <p:nvPicPr>
          <p:cNvPr id="9" name="Picture 3" descr="C:\Users\NEUHISQ1\Desktop\NEU Hospital Logo (2).png"/>
          <p:cNvPicPr>
            <a:picLocks noChangeAspect="1" noChangeArrowheads="1"/>
          </p:cNvPicPr>
          <p:nvPr/>
        </p:nvPicPr>
        <p:blipFill>
          <a:blip r:embed="rId7"/>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214283742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85900" y="1200151"/>
            <a:ext cx="6172200" cy="2657484"/>
          </a:xfrm>
        </p:spPr>
        <p:txBody>
          <a:bodyPr/>
          <a:lstStyle/>
          <a:p>
            <a:pPr>
              <a:buNone/>
            </a:pPr>
            <a:r>
              <a:rPr lang="tr-TR" dirty="0" smtClean="0">
                <a:latin typeface="Tahoma" panose="020B0604030504040204" pitchFamily="34" charset="0"/>
                <a:ea typeface="Tahoma" panose="020B0604030504040204" pitchFamily="34" charset="0"/>
                <a:cs typeface="Tahoma" panose="020B0604030504040204" pitchFamily="34" charset="0"/>
              </a:rPr>
              <a:t>   </a:t>
            </a:r>
            <a:r>
              <a:rPr lang="tr-TR" sz="2400" dirty="0" smtClean="0">
                <a:latin typeface="Tahoma" panose="020B0604030504040204" pitchFamily="34" charset="0"/>
                <a:ea typeface="Tahoma" panose="020B0604030504040204" pitchFamily="34" charset="0"/>
                <a:cs typeface="Tahoma" panose="020B0604030504040204" pitchFamily="34" charset="0"/>
              </a:rPr>
              <a:t>El aletleri hem iş kazalarının , hem de meslek hastalıklarının önlenmesi bakımından  büyük önem arzeder</a:t>
            </a:r>
            <a:endParaRPr lang="tr-TR" sz="2400" dirty="0">
              <a:latin typeface="Tahoma" panose="020B0604030504040204" pitchFamily="34" charset="0"/>
              <a:ea typeface="Tahoma" panose="020B0604030504040204" pitchFamily="34" charset="0"/>
              <a:cs typeface="Tahoma" panose="020B0604030504040204" pitchFamily="34" charset="0"/>
            </a:endParaRPr>
          </a:p>
        </p:txBody>
      </p:sp>
      <p:pic>
        <p:nvPicPr>
          <p:cNvPr id="26626" name="Picture 2" descr="http://t1.gstatic.com/images?q=tbn:ANd9GcRIi3TKfb6LI552CCyGGLGsXblogFLCnXoHtfEPMh6KM_tChQZkSg"/>
          <p:cNvPicPr>
            <a:picLocks noChangeAspect="1" noChangeArrowheads="1"/>
          </p:cNvPicPr>
          <p:nvPr/>
        </p:nvPicPr>
        <p:blipFill>
          <a:blip r:embed="rId2" cstate="print"/>
          <a:srcRect/>
          <a:stretch>
            <a:fillRect/>
          </a:stretch>
        </p:blipFill>
        <p:spPr bwMode="auto">
          <a:xfrm>
            <a:off x="4313707" y="2716824"/>
            <a:ext cx="1086921" cy="1391250"/>
          </a:xfrm>
          <a:prstGeom prst="rect">
            <a:avLst/>
          </a:prstGeom>
          <a:noFill/>
        </p:spPr>
      </p:pic>
      <p:pic>
        <p:nvPicPr>
          <p:cNvPr id="4"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227287032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6432" y="857692"/>
            <a:ext cx="6172200" cy="3643338"/>
          </a:xfrm>
        </p:spPr>
        <p:txBody>
          <a:bodyPr>
            <a:normAutofit/>
          </a:bodyPr>
          <a:lstStyle/>
          <a:p>
            <a:pPr>
              <a:buNone/>
            </a:pPr>
            <a:r>
              <a:rPr lang="tr-TR" b="1" dirty="0" smtClean="0">
                <a:latin typeface="Tahoma" panose="020B0604030504040204" pitchFamily="34" charset="0"/>
                <a:ea typeface="Tahoma" panose="020B0604030504040204" pitchFamily="34" charset="0"/>
                <a:cs typeface="Tahoma" panose="020B0604030504040204" pitchFamily="34" charset="0"/>
              </a:rPr>
              <a:t>     </a:t>
            </a:r>
            <a:r>
              <a:rPr lang="tr-TR" sz="2800" b="1" dirty="0" smtClean="0">
                <a:latin typeface="Tahoma" panose="020B0604030504040204" pitchFamily="34" charset="0"/>
                <a:ea typeface="Tahoma" panose="020B0604030504040204" pitchFamily="34" charset="0"/>
                <a:cs typeface="Tahoma" panose="020B0604030504040204" pitchFamily="34" charset="0"/>
              </a:rPr>
              <a:t>El Aletlerinde Kazalar 2   Şekilde Meydana Gelir</a:t>
            </a:r>
          </a:p>
          <a:p>
            <a:pPr marL="385763" indent="-385763" algn="just">
              <a:buClr>
                <a:srgbClr val="0070C0"/>
              </a:buClr>
              <a:buFont typeface="Wingdings" pitchFamily="2" charset="2"/>
              <a:buChar char="Ø"/>
            </a:pPr>
            <a:r>
              <a:rPr lang="tr-TR" sz="2400" dirty="0" smtClean="0">
                <a:latin typeface="Tahoma" panose="020B0604030504040204" pitchFamily="34" charset="0"/>
                <a:ea typeface="Tahoma" panose="020B0604030504040204" pitchFamily="34" charset="0"/>
                <a:cs typeface="Tahoma" panose="020B0604030504040204" pitchFamily="34" charset="0"/>
              </a:rPr>
              <a:t>El aletlerinin hatalı, kırık , bozuk olması</a:t>
            </a:r>
          </a:p>
          <a:p>
            <a:pPr marL="385763" indent="-385763" algn="just">
              <a:buClr>
                <a:srgbClr val="0070C0"/>
              </a:buClr>
              <a:buFont typeface="Wingdings" pitchFamily="2" charset="2"/>
              <a:buChar char="Ø"/>
            </a:pPr>
            <a:r>
              <a:rPr lang="tr-TR" sz="2400" dirty="0" smtClean="0">
                <a:latin typeface="Tahoma" panose="020B0604030504040204" pitchFamily="34" charset="0"/>
                <a:ea typeface="Tahoma" panose="020B0604030504040204" pitchFamily="34" charset="0"/>
                <a:cs typeface="Tahoma" panose="020B0604030504040204" pitchFamily="34" charset="0"/>
              </a:rPr>
              <a:t>El aletlerinin yanlış kullanılması</a:t>
            </a:r>
          </a:p>
          <a:p>
            <a:pPr marL="385763" indent="-385763" algn="just">
              <a:buNone/>
            </a:pPr>
            <a:r>
              <a:rPr lang="tr-TR" sz="2400" dirty="0" smtClean="0">
                <a:latin typeface="Tahoma" panose="020B0604030504040204" pitchFamily="34" charset="0"/>
                <a:ea typeface="Tahoma" panose="020B0604030504040204" pitchFamily="34" charset="0"/>
                <a:cs typeface="Tahoma" panose="020B0604030504040204" pitchFamily="34" charset="0"/>
              </a:rPr>
              <a:t> Bu yüzden el aletlerini kullanan çalışanlar ,</a:t>
            </a:r>
          </a:p>
          <a:p>
            <a:pPr marL="385763" indent="-385763" algn="just">
              <a:buNone/>
            </a:pPr>
            <a:r>
              <a:rPr lang="tr-TR" sz="2400" dirty="0" smtClean="0">
                <a:latin typeface="Tahoma" panose="020B0604030504040204" pitchFamily="34" charset="0"/>
                <a:ea typeface="Tahoma" panose="020B0604030504040204" pitchFamily="34" charset="0"/>
                <a:cs typeface="Tahoma" panose="020B0604030504040204" pitchFamily="34" charset="0"/>
              </a:rPr>
              <a:t> bu konuda </a:t>
            </a:r>
            <a:r>
              <a:rPr lang="tr-TR" sz="2400" dirty="0" smtClean="0">
                <a:latin typeface="Tahoma" panose="020B0604030504040204" pitchFamily="34" charset="0"/>
                <a:ea typeface="Tahoma" panose="020B0604030504040204" pitchFamily="34" charset="0"/>
                <a:cs typeface="Tahoma" panose="020B0604030504040204" pitchFamily="34" charset="0"/>
              </a:rPr>
              <a:t>eğitilmelidirler</a:t>
            </a:r>
            <a:endParaRPr lang="en-US" sz="2400" dirty="0">
              <a:latin typeface="Tahoma" panose="020B0604030504040204" pitchFamily="34" charset="0"/>
              <a:ea typeface="Tahoma" panose="020B0604030504040204" pitchFamily="34" charset="0"/>
              <a:cs typeface="Tahoma" panose="020B0604030504040204" pitchFamily="34" charset="0"/>
            </a:endParaRPr>
          </a:p>
        </p:txBody>
      </p:sp>
      <p:pic>
        <p:nvPicPr>
          <p:cNvPr id="5" name="Picture 1" descr="C:\Documents and Settings\HALİL\Belgelerim\ÇALIŞMA DAİRESİ İSG KURSU\DERS NOTLARI\RESİMLER\POWERPOİNT SUNUM.bmp"/>
          <p:cNvPicPr>
            <a:picLocks noChangeAspect="1" noChangeArrowheads="1"/>
          </p:cNvPicPr>
          <p:nvPr/>
        </p:nvPicPr>
        <p:blipFill>
          <a:blip r:embed="rId2" cstate="print"/>
          <a:srcRect/>
          <a:stretch>
            <a:fillRect/>
          </a:stretch>
        </p:blipFill>
        <p:spPr bwMode="auto">
          <a:xfrm>
            <a:off x="6471139" y="1926253"/>
            <a:ext cx="1937673" cy="1722376"/>
          </a:xfrm>
          <a:prstGeom prst="rect">
            <a:avLst/>
          </a:prstGeom>
          <a:noFill/>
        </p:spPr>
      </p:pic>
      <p:pic>
        <p:nvPicPr>
          <p:cNvPr id="4"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2968059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582616" y="1648559"/>
            <a:ext cx="6172200" cy="889394"/>
          </a:xfrm>
        </p:spPr>
        <p:txBody>
          <a:bodyPr>
            <a:normAutofit fontScale="85000" lnSpcReduction="20000"/>
          </a:bodyPr>
          <a:lstStyle/>
          <a:p>
            <a:pPr>
              <a:buNone/>
            </a:pPr>
            <a:r>
              <a:rPr lang="tr-TR" dirty="0" smtClean="0">
                <a:latin typeface="Tahoma" panose="020B0604030504040204" pitchFamily="34" charset="0"/>
                <a:ea typeface="Tahoma" panose="020B0604030504040204" pitchFamily="34" charset="0"/>
                <a:cs typeface="Tahoma" panose="020B0604030504040204" pitchFamily="34" charset="0"/>
              </a:rPr>
              <a:t>  Elektrik enerjisiyle çalışan ve  seyyar olan(elde taşınan) aletlerdir.</a:t>
            </a:r>
          </a:p>
          <a:p>
            <a:pPr>
              <a:buNone/>
            </a:pPr>
            <a:endParaRPr lang="tr-TR" dirty="0">
              <a:latin typeface="Tahoma" panose="020B0604030504040204" pitchFamily="34" charset="0"/>
              <a:ea typeface="Tahoma" panose="020B0604030504040204" pitchFamily="34" charset="0"/>
              <a:cs typeface="Tahoma" panose="020B0604030504040204" pitchFamily="34" charset="0"/>
            </a:endParaRPr>
          </a:p>
        </p:txBody>
      </p:sp>
      <p:sp>
        <p:nvSpPr>
          <p:cNvPr id="2" name="1 Başlık"/>
          <p:cNvSpPr>
            <a:spLocks noGrp="1"/>
          </p:cNvSpPr>
          <p:nvPr>
            <p:ph type="title"/>
          </p:nvPr>
        </p:nvSpPr>
        <p:spPr>
          <a:xfrm>
            <a:off x="386861" y="742310"/>
            <a:ext cx="6462347" cy="857250"/>
          </a:xfrm>
        </p:spPr>
        <p:txBody>
          <a:bodyPr>
            <a:normAutofit/>
          </a:bodyPr>
          <a:lstStyle/>
          <a:p>
            <a:r>
              <a:rPr lang="tr-TR" sz="2700" dirty="0"/>
              <a:t>  </a:t>
            </a:r>
            <a:r>
              <a:rPr lang="tr-TR" sz="2700" dirty="0">
                <a:solidFill>
                  <a:schemeClr val="tx1"/>
                </a:solidFill>
              </a:rPr>
              <a:t>ELEKTRİKLİ   EL   ALETLERİ </a:t>
            </a:r>
          </a:p>
        </p:txBody>
      </p:sp>
      <p:pic>
        <p:nvPicPr>
          <p:cNvPr id="1026" name="Picture 2" descr="C:\Documents and Settings\HALİL\Belgelerim\ÇALIŞMA DAİRESİ İSG KURSU\DERS NOTLARI\RESİMLER\DEKAPAJ.bmp"/>
          <p:cNvPicPr>
            <a:picLocks noChangeAspect="1" noChangeArrowheads="1"/>
          </p:cNvPicPr>
          <p:nvPr/>
        </p:nvPicPr>
        <p:blipFill>
          <a:blip r:embed="rId2" cstate="print"/>
          <a:srcRect/>
          <a:stretch>
            <a:fillRect/>
          </a:stretch>
        </p:blipFill>
        <p:spPr bwMode="auto">
          <a:xfrm>
            <a:off x="3729031" y="2989659"/>
            <a:ext cx="1964531" cy="1435894"/>
          </a:xfrm>
          <a:prstGeom prst="rect">
            <a:avLst/>
          </a:prstGeom>
          <a:noFill/>
        </p:spPr>
      </p:pic>
      <p:pic>
        <p:nvPicPr>
          <p:cNvPr id="5"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23316714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64447" y="1393023"/>
            <a:ext cx="6172200" cy="3032534"/>
          </a:xfrm>
        </p:spPr>
        <p:txBody>
          <a:bodyPr>
            <a:normAutofit fontScale="85000" lnSpcReduction="10000"/>
          </a:bodyPr>
          <a:lstStyle/>
          <a:p>
            <a:pPr marL="0" indent="0">
              <a:buNone/>
            </a:pPr>
            <a:r>
              <a:rPr lang="tr-TR" dirty="0" smtClean="0">
                <a:latin typeface="Tahoma" panose="020B0604030504040204" pitchFamily="34" charset="0"/>
                <a:ea typeface="Tahoma" panose="020B0604030504040204" pitchFamily="34" charset="0"/>
                <a:cs typeface="Tahoma" panose="020B0604030504040204" pitchFamily="34" charset="0"/>
              </a:rPr>
              <a:t>Elektrikli el aletlerinde iş kazaları başlıca 3 şekilde ortaya çıkmaktadır.</a:t>
            </a:r>
          </a:p>
          <a:p>
            <a:pPr marL="342900" indent="-342900">
              <a:buNone/>
            </a:pPr>
            <a:r>
              <a:rPr lang="tr-TR" dirty="0" smtClean="0">
                <a:latin typeface="Tahoma" panose="020B0604030504040204" pitchFamily="34" charset="0"/>
                <a:ea typeface="Tahoma" panose="020B0604030504040204" pitchFamily="34" charset="0"/>
                <a:cs typeface="Tahoma" panose="020B0604030504040204" pitchFamily="34" charset="0"/>
              </a:rPr>
              <a:t>1.Elektrik Çarpması</a:t>
            </a:r>
          </a:p>
          <a:p>
            <a:pPr marL="342900" indent="-342900">
              <a:buNone/>
            </a:pPr>
            <a:r>
              <a:rPr lang="tr-TR" dirty="0" smtClean="0">
                <a:latin typeface="Tahoma" panose="020B0604030504040204" pitchFamily="34" charset="0"/>
                <a:ea typeface="Tahoma" panose="020B0604030504040204" pitchFamily="34" charset="0"/>
                <a:cs typeface="Tahoma" panose="020B0604030504040204" pitchFamily="34" charset="0"/>
              </a:rPr>
              <a:t>2. </a:t>
            </a:r>
            <a:r>
              <a:rPr lang="tr-TR" dirty="0" smtClean="0">
                <a:latin typeface="Tahoma" panose="020B0604030504040204" pitchFamily="34" charset="0"/>
                <a:ea typeface="Tahoma" panose="020B0604030504040204" pitchFamily="34" charset="0"/>
                <a:cs typeface="Tahoma" panose="020B0604030504040204" pitchFamily="34" charset="0"/>
              </a:rPr>
              <a:t>Kesici,delici </a:t>
            </a:r>
            <a:r>
              <a:rPr lang="tr-TR" dirty="0" smtClean="0">
                <a:latin typeface="Tahoma" panose="020B0604030504040204" pitchFamily="34" charset="0"/>
                <a:ea typeface="Tahoma" panose="020B0604030504040204" pitchFamily="34" charset="0"/>
                <a:cs typeface="Tahoma" panose="020B0604030504040204" pitchFamily="34" charset="0"/>
              </a:rPr>
              <a:t>v.b uçlardan yaralanma</a:t>
            </a:r>
          </a:p>
          <a:p>
            <a:pPr marL="342900" indent="-342900">
              <a:buNone/>
            </a:pPr>
            <a:r>
              <a:rPr lang="tr-TR" dirty="0" smtClean="0">
                <a:latin typeface="Tahoma" panose="020B0604030504040204" pitchFamily="34" charset="0"/>
                <a:ea typeface="Tahoma" panose="020B0604030504040204" pitchFamily="34" charset="0"/>
                <a:cs typeface="Tahoma" panose="020B0604030504040204" pitchFamily="34" charset="0"/>
              </a:rPr>
              <a:t>3. </a:t>
            </a:r>
            <a:r>
              <a:rPr lang="tr-TR" dirty="0" smtClean="0">
                <a:latin typeface="Tahoma" panose="020B0604030504040204" pitchFamily="34" charset="0"/>
                <a:ea typeface="Tahoma" panose="020B0604030504040204" pitchFamily="34" charset="0"/>
                <a:cs typeface="Tahoma" panose="020B0604030504040204" pitchFamily="34" charset="0"/>
              </a:rPr>
              <a:t>Fırlayan,sıçrayan,kopan </a:t>
            </a:r>
            <a:r>
              <a:rPr lang="tr-TR" dirty="0" smtClean="0">
                <a:latin typeface="Tahoma" panose="020B0604030504040204" pitchFamily="34" charset="0"/>
                <a:ea typeface="Tahoma" panose="020B0604030504040204" pitchFamily="34" charset="0"/>
                <a:cs typeface="Tahoma" panose="020B0604030504040204" pitchFamily="34" charset="0"/>
              </a:rPr>
              <a:t>parçaların çarpması</a:t>
            </a:r>
          </a:p>
        </p:txBody>
      </p:sp>
      <p:pic>
        <p:nvPicPr>
          <p:cNvPr id="4" name="Picture 2" descr="C:\Documents and Settings\HALİL\Belgelerim\ÇALIŞMA DAİRESİ İSG KURSU\DERS NOTLARI\RESİMLER\hand grinder.jpg"/>
          <p:cNvPicPr>
            <a:picLocks noChangeAspect="1" noChangeArrowheads="1"/>
          </p:cNvPicPr>
          <p:nvPr/>
        </p:nvPicPr>
        <p:blipFill>
          <a:blip r:embed="rId2" cstate="print"/>
          <a:srcRect/>
          <a:stretch>
            <a:fillRect/>
          </a:stretch>
        </p:blipFill>
        <p:spPr bwMode="auto">
          <a:xfrm>
            <a:off x="3921810" y="3560028"/>
            <a:ext cx="1292028" cy="1125149"/>
          </a:xfrm>
          <a:prstGeom prst="rect">
            <a:avLst/>
          </a:prstGeom>
          <a:noFill/>
        </p:spPr>
      </p:pic>
      <p:pic>
        <p:nvPicPr>
          <p:cNvPr id="5"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30962229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52712" y="1038687"/>
            <a:ext cx="6172200" cy="3032534"/>
          </a:xfrm>
        </p:spPr>
        <p:txBody>
          <a:bodyPr>
            <a:normAutofit fontScale="62500" lnSpcReduction="20000"/>
          </a:bodyPr>
          <a:lstStyle/>
          <a:p>
            <a:pPr>
              <a:buNone/>
            </a:pPr>
            <a:r>
              <a:rPr lang="tr-TR" dirty="0" smtClean="0">
                <a:latin typeface="Tahoma" panose="020B0604030504040204" pitchFamily="34" charset="0"/>
                <a:ea typeface="Tahoma" panose="020B0604030504040204" pitchFamily="34" charset="0"/>
                <a:cs typeface="Tahoma" panose="020B0604030504040204" pitchFamily="34" charset="0"/>
              </a:rPr>
              <a:t>   </a:t>
            </a:r>
            <a:r>
              <a:rPr lang="tr-TR" b="1" dirty="0" smtClean="0">
                <a:latin typeface="Tahoma" panose="020B0604030504040204" pitchFamily="34" charset="0"/>
                <a:ea typeface="Tahoma" panose="020B0604030504040204" pitchFamily="34" charset="0"/>
                <a:cs typeface="Tahoma" panose="020B0604030504040204" pitchFamily="34" charset="0"/>
              </a:rPr>
              <a:t>ELEKTRİK ÇARPMASINDAN KORUNMAK İÇİN</a:t>
            </a:r>
          </a:p>
          <a:p>
            <a:pPr>
              <a:buNone/>
            </a:pPr>
            <a:endParaRPr lang="tr-TR" dirty="0" smtClean="0">
              <a:latin typeface="Tahoma" panose="020B0604030504040204" pitchFamily="34" charset="0"/>
              <a:ea typeface="Tahoma" panose="020B0604030504040204" pitchFamily="34" charset="0"/>
              <a:cs typeface="Tahoma" panose="020B0604030504040204" pitchFamily="34" charset="0"/>
            </a:endParaRPr>
          </a:p>
          <a:p>
            <a:pPr>
              <a:buFont typeface="Arial" charset="0"/>
              <a:buChar char="•"/>
            </a:pPr>
            <a:r>
              <a:rPr lang="tr-TR" dirty="0" smtClean="0">
                <a:latin typeface="Tahoma" panose="020B0604030504040204" pitchFamily="34" charset="0"/>
                <a:ea typeface="Tahoma" panose="020B0604030504040204" pitchFamily="34" charset="0"/>
                <a:cs typeface="Tahoma" panose="020B0604030504040204" pitchFamily="34" charset="0"/>
              </a:rPr>
              <a:t>Aletlerin izolasyonu yeterli olmalı</a:t>
            </a:r>
          </a:p>
          <a:p>
            <a:pPr>
              <a:buFont typeface="Arial" charset="0"/>
              <a:buChar char="•"/>
            </a:pPr>
            <a:r>
              <a:rPr lang="tr-TR" dirty="0" smtClean="0">
                <a:latin typeface="Tahoma" panose="020B0604030504040204" pitchFamily="34" charset="0"/>
                <a:ea typeface="Tahoma" panose="020B0604030504040204" pitchFamily="34" charset="0"/>
                <a:cs typeface="Tahoma" panose="020B0604030504040204" pitchFamily="34" charset="0"/>
              </a:rPr>
              <a:t>Topraklanmış olmalı</a:t>
            </a:r>
          </a:p>
          <a:p>
            <a:pPr>
              <a:buFont typeface="Arial" charset="0"/>
              <a:buChar char="•"/>
            </a:pPr>
            <a:r>
              <a:rPr lang="tr-TR" dirty="0" smtClean="0">
                <a:latin typeface="Tahoma" panose="020B0604030504040204" pitchFamily="34" charset="0"/>
                <a:ea typeface="Tahoma" panose="020B0604030504040204" pitchFamily="34" charset="0"/>
                <a:cs typeface="Tahoma" panose="020B0604030504040204" pitchFamily="34" charset="0"/>
              </a:rPr>
              <a:t>Kablolar  yıpranmamış olmalı</a:t>
            </a:r>
          </a:p>
          <a:p>
            <a:pPr>
              <a:buFont typeface="Arial" charset="0"/>
              <a:buChar char="•"/>
            </a:pPr>
            <a:r>
              <a:rPr lang="tr-TR" dirty="0" smtClean="0">
                <a:latin typeface="Tahoma" panose="020B0604030504040204" pitchFamily="34" charset="0"/>
                <a:ea typeface="Tahoma" panose="020B0604030504040204" pitchFamily="34" charset="0"/>
                <a:cs typeface="Tahoma" panose="020B0604030504040204" pitchFamily="34" charset="0"/>
              </a:rPr>
              <a:t>Çalışanlar elektrikle çalışma konusunda</a:t>
            </a:r>
          </a:p>
          <a:p>
            <a:pPr>
              <a:buNone/>
            </a:pPr>
            <a:r>
              <a:rPr lang="tr-TR" dirty="0" smtClean="0">
                <a:latin typeface="Tahoma" panose="020B0604030504040204" pitchFamily="34" charset="0"/>
                <a:ea typeface="Tahoma" panose="020B0604030504040204" pitchFamily="34" charset="0"/>
                <a:cs typeface="Tahoma" panose="020B0604030504040204" pitchFamily="34" charset="0"/>
              </a:rPr>
              <a:t>      eğitilmiş olmalı</a:t>
            </a:r>
          </a:p>
          <a:p>
            <a:pPr>
              <a:buFont typeface="Arial" charset="0"/>
              <a:buChar char="•"/>
            </a:pPr>
            <a:r>
              <a:rPr lang="tr-TR" dirty="0" smtClean="0">
                <a:latin typeface="Tahoma" panose="020B0604030504040204" pitchFamily="34" charset="0"/>
                <a:ea typeface="Tahoma" panose="020B0604030504040204" pitchFamily="34" charset="0"/>
                <a:cs typeface="Tahoma" panose="020B0604030504040204" pitchFamily="34" charset="0"/>
              </a:rPr>
              <a:t>KKD kullanılmalı</a:t>
            </a:r>
          </a:p>
        </p:txBody>
      </p:sp>
      <p:pic>
        <p:nvPicPr>
          <p:cNvPr id="4" name="Picture 2" descr="C:\Documents and Settings\HALİL\Belgelerim\ÇALIŞMA DAİRESİ İSG KURSU\DERS NOTLARI\RESİMLER\hand grinder.jpg"/>
          <p:cNvPicPr>
            <a:picLocks noChangeAspect="1" noChangeArrowheads="1"/>
          </p:cNvPicPr>
          <p:nvPr/>
        </p:nvPicPr>
        <p:blipFill>
          <a:blip r:embed="rId2" cstate="print"/>
          <a:srcRect/>
          <a:stretch>
            <a:fillRect/>
          </a:stretch>
        </p:blipFill>
        <p:spPr bwMode="auto">
          <a:xfrm>
            <a:off x="4604126" y="3515034"/>
            <a:ext cx="1714512" cy="1714512"/>
          </a:xfrm>
          <a:prstGeom prst="rect">
            <a:avLst/>
          </a:prstGeom>
          <a:noFill/>
        </p:spPr>
      </p:pic>
      <p:pic>
        <p:nvPicPr>
          <p:cNvPr id="5"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16275786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02323" y="1885951"/>
            <a:ext cx="6532685" cy="2800349"/>
          </a:xfrm>
        </p:spPr>
        <p:txBody>
          <a:bodyPr/>
          <a:lstStyle/>
          <a:p>
            <a:pPr>
              <a:buNone/>
            </a:pPr>
            <a:r>
              <a:rPr lang="tr-TR" sz="2400" dirty="0" smtClean="0">
                <a:latin typeface="Tahoma" panose="020B0604030504040204" pitchFamily="34" charset="0"/>
                <a:ea typeface="Tahoma" panose="020B0604030504040204" pitchFamily="34" charset="0"/>
                <a:cs typeface="Tahoma" panose="020B0604030504040204" pitchFamily="34" charset="0"/>
              </a:rPr>
              <a:t>İşe uygun alet kullanılmalı</a:t>
            </a:r>
          </a:p>
          <a:p>
            <a:pPr>
              <a:buNone/>
            </a:pPr>
            <a:r>
              <a:rPr lang="tr-TR" sz="2400" dirty="0" smtClean="0">
                <a:latin typeface="Tahoma" panose="020B0604030504040204" pitchFamily="34" charset="0"/>
                <a:ea typeface="Tahoma" panose="020B0604030504040204" pitchFamily="34" charset="0"/>
                <a:cs typeface="Tahoma" panose="020B0604030504040204" pitchFamily="34" charset="0"/>
              </a:rPr>
              <a:t>Aletin koruyucuları düzgün şekilde ayarlanmalı</a:t>
            </a:r>
          </a:p>
          <a:p>
            <a:pPr>
              <a:buNone/>
            </a:pPr>
            <a:r>
              <a:rPr lang="tr-TR" sz="2400" dirty="0" smtClean="0">
                <a:latin typeface="Tahoma" panose="020B0604030504040204" pitchFamily="34" charset="0"/>
                <a:ea typeface="Tahoma" panose="020B0604030504040204" pitchFamily="34" charset="0"/>
                <a:cs typeface="Tahoma" panose="020B0604030504040204" pitchFamily="34" charset="0"/>
              </a:rPr>
              <a:t>KKD kullanılmalı</a:t>
            </a:r>
          </a:p>
          <a:p>
            <a:pPr>
              <a:buNone/>
            </a:pPr>
            <a:r>
              <a:rPr lang="tr-TR" sz="2400" dirty="0" smtClean="0">
                <a:latin typeface="Tahoma" panose="020B0604030504040204" pitchFamily="34" charset="0"/>
                <a:ea typeface="Tahoma" panose="020B0604030504040204" pitchFamily="34" charset="0"/>
                <a:cs typeface="Tahoma" panose="020B0604030504040204" pitchFamily="34" charset="0"/>
              </a:rPr>
              <a:t>Çalışanlar eğitilmiş olmalı</a:t>
            </a:r>
          </a:p>
          <a:p>
            <a:pPr>
              <a:buNone/>
            </a:pPr>
            <a:endParaRPr lang="en-US" dirty="0">
              <a:latin typeface="Tahoma" panose="020B0604030504040204" pitchFamily="34" charset="0"/>
              <a:ea typeface="Tahoma" panose="020B0604030504040204" pitchFamily="34" charset="0"/>
              <a:cs typeface="Tahoma" panose="020B0604030504040204" pitchFamily="34" charset="0"/>
            </a:endParaRPr>
          </a:p>
        </p:txBody>
      </p:sp>
      <p:sp>
        <p:nvSpPr>
          <p:cNvPr id="2" name="Title 1"/>
          <p:cNvSpPr>
            <a:spLocks noGrp="1"/>
          </p:cNvSpPr>
          <p:nvPr>
            <p:ph type="title"/>
          </p:nvPr>
        </p:nvSpPr>
        <p:spPr>
          <a:xfrm>
            <a:off x="211015" y="1023664"/>
            <a:ext cx="7464669" cy="857250"/>
          </a:xfrm>
        </p:spPr>
        <p:txBody>
          <a:bodyPr>
            <a:normAutofit/>
          </a:bodyPr>
          <a:lstStyle/>
          <a:p>
            <a:r>
              <a:rPr lang="tr-TR" sz="2800" dirty="0" smtClean="0">
                <a:solidFill>
                  <a:schemeClr val="tx1"/>
                </a:solidFill>
              </a:rPr>
              <a:t>   KESİCİ,DELİCİ </a:t>
            </a:r>
            <a:r>
              <a:rPr lang="tr-TR" sz="2800" dirty="0">
                <a:solidFill>
                  <a:schemeClr val="tx1"/>
                </a:solidFill>
              </a:rPr>
              <a:t>UÇLARDAN KORUNMAK İÇİN</a:t>
            </a:r>
            <a:endParaRPr lang="en-US" sz="2800" dirty="0">
              <a:solidFill>
                <a:schemeClr val="tx1"/>
              </a:solidFill>
            </a:endParaRPr>
          </a:p>
        </p:txBody>
      </p:sp>
      <p:pic>
        <p:nvPicPr>
          <p:cNvPr id="4" name="Picture 3" descr="C:\Users\NEUHISQ1\Desktop\NEU Hospital Logo (2).png"/>
          <p:cNvPicPr>
            <a:picLocks noChangeAspect="1" noChangeArrowheads="1"/>
          </p:cNvPicPr>
          <p:nvPr/>
        </p:nvPicPr>
        <p:blipFill>
          <a:blip r:embed="rId2"/>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5868349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51373" y="555361"/>
            <a:ext cx="6394549" cy="4286280"/>
          </a:xfrm>
        </p:spPr>
        <p:txBody>
          <a:bodyPr>
            <a:normAutofit fontScale="92500" lnSpcReduction="10000"/>
          </a:bodyPr>
          <a:lstStyle/>
          <a:p>
            <a:pPr>
              <a:buNone/>
            </a:pPr>
            <a:r>
              <a:rPr lang="tr-TR" dirty="0" smtClean="0">
                <a:latin typeface="Tahoma" panose="020B0604030504040204" pitchFamily="34" charset="0"/>
                <a:ea typeface="Tahoma" panose="020B0604030504040204" pitchFamily="34" charset="0"/>
                <a:cs typeface="Tahoma" panose="020B0604030504040204" pitchFamily="34" charset="0"/>
              </a:rPr>
              <a:t>   </a:t>
            </a:r>
          </a:p>
          <a:p>
            <a:pPr>
              <a:buNone/>
            </a:pPr>
            <a:r>
              <a:rPr lang="tr-TR" dirty="0" smtClean="0">
                <a:latin typeface="Tahoma" panose="020B0604030504040204" pitchFamily="34" charset="0"/>
                <a:ea typeface="Tahoma" panose="020B0604030504040204" pitchFamily="34" charset="0"/>
                <a:cs typeface="Tahoma" panose="020B0604030504040204" pitchFamily="34" charset="0"/>
              </a:rPr>
              <a:t>   </a:t>
            </a:r>
            <a:r>
              <a:rPr lang="tr-TR" sz="2600" b="1" dirty="0" smtClean="0">
                <a:latin typeface="Tahoma" panose="020B0604030504040204" pitchFamily="34" charset="0"/>
                <a:ea typeface="Tahoma" panose="020B0604030504040204" pitchFamily="34" charset="0"/>
                <a:cs typeface="Tahoma" panose="020B0604030504040204" pitchFamily="34" charset="0"/>
              </a:rPr>
              <a:t>PARÇA FIRLAMASINDAN  KORUNMAK İÇİN</a:t>
            </a:r>
          </a:p>
          <a:p>
            <a:pPr>
              <a:buNone/>
            </a:pPr>
            <a:endParaRPr lang="tr-TR" sz="2600" b="1" dirty="0" smtClean="0">
              <a:latin typeface="Tahoma" panose="020B0604030504040204" pitchFamily="34" charset="0"/>
              <a:ea typeface="Tahoma" panose="020B0604030504040204" pitchFamily="34" charset="0"/>
              <a:cs typeface="Tahoma" panose="020B0604030504040204" pitchFamily="34" charset="0"/>
            </a:endParaRPr>
          </a:p>
          <a:p>
            <a:pPr>
              <a:buFont typeface="Arial" charset="0"/>
              <a:buChar char="•"/>
            </a:pPr>
            <a:r>
              <a:rPr lang="tr-TR" sz="2400" dirty="0" smtClean="0">
                <a:latin typeface="Tahoma" panose="020B0604030504040204" pitchFamily="34" charset="0"/>
                <a:ea typeface="Tahoma" panose="020B0604030504040204" pitchFamily="34" charset="0"/>
                <a:cs typeface="Tahoma" panose="020B0604030504040204" pitchFamily="34" charset="0"/>
              </a:rPr>
              <a:t>Aletlerin bakımı düzenli yapılmalı</a:t>
            </a:r>
          </a:p>
          <a:p>
            <a:pPr>
              <a:buFont typeface="Arial" charset="0"/>
              <a:buChar char="•"/>
            </a:pPr>
            <a:r>
              <a:rPr lang="tr-TR" sz="2400" dirty="0" smtClean="0">
                <a:latin typeface="Tahoma" panose="020B0604030504040204" pitchFamily="34" charset="0"/>
                <a:ea typeface="Tahoma" panose="020B0604030504040204" pitchFamily="34" charset="0"/>
                <a:cs typeface="Tahoma" panose="020B0604030504040204" pitchFamily="34" charset="0"/>
              </a:rPr>
              <a:t>İşe uygun alet kullanılmalı</a:t>
            </a:r>
          </a:p>
          <a:p>
            <a:pPr>
              <a:buFont typeface="Arial" charset="0"/>
              <a:buChar char="•"/>
            </a:pPr>
            <a:r>
              <a:rPr lang="tr-TR" sz="2400" dirty="0" smtClean="0">
                <a:latin typeface="Tahoma" panose="020B0604030504040204" pitchFamily="34" charset="0"/>
                <a:ea typeface="Tahoma" panose="020B0604030504040204" pitchFamily="34" charset="0"/>
                <a:cs typeface="Tahoma" panose="020B0604030504040204" pitchFamily="34" charset="0"/>
              </a:rPr>
              <a:t>Aletin kapasitesinin üstüne çıkılmamalı</a:t>
            </a:r>
          </a:p>
          <a:p>
            <a:pPr>
              <a:buFont typeface="Arial" charset="0"/>
              <a:buChar char="•"/>
            </a:pPr>
            <a:r>
              <a:rPr lang="tr-TR" sz="2400" dirty="0" smtClean="0">
                <a:latin typeface="Tahoma" panose="020B0604030504040204" pitchFamily="34" charset="0"/>
                <a:ea typeface="Tahoma" panose="020B0604030504040204" pitchFamily="34" charset="0"/>
                <a:cs typeface="Tahoma" panose="020B0604030504040204" pitchFamily="34" charset="0"/>
              </a:rPr>
              <a:t>Aletin koruyucusu sökülmüş olmamalı  </a:t>
            </a:r>
          </a:p>
          <a:p>
            <a:pPr>
              <a:buFont typeface="Arial" charset="0"/>
              <a:buChar char="•"/>
            </a:pPr>
            <a:r>
              <a:rPr lang="tr-TR" sz="2400" dirty="0" smtClean="0">
                <a:latin typeface="Tahoma" panose="020B0604030504040204" pitchFamily="34" charset="0"/>
                <a:ea typeface="Tahoma" panose="020B0604030504040204" pitchFamily="34" charset="0"/>
                <a:cs typeface="Tahoma" panose="020B0604030504040204" pitchFamily="34" charset="0"/>
              </a:rPr>
              <a:t>Çalışanlar eğitilmiş olmalı</a:t>
            </a:r>
          </a:p>
          <a:p>
            <a:pPr>
              <a:buFont typeface="Arial" charset="0"/>
              <a:buChar char="•"/>
            </a:pPr>
            <a:r>
              <a:rPr lang="tr-TR" sz="2400" dirty="0" smtClean="0">
                <a:latin typeface="Tahoma" panose="020B0604030504040204" pitchFamily="34" charset="0"/>
                <a:ea typeface="Tahoma" panose="020B0604030504040204" pitchFamily="34" charset="0"/>
                <a:cs typeface="Tahoma" panose="020B0604030504040204" pitchFamily="34" charset="0"/>
              </a:rPr>
              <a:t>KKD kullanılmalı</a:t>
            </a:r>
          </a:p>
          <a:p>
            <a:pPr>
              <a:buFont typeface="Arial" charset="0"/>
              <a:buChar char="•"/>
            </a:pPr>
            <a:endParaRPr lang="tr-TR" dirty="0" smtClean="0">
              <a:latin typeface="Tahoma" panose="020B0604030504040204" pitchFamily="34" charset="0"/>
              <a:ea typeface="Tahoma" panose="020B0604030504040204" pitchFamily="34" charset="0"/>
              <a:cs typeface="Tahoma" panose="020B0604030504040204" pitchFamily="34" charset="0"/>
            </a:endParaRPr>
          </a:p>
        </p:txBody>
      </p:sp>
      <p:pic>
        <p:nvPicPr>
          <p:cNvPr id="4" name="Picture 2" descr="C:\Documents and Settings\HALİL\Belgelerim\ÇALIŞMA DAİRESİ İSG KURSU\DERS NOTLARI\RESİMLER\hand grinder.jpg"/>
          <p:cNvPicPr>
            <a:picLocks noChangeAspect="1" noChangeArrowheads="1"/>
          </p:cNvPicPr>
          <p:nvPr/>
        </p:nvPicPr>
        <p:blipFill>
          <a:blip r:embed="rId2" cstate="print"/>
          <a:srcRect/>
          <a:stretch>
            <a:fillRect/>
          </a:stretch>
        </p:blipFill>
        <p:spPr bwMode="auto">
          <a:xfrm>
            <a:off x="6566871" y="1692982"/>
            <a:ext cx="1668871" cy="1553777"/>
          </a:xfrm>
          <a:prstGeom prst="rect">
            <a:avLst/>
          </a:prstGeom>
          <a:noFill/>
        </p:spPr>
      </p:pic>
      <p:pic>
        <p:nvPicPr>
          <p:cNvPr id="5" name="Picture 12" descr="http://t0.gstatic.com/images?q=tbn:ANd9GcS67ICbb8VP72lZwwRJRtMSl-i7Y8kqShL78FequyICD39sywBInQ"/>
          <p:cNvPicPr>
            <a:picLocks noChangeAspect="1" noChangeArrowheads="1"/>
          </p:cNvPicPr>
          <p:nvPr/>
        </p:nvPicPr>
        <p:blipFill>
          <a:blip r:embed="rId3" cstate="print"/>
          <a:srcRect/>
          <a:stretch>
            <a:fillRect/>
          </a:stretch>
        </p:blipFill>
        <p:spPr bwMode="auto">
          <a:xfrm>
            <a:off x="6550160" y="3437793"/>
            <a:ext cx="1460857" cy="1013657"/>
          </a:xfrm>
          <a:prstGeom prst="rect">
            <a:avLst/>
          </a:prstGeom>
          <a:noFill/>
        </p:spPr>
      </p:pic>
      <p:pic>
        <p:nvPicPr>
          <p:cNvPr id="6" name="Picture 3" descr="C:\Users\NEUHISQ1\Desktop\NEU Hospital Logo (2).png"/>
          <p:cNvPicPr>
            <a:picLocks noChangeAspect="1" noChangeArrowheads="1"/>
          </p:cNvPicPr>
          <p:nvPr/>
        </p:nvPicPr>
        <p:blipFill>
          <a:blip r:embed="rId4"/>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344225732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099038"/>
            <a:ext cx="7851531" cy="3495585"/>
          </a:xfrm>
        </p:spPr>
        <p:txBody>
          <a:bodyPr>
            <a:normAutofit fontScale="77500" lnSpcReduction="20000"/>
          </a:bodyPr>
          <a:lstStyle/>
          <a:p>
            <a:pPr>
              <a:buNone/>
            </a:pPr>
            <a:r>
              <a:rPr lang="tr-TR" b="1" dirty="0" smtClean="0">
                <a:latin typeface="Tahoma" panose="020B0604030504040204" pitchFamily="34" charset="0"/>
                <a:ea typeface="Tahoma" panose="020B0604030504040204" pitchFamily="34" charset="0"/>
                <a:cs typeface="Tahoma" panose="020B0604030504040204" pitchFamily="34" charset="0"/>
              </a:rPr>
              <a:t>       Dikkat Edilecek Hususlar</a:t>
            </a:r>
          </a:p>
          <a:p>
            <a:pPr>
              <a:buNone/>
            </a:pPr>
            <a:r>
              <a:rPr lang="tr-TR" dirty="0">
                <a:latin typeface="Tahoma" panose="020B0604030504040204" pitchFamily="34" charset="0"/>
                <a:ea typeface="Tahoma" panose="020B0604030504040204" pitchFamily="34" charset="0"/>
                <a:cs typeface="Tahoma" panose="020B0604030504040204" pitchFamily="34" charset="0"/>
              </a:rPr>
              <a:t/>
            </a:r>
            <a:br>
              <a:rPr lang="tr-TR" dirty="0">
                <a:latin typeface="Tahoma" panose="020B0604030504040204" pitchFamily="34" charset="0"/>
                <a:ea typeface="Tahoma" panose="020B0604030504040204" pitchFamily="34" charset="0"/>
                <a:cs typeface="Tahoma" panose="020B0604030504040204" pitchFamily="34" charset="0"/>
              </a:rPr>
            </a:br>
            <a:r>
              <a:rPr lang="tr-TR" dirty="0" smtClean="0">
                <a:latin typeface="Tahoma" panose="020B0604030504040204" pitchFamily="34" charset="0"/>
                <a:ea typeface="Tahoma" panose="020B0604030504040204" pitchFamily="34" charset="0"/>
                <a:cs typeface="Tahoma" panose="020B0604030504040204" pitchFamily="34" charset="0"/>
              </a:rPr>
              <a:t>1</a:t>
            </a:r>
            <a:r>
              <a:rPr lang="tr-TR" dirty="0">
                <a:latin typeface="Tahoma" panose="020B0604030504040204" pitchFamily="34" charset="0"/>
                <a:ea typeface="Tahoma" panose="020B0604030504040204" pitchFamily="34" charset="0"/>
                <a:cs typeface="Tahoma" panose="020B0604030504040204" pitchFamily="34" charset="0"/>
              </a:rPr>
              <a:t>. El aletleri yapılan iş için uygun </a:t>
            </a:r>
            <a:r>
              <a:rPr lang="tr-TR" dirty="0" smtClean="0">
                <a:latin typeface="Tahoma" panose="020B0604030504040204" pitchFamily="34" charset="0"/>
                <a:ea typeface="Tahoma" panose="020B0604030504040204" pitchFamily="34" charset="0"/>
                <a:cs typeface="Tahoma" panose="020B0604030504040204" pitchFamily="34" charset="0"/>
              </a:rPr>
              <a:t>olmalı</a:t>
            </a:r>
            <a:r>
              <a:rPr lang="tr-TR" dirty="0">
                <a:latin typeface="Tahoma" panose="020B0604030504040204" pitchFamily="34" charset="0"/>
                <a:ea typeface="Tahoma" panose="020B0604030504040204" pitchFamily="34" charset="0"/>
                <a:cs typeface="Tahoma" panose="020B0604030504040204" pitchFamily="34" charset="0"/>
              </a:rPr>
              <a:t/>
            </a:r>
            <a:br>
              <a:rPr lang="tr-TR" dirty="0">
                <a:latin typeface="Tahoma" panose="020B0604030504040204" pitchFamily="34" charset="0"/>
                <a:ea typeface="Tahoma" panose="020B0604030504040204" pitchFamily="34" charset="0"/>
                <a:cs typeface="Tahoma" panose="020B0604030504040204" pitchFamily="34" charset="0"/>
              </a:rPr>
            </a:br>
            <a:r>
              <a:rPr lang="tr-TR" dirty="0">
                <a:latin typeface="Tahoma" panose="020B0604030504040204" pitchFamily="34" charset="0"/>
                <a:ea typeface="Tahoma" panose="020B0604030504040204" pitchFamily="34" charset="0"/>
                <a:cs typeface="Tahoma" panose="020B0604030504040204" pitchFamily="34" charset="0"/>
              </a:rPr>
              <a:t>2. El aletleri doğru olarak </a:t>
            </a:r>
            <a:r>
              <a:rPr lang="tr-TR" dirty="0" smtClean="0">
                <a:latin typeface="Tahoma" panose="020B0604030504040204" pitchFamily="34" charset="0"/>
                <a:ea typeface="Tahoma" panose="020B0604030504040204" pitchFamily="34" charset="0"/>
                <a:cs typeface="Tahoma" panose="020B0604030504040204" pitchFamily="34" charset="0"/>
              </a:rPr>
              <a:t>kullanılmalı</a:t>
            </a:r>
            <a:r>
              <a:rPr lang="tr-TR" dirty="0">
                <a:latin typeface="Tahoma" panose="020B0604030504040204" pitchFamily="34" charset="0"/>
                <a:ea typeface="Tahoma" panose="020B0604030504040204" pitchFamily="34" charset="0"/>
                <a:cs typeface="Tahoma" panose="020B0604030504040204" pitchFamily="34" charset="0"/>
              </a:rPr>
              <a:t/>
            </a:r>
            <a:br>
              <a:rPr lang="tr-TR" dirty="0">
                <a:latin typeface="Tahoma" panose="020B0604030504040204" pitchFamily="34" charset="0"/>
                <a:ea typeface="Tahoma" panose="020B0604030504040204" pitchFamily="34" charset="0"/>
                <a:cs typeface="Tahoma" panose="020B0604030504040204" pitchFamily="34" charset="0"/>
              </a:rPr>
            </a:br>
            <a:r>
              <a:rPr lang="tr-TR" dirty="0" smtClean="0">
                <a:latin typeface="Tahoma" panose="020B0604030504040204" pitchFamily="34" charset="0"/>
                <a:ea typeface="Tahoma" panose="020B0604030504040204" pitchFamily="34" charset="0"/>
                <a:cs typeface="Tahoma" panose="020B0604030504040204" pitchFamily="34" charset="0"/>
              </a:rPr>
              <a:t>3</a:t>
            </a:r>
            <a:r>
              <a:rPr lang="tr-TR" dirty="0">
                <a:latin typeface="Tahoma" panose="020B0604030504040204" pitchFamily="34" charset="0"/>
                <a:ea typeface="Tahoma" panose="020B0604030504040204" pitchFamily="34" charset="0"/>
                <a:cs typeface="Tahoma" panose="020B0604030504040204" pitchFamily="34" charset="0"/>
              </a:rPr>
              <a:t>. El aletleri uygun güvenlik koşullarını </a:t>
            </a:r>
            <a:r>
              <a:rPr lang="tr-TR" dirty="0" smtClean="0">
                <a:latin typeface="Tahoma" panose="020B0604030504040204" pitchFamily="34" charset="0"/>
                <a:ea typeface="Tahoma" panose="020B0604030504040204" pitchFamily="34" charset="0"/>
                <a:cs typeface="Tahoma" panose="020B0604030504040204" pitchFamily="34" charset="0"/>
              </a:rPr>
              <a:t>taşımalı</a:t>
            </a:r>
            <a:r>
              <a:rPr lang="tr-TR" dirty="0">
                <a:latin typeface="Tahoma" panose="020B0604030504040204" pitchFamily="34" charset="0"/>
                <a:ea typeface="Tahoma" panose="020B0604030504040204" pitchFamily="34" charset="0"/>
                <a:cs typeface="Tahoma" panose="020B0604030504040204" pitchFamily="34" charset="0"/>
              </a:rPr>
              <a:t/>
            </a:r>
            <a:br>
              <a:rPr lang="tr-TR" dirty="0">
                <a:latin typeface="Tahoma" panose="020B0604030504040204" pitchFamily="34" charset="0"/>
                <a:ea typeface="Tahoma" panose="020B0604030504040204" pitchFamily="34" charset="0"/>
                <a:cs typeface="Tahoma" panose="020B0604030504040204" pitchFamily="34" charset="0"/>
              </a:rPr>
            </a:br>
            <a:r>
              <a:rPr lang="tr-TR" dirty="0">
                <a:latin typeface="Tahoma" panose="020B0604030504040204" pitchFamily="34" charset="0"/>
                <a:ea typeface="Tahoma" panose="020B0604030504040204" pitchFamily="34" charset="0"/>
                <a:cs typeface="Tahoma" panose="020B0604030504040204" pitchFamily="34" charset="0"/>
              </a:rPr>
              <a:t>4. El aletleri güvenli bir </a:t>
            </a:r>
            <a:r>
              <a:rPr lang="tr-TR" dirty="0" smtClean="0">
                <a:latin typeface="Tahoma" panose="020B0604030504040204" pitchFamily="34" charset="0"/>
                <a:ea typeface="Tahoma" panose="020B0604030504040204" pitchFamily="34" charset="0"/>
                <a:cs typeface="Tahoma" panose="020B0604030504040204" pitchFamily="34" charset="0"/>
              </a:rPr>
              <a:t>yerde tutulmalı</a:t>
            </a:r>
          </a:p>
          <a:p>
            <a:pPr>
              <a:buNone/>
            </a:pPr>
            <a:r>
              <a:rPr lang="tr-TR" dirty="0" smtClean="0">
                <a:latin typeface="Tahoma" panose="020B0604030504040204" pitchFamily="34" charset="0"/>
                <a:ea typeface="Tahoma" panose="020B0604030504040204" pitchFamily="34" charset="0"/>
                <a:cs typeface="Tahoma" panose="020B0604030504040204" pitchFamily="34" charset="0"/>
              </a:rPr>
              <a:t>    5. Deneyimsiz kişiler tarafından kullanılması engellenmeli</a:t>
            </a:r>
          </a:p>
          <a:p>
            <a:pPr>
              <a:buNone/>
            </a:pPr>
            <a:r>
              <a:rPr lang="tr-TR" dirty="0" smtClean="0">
                <a:latin typeface="Tahoma" panose="020B0604030504040204" pitchFamily="34" charset="0"/>
                <a:ea typeface="Tahoma" panose="020B0604030504040204" pitchFamily="34" charset="0"/>
                <a:cs typeface="Tahoma" panose="020B0604030504040204" pitchFamily="34" charset="0"/>
              </a:rPr>
              <a:t>    6. Kullanma talimatları bulunmalı ve bu talimatlara uygun kullanılmalı</a:t>
            </a:r>
          </a:p>
          <a:p>
            <a:endParaRPr lang="tr-TR" dirty="0">
              <a:latin typeface="Tahoma" panose="020B0604030504040204" pitchFamily="34" charset="0"/>
              <a:ea typeface="Tahoma" panose="020B0604030504040204" pitchFamily="34" charset="0"/>
              <a:cs typeface="Tahoma" panose="020B0604030504040204" pitchFamily="34" charset="0"/>
            </a:endParaRPr>
          </a:p>
          <a:p>
            <a:endParaRPr lang="tr-TR" dirty="0">
              <a:latin typeface="Tahoma" panose="020B0604030504040204" pitchFamily="34" charset="0"/>
              <a:ea typeface="Tahoma" panose="020B0604030504040204" pitchFamily="34" charset="0"/>
              <a:cs typeface="Tahoma" panose="020B0604030504040204" pitchFamily="34" charset="0"/>
            </a:endParaRPr>
          </a:p>
        </p:txBody>
      </p:sp>
      <p:pic>
        <p:nvPicPr>
          <p:cNvPr id="4" name="Picture 3" descr="C:\Users\NEUHISQ1\Desktop\NEU Hospital Logo (2).png"/>
          <p:cNvPicPr>
            <a:picLocks noChangeAspect="1" noChangeArrowheads="1"/>
          </p:cNvPicPr>
          <p:nvPr/>
        </p:nvPicPr>
        <p:blipFill>
          <a:blip r:embed="rId2"/>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5477143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85900" y="482189"/>
            <a:ext cx="6172200" cy="4112434"/>
          </a:xfrm>
        </p:spPr>
        <p:txBody>
          <a:bodyPr>
            <a:normAutofit lnSpcReduction="10000"/>
          </a:bodyPr>
          <a:lstStyle/>
          <a:p>
            <a:pPr>
              <a:buNone/>
            </a:pPr>
            <a:r>
              <a:rPr lang="tr-TR" dirty="0" smtClean="0">
                <a:latin typeface="Tahoma" panose="020B0604030504040204" pitchFamily="34" charset="0"/>
                <a:ea typeface="Tahoma" panose="020B0604030504040204" pitchFamily="34" charset="0"/>
                <a:cs typeface="Tahoma" panose="020B0604030504040204" pitchFamily="34" charset="0"/>
              </a:rPr>
              <a:t>   </a:t>
            </a:r>
          </a:p>
          <a:p>
            <a:pPr>
              <a:buNone/>
            </a:pPr>
            <a:r>
              <a:rPr lang="tr-TR" sz="2700" b="1" dirty="0" smtClean="0">
                <a:latin typeface="Tahoma" panose="020B0604030504040204" pitchFamily="34" charset="0"/>
                <a:ea typeface="Tahoma" panose="020B0604030504040204" pitchFamily="34" charset="0"/>
                <a:cs typeface="Tahoma" panose="020B0604030504040204" pitchFamily="34" charset="0"/>
              </a:rPr>
              <a:t>    </a:t>
            </a:r>
            <a:r>
              <a:rPr lang="tr-TR" sz="2600" b="1" dirty="0" smtClean="0">
                <a:latin typeface="Tahoma" panose="020B0604030504040204" pitchFamily="34" charset="0"/>
                <a:ea typeface="Tahoma" panose="020B0604030504040204" pitchFamily="34" charset="0"/>
                <a:cs typeface="Tahoma" panose="020B0604030504040204" pitchFamily="34" charset="0"/>
              </a:rPr>
              <a:t>DİKKAT</a:t>
            </a:r>
            <a:r>
              <a:rPr lang="tr-TR" sz="2600" b="1" dirty="0">
                <a:latin typeface="Tahoma" panose="020B0604030504040204" pitchFamily="34" charset="0"/>
                <a:ea typeface="Tahoma" panose="020B0604030504040204" pitchFamily="34" charset="0"/>
                <a:cs typeface="Tahoma" panose="020B0604030504040204" pitchFamily="34" charset="0"/>
              </a:rPr>
              <a:t>!</a:t>
            </a:r>
          </a:p>
          <a:p>
            <a:pPr>
              <a:buNone/>
            </a:pPr>
            <a:endParaRPr lang="tr-TR" dirty="0" smtClean="0">
              <a:latin typeface="Tahoma" panose="020B0604030504040204" pitchFamily="34" charset="0"/>
              <a:ea typeface="Tahoma" panose="020B0604030504040204" pitchFamily="34" charset="0"/>
              <a:cs typeface="Tahoma" panose="020B0604030504040204" pitchFamily="34" charset="0"/>
            </a:endParaRPr>
          </a:p>
          <a:p>
            <a:pPr>
              <a:buNone/>
            </a:pPr>
            <a:r>
              <a:rPr lang="tr-TR" dirty="0" smtClean="0">
                <a:latin typeface="Tahoma" panose="020B0604030504040204" pitchFamily="34" charset="0"/>
                <a:ea typeface="Tahoma" panose="020B0604030504040204" pitchFamily="34" charset="0"/>
                <a:cs typeface="Tahoma" panose="020B0604030504040204" pitchFamily="34" charset="0"/>
              </a:rPr>
              <a:t>   </a:t>
            </a:r>
            <a:r>
              <a:rPr lang="tr-TR" sz="2600" dirty="0" smtClean="0">
                <a:latin typeface="Tahoma" panose="020B0604030504040204" pitchFamily="34" charset="0"/>
                <a:ea typeface="Tahoma" panose="020B0604030504040204" pitchFamily="34" charset="0"/>
                <a:cs typeface="Tahoma" panose="020B0604030504040204" pitchFamily="34" charset="0"/>
              </a:rPr>
              <a:t>Parlayıcı, patlayıcı maddelerin üretim, taşıma ve depolanmasının yapıldığı yerlerde elektrikli el aletleri kullanılmamalıdır (Kıvılcım kaynağı oldukları için) </a:t>
            </a:r>
            <a:r>
              <a:rPr lang="tr-TR" dirty="0" smtClean="0">
                <a:latin typeface="Tahoma" panose="020B0604030504040204" pitchFamily="34" charset="0"/>
                <a:ea typeface="Tahoma" panose="020B0604030504040204" pitchFamily="34" charset="0"/>
                <a:cs typeface="Tahoma" panose="020B0604030504040204" pitchFamily="34" charset="0"/>
              </a:rPr>
              <a:t/>
            </a:r>
            <a:br>
              <a:rPr lang="tr-TR" dirty="0" smtClean="0">
                <a:latin typeface="Tahoma" panose="020B0604030504040204" pitchFamily="34" charset="0"/>
                <a:ea typeface="Tahoma" panose="020B0604030504040204" pitchFamily="34" charset="0"/>
                <a:cs typeface="Tahoma" panose="020B0604030504040204" pitchFamily="34" charset="0"/>
              </a:rPr>
            </a:br>
            <a:endParaRPr lang="tr-TR" dirty="0">
              <a:latin typeface="Tahoma" panose="020B0604030504040204" pitchFamily="34" charset="0"/>
              <a:ea typeface="Tahoma" panose="020B0604030504040204" pitchFamily="34" charset="0"/>
              <a:cs typeface="Tahoma" panose="020B0604030504040204" pitchFamily="34" charset="0"/>
            </a:endParaRPr>
          </a:p>
        </p:txBody>
      </p:sp>
      <p:pic>
        <p:nvPicPr>
          <p:cNvPr id="4" name="Picture 3" descr="C:\Users\NEUHISQ1\Desktop\NEU Hospital Logo (2).png"/>
          <p:cNvPicPr>
            <a:picLocks noChangeAspect="1" noChangeArrowheads="1"/>
          </p:cNvPicPr>
          <p:nvPr/>
        </p:nvPicPr>
        <p:blipFill>
          <a:blip r:embed="rId2"/>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16355357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371600" y="857250"/>
            <a:ext cx="6093639" cy="3062336"/>
          </a:xfrm>
          <a:prstGeom prst="rect">
            <a:avLst/>
          </a:prstGeom>
        </p:spPr>
        <p:txBody>
          <a:bodyPr wrap="square">
            <a:spAutoFit/>
          </a:bodyPr>
          <a:lstStyle/>
          <a:p>
            <a:endParaRPr lang="en-US" dirty="0" smtClean="0">
              <a:latin typeface="Tahoma" panose="020B0604030504040204" pitchFamily="34" charset="0"/>
              <a:ea typeface="Tahoma" panose="020B0604030504040204" pitchFamily="34" charset="0"/>
              <a:cs typeface="Tahoma" panose="020B0604030504040204" pitchFamily="34" charset="0"/>
            </a:endParaRPr>
          </a:p>
          <a:p>
            <a:pPr>
              <a:buNone/>
            </a:pPr>
            <a:r>
              <a:rPr lang="tr-TR" sz="1800" i="1" dirty="0">
                <a:latin typeface="Tahoma" panose="020B0604030504040204" pitchFamily="34" charset="0"/>
                <a:ea typeface="Tahoma" panose="020B0604030504040204" pitchFamily="34" charset="0"/>
                <a:cs typeface="Tahoma" panose="020B0604030504040204" pitchFamily="34" charset="0"/>
              </a:rPr>
              <a:t>    </a:t>
            </a:r>
            <a:r>
              <a:rPr lang="en-US" sz="2100" i="1" dirty="0">
                <a:latin typeface="Tahoma" panose="020B0604030504040204" pitchFamily="34" charset="0"/>
                <a:ea typeface="Tahoma" panose="020B0604030504040204" pitchFamily="34" charset="0"/>
                <a:cs typeface="Tahoma" panose="020B0604030504040204" pitchFamily="34" charset="0"/>
              </a:rPr>
              <a:t>Bernardino </a:t>
            </a:r>
            <a:r>
              <a:rPr lang="en-US" sz="2100" i="1" dirty="0" err="1">
                <a:latin typeface="Tahoma" panose="020B0604030504040204" pitchFamily="34" charset="0"/>
                <a:ea typeface="Tahoma" panose="020B0604030504040204" pitchFamily="34" charset="0"/>
                <a:cs typeface="Tahoma" panose="020B0604030504040204" pitchFamily="34" charset="0"/>
              </a:rPr>
              <a:t>Ramazzini</a:t>
            </a:r>
            <a:r>
              <a:rPr lang="en-US" sz="2100" i="1" dirty="0">
                <a:latin typeface="Tahoma" panose="020B0604030504040204" pitchFamily="34" charset="0"/>
                <a:ea typeface="Tahoma" panose="020B0604030504040204" pitchFamily="34" charset="0"/>
                <a:cs typeface="Tahoma" panose="020B0604030504040204" pitchFamily="34" charset="0"/>
              </a:rPr>
              <a:t> </a:t>
            </a:r>
            <a:endParaRPr lang="tr-TR" sz="2100" i="1" dirty="0">
              <a:latin typeface="Tahoma" panose="020B0604030504040204" pitchFamily="34" charset="0"/>
              <a:ea typeface="Tahoma" panose="020B0604030504040204" pitchFamily="34" charset="0"/>
              <a:cs typeface="Tahoma" panose="020B0604030504040204" pitchFamily="34" charset="0"/>
            </a:endParaRPr>
          </a:p>
          <a:p>
            <a:pPr>
              <a:buNone/>
            </a:pPr>
            <a:r>
              <a:rPr lang="tr-TR" sz="2100" i="1" dirty="0">
                <a:latin typeface="Tahoma" panose="020B0604030504040204" pitchFamily="34" charset="0"/>
                <a:ea typeface="Tahoma" panose="020B0604030504040204" pitchFamily="34" charset="0"/>
                <a:cs typeface="Tahoma" panose="020B0604030504040204" pitchFamily="34" charset="0"/>
              </a:rPr>
              <a:t>    </a:t>
            </a:r>
            <a:r>
              <a:rPr lang="en-US" sz="2100" i="1" dirty="0">
                <a:latin typeface="Tahoma" panose="020B0604030504040204" pitchFamily="34" charset="0"/>
                <a:ea typeface="Tahoma" panose="020B0604030504040204" pitchFamily="34" charset="0"/>
                <a:cs typeface="Tahoma" panose="020B0604030504040204" pitchFamily="34" charset="0"/>
              </a:rPr>
              <a:t>(1633-1714) </a:t>
            </a:r>
            <a:endParaRPr lang="tr-TR" sz="2100" i="1" dirty="0">
              <a:latin typeface="Tahoma" panose="020B0604030504040204" pitchFamily="34" charset="0"/>
              <a:ea typeface="Tahoma" panose="020B0604030504040204" pitchFamily="34" charset="0"/>
              <a:cs typeface="Tahoma" panose="020B0604030504040204" pitchFamily="34" charset="0"/>
            </a:endParaRPr>
          </a:p>
          <a:p>
            <a:pPr>
              <a:buNone/>
            </a:pPr>
            <a:r>
              <a:rPr lang="tr-TR" sz="2100" b="1" i="1" dirty="0">
                <a:latin typeface="Tahoma" panose="020B0604030504040204" pitchFamily="34" charset="0"/>
                <a:ea typeface="Tahoma" panose="020B0604030504040204" pitchFamily="34" charset="0"/>
                <a:cs typeface="Tahoma" panose="020B0604030504040204" pitchFamily="34" charset="0"/>
              </a:rPr>
              <a:t>    “Meslek Hastalıkları”</a:t>
            </a:r>
          </a:p>
          <a:p>
            <a:pPr>
              <a:buNone/>
            </a:pPr>
            <a:r>
              <a:rPr lang="tr-TR" sz="2100" i="1" dirty="0">
                <a:latin typeface="Tahoma" panose="020B0604030504040204" pitchFamily="34" charset="0"/>
                <a:ea typeface="Tahoma" panose="020B0604030504040204" pitchFamily="34" charset="0"/>
                <a:cs typeface="Tahoma" panose="020B0604030504040204" pitchFamily="34" charset="0"/>
              </a:rPr>
              <a:t>     kitabını yazdı</a:t>
            </a:r>
          </a:p>
          <a:p>
            <a:endParaRPr lang="tr-TR" sz="1800" i="1" dirty="0">
              <a:latin typeface="Tahoma" panose="020B0604030504040204" pitchFamily="34" charset="0"/>
              <a:ea typeface="Tahoma" panose="020B0604030504040204" pitchFamily="34" charset="0"/>
              <a:cs typeface="Tahoma" panose="020B0604030504040204" pitchFamily="34" charset="0"/>
            </a:endParaRPr>
          </a:p>
          <a:p>
            <a:pPr>
              <a:buNone/>
            </a:pPr>
            <a:r>
              <a:rPr lang="tr-TR" sz="2400" b="1" i="1" dirty="0">
                <a:latin typeface="Tahoma" panose="020B0604030504040204" pitchFamily="34" charset="0"/>
                <a:ea typeface="Tahoma" panose="020B0604030504040204" pitchFamily="34" charset="0"/>
                <a:cs typeface="Tahoma" panose="020B0604030504040204" pitchFamily="34" charset="0"/>
              </a:rPr>
              <a:t>  NE İŞ YAPIYORSUN?</a:t>
            </a:r>
            <a:endParaRPr lang="en-US" sz="2400" b="1" dirty="0">
              <a:latin typeface="Tahoma" panose="020B0604030504040204" pitchFamily="34" charset="0"/>
              <a:ea typeface="Tahoma" panose="020B0604030504040204" pitchFamily="34" charset="0"/>
              <a:cs typeface="Tahoma" panose="020B0604030504040204" pitchFamily="34" charset="0"/>
            </a:endParaRPr>
          </a:p>
        </p:txBody>
      </p:sp>
      <p:pic>
        <p:nvPicPr>
          <p:cNvPr id="5" name="Picture 2"/>
          <p:cNvPicPr>
            <a:picLocks noChangeAspect="1" noChangeArrowheads="1"/>
          </p:cNvPicPr>
          <p:nvPr/>
        </p:nvPicPr>
        <p:blipFill>
          <a:blip r:embed="rId2"/>
          <a:srcRect/>
          <a:stretch>
            <a:fillRect/>
          </a:stretch>
        </p:blipFill>
        <p:spPr bwMode="auto">
          <a:xfrm>
            <a:off x="4839893" y="1178709"/>
            <a:ext cx="1928826" cy="2357454"/>
          </a:xfrm>
          <a:prstGeom prst="rect">
            <a:avLst/>
          </a:prstGeom>
          <a:noFill/>
          <a:ln w="9525">
            <a:noFill/>
            <a:miter lim="800000"/>
            <a:headEnd/>
            <a:tailEnd/>
          </a:ln>
          <a:effectLst/>
        </p:spPr>
      </p:pic>
      <p:pic>
        <p:nvPicPr>
          <p:cNvPr id="6"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367891529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375997"/>
            <a:ext cx="7262446" cy="3394472"/>
          </a:xfrm>
        </p:spPr>
        <p:txBody>
          <a:bodyPr/>
          <a:lstStyle/>
          <a:p>
            <a:pPr>
              <a:buNone/>
            </a:pPr>
            <a:r>
              <a:rPr lang="tr-TR" dirty="0" smtClean="0">
                <a:latin typeface="Tahoma" panose="020B0604030504040204" pitchFamily="34" charset="0"/>
                <a:ea typeface="Tahoma" panose="020B0604030504040204" pitchFamily="34" charset="0"/>
                <a:cs typeface="Tahoma" panose="020B0604030504040204" pitchFamily="34" charset="0"/>
              </a:rPr>
              <a:t>   </a:t>
            </a:r>
            <a:r>
              <a:rPr lang="tr-TR" sz="2400" dirty="0" smtClean="0">
                <a:latin typeface="Tahoma" panose="020B0604030504040204" pitchFamily="34" charset="0"/>
                <a:ea typeface="Tahoma" panose="020B0604030504040204" pitchFamily="34" charset="0"/>
                <a:cs typeface="Tahoma" panose="020B0604030504040204" pitchFamily="34" charset="0"/>
              </a:rPr>
              <a:t>El aletleri taşınırken takım çantası kullanılmalı, özellikle sivri uçlu takımlar ceplerde taşınmamalıdır</a:t>
            </a:r>
          </a:p>
          <a:p>
            <a:pPr>
              <a:buNone/>
            </a:pPr>
            <a:r>
              <a:rPr lang="tr-TR" sz="2400" dirty="0" smtClean="0">
                <a:latin typeface="Tahoma" panose="020B0604030504040204" pitchFamily="34" charset="0"/>
                <a:ea typeface="Tahoma" panose="020B0604030504040204" pitchFamily="34" charset="0"/>
                <a:cs typeface="Tahoma" panose="020B0604030504040204" pitchFamily="34" charset="0"/>
              </a:rPr>
              <a:t>    Elektrikli aletler taşınırken kablolarından tutulmamalıdır</a:t>
            </a:r>
          </a:p>
        </p:txBody>
      </p:sp>
      <p:sp>
        <p:nvSpPr>
          <p:cNvPr id="2" name="1 Başlık"/>
          <p:cNvSpPr>
            <a:spLocks noGrp="1"/>
          </p:cNvSpPr>
          <p:nvPr>
            <p:ph type="title"/>
          </p:nvPr>
        </p:nvSpPr>
        <p:spPr>
          <a:xfrm>
            <a:off x="413239" y="689556"/>
            <a:ext cx="6629400" cy="857250"/>
          </a:xfrm>
        </p:spPr>
        <p:txBody>
          <a:bodyPr>
            <a:normAutofit/>
          </a:bodyPr>
          <a:lstStyle/>
          <a:p>
            <a:r>
              <a:rPr lang="tr-TR" sz="2800" dirty="0">
                <a:solidFill>
                  <a:schemeClr val="tx1"/>
                </a:solidFill>
              </a:rPr>
              <a:t>   ALETLERİN TAŞINMASI</a:t>
            </a:r>
          </a:p>
        </p:txBody>
      </p:sp>
      <p:pic>
        <p:nvPicPr>
          <p:cNvPr id="2049" name="Picture 1" descr="C:\Documents and Settings\HALİL\Belgelerim\ÇALIŞMA DAİRESİ İSG KURSU\DERS NOTLARI\RESİMLER\EL ALETLERİ\TAKIM ÇANTASI A.jpg"/>
          <p:cNvPicPr>
            <a:picLocks noChangeAspect="1" noChangeArrowheads="1"/>
          </p:cNvPicPr>
          <p:nvPr/>
        </p:nvPicPr>
        <p:blipFill>
          <a:blip r:embed="rId2" cstate="print"/>
          <a:srcRect/>
          <a:stretch>
            <a:fillRect/>
          </a:stretch>
        </p:blipFill>
        <p:spPr bwMode="auto">
          <a:xfrm>
            <a:off x="5354516" y="3182816"/>
            <a:ext cx="1497630" cy="1441938"/>
          </a:xfrm>
          <a:prstGeom prst="rect">
            <a:avLst/>
          </a:prstGeom>
          <a:noFill/>
        </p:spPr>
      </p:pic>
      <p:pic>
        <p:nvPicPr>
          <p:cNvPr id="5"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311724134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940777" y="1569428"/>
            <a:ext cx="7341577" cy="3394472"/>
          </a:xfrm>
        </p:spPr>
        <p:txBody>
          <a:bodyPr>
            <a:normAutofit/>
          </a:bodyPr>
          <a:lstStyle/>
          <a:p>
            <a:pPr marL="0" indent="0">
              <a:lnSpc>
                <a:spcPct val="80000"/>
              </a:lnSpc>
              <a:spcBef>
                <a:spcPct val="5000"/>
              </a:spcBef>
              <a:buNone/>
            </a:pPr>
            <a:endParaRPr lang="tr-TR" dirty="0" smtClean="0">
              <a:latin typeface="Tahoma" panose="020B0604030504040204" pitchFamily="34" charset="0"/>
              <a:ea typeface="Tahoma" panose="020B0604030504040204" pitchFamily="34" charset="0"/>
              <a:cs typeface="Tahoma" panose="020B0604030504040204" pitchFamily="34" charset="0"/>
            </a:endParaRPr>
          </a:p>
          <a:p>
            <a:pPr marL="0" indent="0">
              <a:lnSpc>
                <a:spcPct val="80000"/>
              </a:lnSpc>
              <a:spcBef>
                <a:spcPct val="5000"/>
              </a:spcBef>
            </a:pPr>
            <a:r>
              <a:rPr lang="tr-TR" sz="2400" dirty="0">
                <a:latin typeface="Tahoma" panose="020B0604030504040204" pitchFamily="34" charset="0"/>
                <a:ea typeface="Tahoma" panose="020B0604030504040204" pitchFamily="34" charset="0"/>
                <a:cs typeface="Tahoma" panose="020B0604030504040204" pitchFamily="34" charset="0"/>
              </a:rPr>
              <a:t>El aletlerini kablolarından tutup taşımayınız</a:t>
            </a:r>
          </a:p>
          <a:p>
            <a:pPr marL="0" indent="0">
              <a:lnSpc>
                <a:spcPct val="80000"/>
              </a:lnSpc>
              <a:spcBef>
                <a:spcPct val="5000"/>
              </a:spcBef>
            </a:pPr>
            <a:r>
              <a:rPr lang="tr-TR" sz="2400" dirty="0">
                <a:latin typeface="Tahoma" panose="020B0604030504040204" pitchFamily="34" charset="0"/>
                <a:ea typeface="Tahoma" panose="020B0604030504040204" pitchFamily="34" charset="0"/>
                <a:cs typeface="Tahoma" panose="020B0604030504040204" pitchFamily="34" charset="0"/>
              </a:rPr>
              <a:t>Aletleri yukarı çekmek veya aşağı indirmek için elektrik kablosunu kullanmayınız</a:t>
            </a:r>
          </a:p>
          <a:p>
            <a:pPr marL="0" indent="0">
              <a:lnSpc>
                <a:spcPct val="80000"/>
              </a:lnSpc>
              <a:spcBef>
                <a:spcPct val="5000"/>
              </a:spcBef>
            </a:pPr>
            <a:r>
              <a:rPr lang="tr-TR" sz="2400" dirty="0">
                <a:latin typeface="Tahoma" panose="020B0604030504040204" pitchFamily="34" charset="0"/>
                <a:ea typeface="Tahoma" panose="020B0604030504040204" pitchFamily="34" charset="0"/>
                <a:cs typeface="Tahoma" panose="020B0604030504040204" pitchFamily="34" charset="0"/>
              </a:rPr>
              <a:t> Kablo ve hortumları tutup prizden çıkarmaya çalışmayınız</a:t>
            </a:r>
          </a:p>
          <a:p>
            <a:pPr marL="0" indent="0">
              <a:lnSpc>
                <a:spcPct val="80000"/>
              </a:lnSpc>
              <a:spcBef>
                <a:spcPct val="5000"/>
              </a:spcBef>
            </a:pPr>
            <a:r>
              <a:rPr lang="tr-TR" sz="2400" dirty="0">
                <a:latin typeface="Tahoma" panose="020B0604030504040204" pitchFamily="34" charset="0"/>
                <a:ea typeface="Tahoma" panose="020B0604030504040204" pitchFamily="34" charset="0"/>
                <a:cs typeface="Tahoma" panose="020B0604030504040204" pitchFamily="34" charset="0"/>
              </a:rPr>
              <a:t>Kablo ve hortumları sıcaktan, yağdan ve keskin </a:t>
            </a:r>
            <a:r>
              <a:rPr lang="tr-TR" sz="2400" dirty="0" smtClean="0">
                <a:latin typeface="Tahoma" panose="020B0604030504040204" pitchFamily="34" charset="0"/>
                <a:ea typeface="Tahoma" panose="020B0604030504040204" pitchFamily="34" charset="0"/>
                <a:cs typeface="Tahoma" panose="020B0604030504040204" pitchFamily="34" charset="0"/>
              </a:rPr>
              <a:t>uçlardan </a:t>
            </a:r>
            <a:r>
              <a:rPr lang="tr-TR" sz="2400" dirty="0">
                <a:latin typeface="Tahoma" panose="020B0604030504040204" pitchFamily="34" charset="0"/>
                <a:ea typeface="Tahoma" panose="020B0604030504040204" pitchFamily="34" charset="0"/>
                <a:cs typeface="Tahoma" panose="020B0604030504040204" pitchFamily="34" charset="0"/>
              </a:rPr>
              <a:t>koruyunuz</a:t>
            </a:r>
          </a:p>
        </p:txBody>
      </p:sp>
      <p:sp>
        <p:nvSpPr>
          <p:cNvPr id="2" name="1 Başlık"/>
          <p:cNvSpPr>
            <a:spLocks noGrp="1"/>
          </p:cNvSpPr>
          <p:nvPr>
            <p:ph type="title"/>
          </p:nvPr>
        </p:nvSpPr>
        <p:spPr>
          <a:xfrm>
            <a:off x="404445" y="900572"/>
            <a:ext cx="6893170" cy="857250"/>
          </a:xfrm>
        </p:spPr>
        <p:txBody>
          <a:bodyPr>
            <a:normAutofit/>
          </a:bodyPr>
          <a:lstStyle/>
          <a:p>
            <a:r>
              <a:rPr lang="tr-TR" sz="3200" dirty="0" smtClean="0">
                <a:solidFill>
                  <a:schemeClr val="tx1"/>
                </a:solidFill>
              </a:rPr>
              <a:t>KABLO  VE  HORTUMLAR</a:t>
            </a:r>
            <a:endParaRPr lang="tr-TR" sz="3200" dirty="0">
              <a:solidFill>
                <a:schemeClr val="tx1"/>
              </a:solidFill>
            </a:endParaRPr>
          </a:p>
        </p:txBody>
      </p:sp>
      <p:pic>
        <p:nvPicPr>
          <p:cNvPr id="4" name="Picture 3" descr="C:\Users\NEUHISQ1\Desktop\NEU Hospital Logo (2).png"/>
          <p:cNvPicPr>
            <a:picLocks noChangeAspect="1" noChangeArrowheads="1"/>
          </p:cNvPicPr>
          <p:nvPr/>
        </p:nvPicPr>
        <p:blipFill>
          <a:blip r:embed="rId2"/>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33050989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08893" y="1749028"/>
            <a:ext cx="6778869" cy="3394472"/>
          </a:xfrm>
        </p:spPr>
        <p:txBody>
          <a:bodyPr>
            <a:normAutofit/>
          </a:bodyPr>
          <a:lstStyle/>
          <a:p>
            <a:pPr marL="0" indent="0">
              <a:lnSpc>
                <a:spcPct val="80000"/>
              </a:lnSpc>
              <a:spcBef>
                <a:spcPct val="35000"/>
              </a:spcBef>
              <a:buClr>
                <a:srgbClr val="FFCC00"/>
              </a:buClr>
              <a:buNone/>
            </a:pPr>
            <a:r>
              <a:rPr lang="tr-TR" sz="2400" dirty="0" smtClean="0">
                <a:latin typeface="Tahoma" panose="020B0604030504040204" pitchFamily="34" charset="0"/>
                <a:ea typeface="Tahoma" panose="020B0604030504040204" pitchFamily="34" charset="0"/>
                <a:cs typeface="Tahoma" panose="020B0604030504040204" pitchFamily="34" charset="0"/>
              </a:rPr>
              <a:t>* Düzenli Bakım yapınız</a:t>
            </a:r>
          </a:p>
          <a:p>
            <a:pPr marL="0" indent="0">
              <a:lnSpc>
                <a:spcPct val="80000"/>
              </a:lnSpc>
              <a:spcBef>
                <a:spcPct val="35000"/>
              </a:spcBef>
              <a:buClr>
                <a:srgbClr val="FFCC00"/>
              </a:buClr>
              <a:buNone/>
            </a:pPr>
            <a:r>
              <a:rPr lang="tr-TR" sz="2400" dirty="0" smtClean="0">
                <a:latin typeface="Tahoma" panose="020B0604030504040204" pitchFamily="34" charset="0"/>
                <a:ea typeface="Tahoma" panose="020B0604030504040204" pitchFamily="34" charset="0"/>
                <a:cs typeface="Tahoma" panose="020B0604030504040204" pitchFamily="34" charset="0"/>
              </a:rPr>
              <a:t>* İşe uygun ekipman kullanınız</a:t>
            </a:r>
          </a:p>
          <a:p>
            <a:pPr marL="0" indent="0">
              <a:lnSpc>
                <a:spcPct val="80000"/>
              </a:lnSpc>
              <a:spcBef>
                <a:spcPct val="35000"/>
              </a:spcBef>
              <a:buClr>
                <a:srgbClr val="FFCC00"/>
              </a:buClr>
              <a:buNone/>
            </a:pPr>
            <a:r>
              <a:rPr lang="tr-TR" sz="2400" dirty="0" smtClean="0">
                <a:latin typeface="Tahoma" panose="020B0604030504040204" pitchFamily="34" charset="0"/>
                <a:ea typeface="Tahoma" panose="020B0604030504040204" pitchFamily="34" charset="0"/>
                <a:cs typeface="Tahoma" panose="020B0604030504040204" pitchFamily="34" charset="0"/>
              </a:rPr>
              <a:t>* Her kullanımdan önce kontrol ediniz</a:t>
            </a:r>
          </a:p>
          <a:p>
            <a:pPr marL="0" indent="0">
              <a:lnSpc>
                <a:spcPct val="80000"/>
              </a:lnSpc>
              <a:spcBef>
                <a:spcPct val="35000"/>
              </a:spcBef>
              <a:buClr>
                <a:srgbClr val="FFCC00"/>
              </a:buClr>
              <a:buNone/>
            </a:pPr>
            <a:r>
              <a:rPr lang="tr-TR" sz="2400" dirty="0" smtClean="0">
                <a:latin typeface="Tahoma" panose="020B0604030504040204" pitchFamily="34" charset="0"/>
                <a:ea typeface="Tahoma" panose="020B0604030504040204" pitchFamily="34" charset="0"/>
                <a:cs typeface="Tahoma" panose="020B0604030504040204" pitchFamily="34" charset="0"/>
              </a:rPr>
              <a:t>* İmalatçı tarafından verilen talimatlara uyunuz</a:t>
            </a:r>
          </a:p>
          <a:p>
            <a:pPr marL="0" indent="0">
              <a:lnSpc>
                <a:spcPct val="80000"/>
              </a:lnSpc>
              <a:spcBef>
                <a:spcPct val="35000"/>
              </a:spcBef>
              <a:buClr>
                <a:srgbClr val="FFCC00"/>
              </a:buClr>
              <a:buNone/>
            </a:pPr>
            <a:r>
              <a:rPr lang="tr-TR" sz="2400" dirty="0" smtClean="0">
                <a:latin typeface="Tahoma" panose="020B0604030504040204" pitchFamily="34" charset="0"/>
                <a:ea typeface="Tahoma" panose="020B0604030504040204" pitchFamily="34" charset="0"/>
                <a:cs typeface="Tahoma" panose="020B0604030504040204" pitchFamily="34" charset="0"/>
              </a:rPr>
              <a:t>* Doğru KKD kullanınız</a:t>
            </a:r>
          </a:p>
          <a:p>
            <a:pPr marL="0" indent="0">
              <a:lnSpc>
                <a:spcPct val="80000"/>
              </a:lnSpc>
              <a:spcBef>
                <a:spcPct val="35000"/>
              </a:spcBef>
              <a:buClr>
                <a:srgbClr val="FFCC00"/>
              </a:buClr>
              <a:buNone/>
            </a:pPr>
            <a:r>
              <a:rPr lang="tr-TR" sz="2400" dirty="0" smtClean="0">
                <a:latin typeface="Tahoma" panose="020B0604030504040204" pitchFamily="34" charset="0"/>
                <a:ea typeface="Tahoma" panose="020B0604030504040204" pitchFamily="34" charset="0"/>
                <a:cs typeface="Tahoma" panose="020B0604030504040204" pitchFamily="34" charset="0"/>
              </a:rPr>
              <a:t>* Makine koruyucularını kullanınız</a:t>
            </a:r>
          </a:p>
          <a:p>
            <a:pPr>
              <a:buNone/>
            </a:pPr>
            <a:endParaRPr lang="tr-TR" dirty="0">
              <a:latin typeface="Tahoma" panose="020B0604030504040204" pitchFamily="34" charset="0"/>
              <a:ea typeface="Tahoma" panose="020B0604030504040204" pitchFamily="34" charset="0"/>
              <a:cs typeface="Tahoma" panose="020B0604030504040204" pitchFamily="34" charset="0"/>
            </a:endParaRPr>
          </a:p>
        </p:txBody>
      </p:sp>
      <p:sp>
        <p:nvSpPr>
          <p:cNvPr id="2" name="1 Başlık"/>
          <p:cNvSpPr>
            <a:spLocks noGrp="1"/>
          </p:cNvSpPr>
          <p:nvPr>
            <p:ph type="title"/>
          </p:nvPr>
        </p:nvSpPr>
        <p:spPr>
          <a:xfrm>
            <a:off x="905608" y="803855"/>
            <a:ext cx="6172200" cy="758417"/>
          </a:xfrm>
        </p:spPr>
        <p:txBody>
          <a:bodyPr>
            <a:normAutofit fontScale="90000"/>
          </a:bodyPr>
          <a:lstStyle/>
          <a:p>
            <a:r>
              <a:rPr lang="tr-TR" b="1" dirty="0" smtClean="0"/>
              <a:t/>
            </a:r>
            <a:br>
              <a:rPr lang="tr-TR" b="1" dirty="0" smtClean="0"/>
            </a:br>
            <a:r>
              <a:rPr lang="tr-TR" sz="3600" b="1" dirty="0" smtClean="0">
                <a:solidFill>
                  <a:schemeClr val="tx1"/>
                </a:solidFill>
              </a:rPr>
              <a:t>TEMEL  GÜVENLİK  KURALLARI</a:t>
            </a:r>
            <a:r>
              <a:rPr lang="tr-TR" b="1" dirty="0" smtClean="0"/>
              <a:t/>
            </a:r>
            <a:br>
              <a:rPr lang="tr-TR" b="1" dirty="0" smtClean="0"/>
            </a:br>
            <a:endParaRPr lang="tr-TR" b="1" dirty="0"/>
          </a:p>
        </p:txBody>
      </p:sp>
      <p:pic>
        <p:nvPicPr>
          <p:cNvPr id="4" name="Picture 3" descr="C:\Users\NEUHISQ1\Desktop\NEU Hospital Logo (2).png"/>
          <p:cNvPicPr>
            <a:picLocks noChangeAspect="1" noChangeArrowheads="1"/>
          </p:cNvPicPr>
          <p:nvPr/>
        </p:nvPicPr>
        <p:blipFill>
          <a:blip r:embed="rId2"/>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28088616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2"/>
          <p:cNvSpPr>
            <a:spLocks noChangeArrowheads="1"/>
          </p:cNvSpPr>
          <p:nvPr/>
        </p:nvSpPr>
        <p:spPr bwMode="auto">
          <a:xfrm>
            <a:off x="1143000" y="1660916"/>
            <a:ext cx="6858000" cy="461665"/>
          </a:xfrm>
          <a:prstGeom prst="rect">
            <a:avLst/>
          </a:prstGeom>
          <a:solidFill>
            <a:schemeClr val="folHlink"/>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a:r>
              <a:rPr lang="tr-TR" sz="2400" b="1" dirty="0">
                <a:latin typeface="Tahoma" panose="020B0604030504040204" pitchFamily="34" charset="0"/>
                <a:ea typeface="Tahoma" panose="020B0604030504040204" pitchFamily="34" charset="0"/>
                <a:cs typeface="Tahoma" panose="020B0604030504040204" pitchFamily="34" charset="0"/>
              </a:rPr>
              <a:t>GÜVENLİK VE SAĞLIK İŞARETLERİ</a:t>
            </a:r>
          </a:p>
        </p:txBody>
      </p:sp>
      <p:sp>
        <p:nvSpPr>
          <p:cNvPr id="71683" name="Line 3"/>
          <p:cNvSpPr>
            <a:spLocks noChangeShapeType="1"/>
          </p:cNvSpPr>
          <p:nvPr/>
        </p:nvSpPr>
        <p:spPr bwMode="auto">
          <a:xfrm>
            <a:off x="2303860" y="1653779"/>
            <a:ext cx="810815"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71684" name="Line 4"/>
          <p:cNvSpPr>
            <a:spLocks noChangeShapeType="1"/>
          </p:cNvSpPr>
          <p:nvPr/>
        </p:nvSpPr>
        <p:spPr bwMode="auto">
          <a:xfrm>
            <a:off x="2303860" y="2156222"/>
            <a:ext cx="810815"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71685" name="Line 5"/>
          <p:cNvSpPr>
            <a:spLocks noChangeShapeType="1"/>
          </p:cNvSpPr>
          <p:nvPr/>
        </p:nvSpPr>
        <p:spPr bwMode="auto">
          <a:xfrm>
            <a:off x="2303860" y="1653778"/>
            <a:ext cx="0" cy="251222"/>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71686" name="Line 6"/>
          <p:cNvSpPr>
            <a:spLocks noChangeShapeType="1"/>
          </p:cNvSpPr>
          <p:nvPr/>
        </p:nvSpPr>
        <p:spPr bwMode="auto">
          <a:xfrm>
            <a:off x="6894910" y="1653778"/>
            <a:ext cx="0" cy="251222"/>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71687" name="Line 7"/>
          <p:cNvSpPr>
            <a:spLocks noChangeShapeType="1"/>
          </p:cNvSpPr>
          <p:nvPr/>
        </p:nvSpPr>
        <p:spPr bwMode="auto">
          <a:xfrm>
            <a:off x="3114675" y="1653779"/>
            <a:ext cx="215504"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71688" name="Line 8"/>
          <p:cNvSpPr>
            <a:spLocks noChangeShapeType="1"/>
          </p:cNvSpPr>
          <p:nvPr/>
        </p:nvSpPr>
        <p:spPr bwMode="auto">
          <a:xfrm>
            <a:off x="2303860" y="1905001"/>
            <a:ext cx="0" cy="251222"/>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71689" name="Line 9"/>
          <p:cNvSpPr>
            <a:spLocks noChangeShapeType="1"/>
          </p:cNvSpPr>
          <p:nvPr/>
        </p:nvSpPr>
        <p:spPr bwMode="auto">
          <a:xfrm>
            <a:off x="4889897" y="1653779"/>
            <a:ext cx="960834"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71690" name="Line 10"/>
          <p:cNvSpPr>
            <a:spLocks noChangeShapeType="1"/>
          </p:cNvSpPr>
          <p:nvPr/>
        </p:nvSpPr>
        <p:spPr bwMode="auto">
          <a:xfrm>
            <a:off x="5850732" y="1653779"/>
            <a:ext cx="155972"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71691" name="Line 11"/>
          <p:cNvSpPr>
            <a:spLocks noChangeShapeType="1"/>
          </p:cNvSpPr>
          <p:nvPr/>
        </p:nvSpPr>
        <p:spPr bwMode="auto">
          <a:xfrm>
            <a:off x="6894910" y="1905001"/>
            <a:ext cx="0" cy="251222"/>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71692" name="Line 12"/>
          <p:cNvSpPr>
            <a:spLocks noChangeShapeType="1"/>
          </p:cNvSpPr>
          <p:nvPr/>
        </p:nvSpPr>
        <p:spPr bwMode="auto">
          <a:xfrm>
            <a:off x="3114675" y="2156222"/>
            <a:ext cx="215504"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71693" name="Line 13"/>
          <p:cNvSpPr>
            <a:spLocks noChangeShapeType="1"/>
          </p:cNvSpPr>
          <p:nvPr/>
        </p:nvSpPr>
        <p:spPr bwMode="auto">
          <a:xfrm>
            <a:off x="4889897" y="2156222"/>
            <a:ext cx="960834"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71694" name="Line 14"/>
          <p:cNvSpPr>
            <a:spLocks noChangeShapeType="1"/>
          </p:cNvSpPr>
          <p:nvPr/>
        </p:nvSpPr>
        <p:spPr bwMode="auto">
          <a:xfrm>
            <a:off x="5850732" y="2156222"/>
            <a:ext cx="155972"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71695" name="Line 15"/>
          <p:cNvSpPr>
            <a:spLocks noChangeShapeType="1"/>
          </p:cNvSpPr>
          <p:nvPr/>
        </p:nvSpPr>
        <p:spPr bwMode="auto">
          <a:xfrm>
            <a:off x="6006704" y="2156222"/>
            <a:ext cx="888206"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pic>
        <p:nvPicPr>
          <p:cNvPr id="16"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3340393047"/>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44066"/>
                                        </p:tgtEl>
                                        <p:attrNameLst>
                                          <p:attrName>style.visibility</p:attrName>
                                        </p:attrNameLst>
                                      </p:cBhvr>
                                      <p:to>
                                        <p:strVal val="visible"/>
                                      </p:to>
                                    </p:set>
                                    <p:animEffect transition="in" filter="fade">
                                      <p:cBhvr>
                                        <p:cTn id="7" dur="2000"/>
                                        <p:tgtEl>
                                          <p:spTgt spid="3440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4066"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ontent Placeholder 2"/>
          <p:cNvSpPr>
            <a:spLocks noGrp="1"/>
          </p:cNvSpPr>
          <p:nvPr>
            <p:ph idx="1"/>
          </p:nvPr>
        </p:nvSpPr>
        <p:spPr>
          <a:xfrm>
            <a:off x="1678782" y="923191"/>
            <a:ext cx="5904310" cy="3464171"/>
          </a:xfrm>
        </p:spPr>
        <p:txBody>
          <a:bodyPr/>
          <a:lstStyle/>
          <a:p>
            <a:pPr eaLnBrk="1" hangingPunct="1">
              <a:lnSpc>
                <a:spcPct val="90000"/>
              </a:lnSpc>
              <a:buFont typeface="Arial" charset="0"/>
              <a:buNone/>
            </a:pPr>
            <a:endParaRPr lang="tr-TR" sz="1800" b="1" dirty="0">
              <a:latin typeface="Tahoma" panose="020B0604030504040204" pitchFamily="34" charset="0"/>
              <a:ea typeface="Tahoma" panose="020B0604030504040204" pitchFamily="34" charset="0"/>
              <a:cs typeface="Tahoma" panose="020B0604030504040204" pitchFamily="34" charset="0"/>
            </a:endParaRPr>
          </a:p>
          <a:p>
            <a:pPr eaLnBrk="1" hangingPunct="1">
              <a:lnSpc>
                <a:spcPct val="90000"/>
              </a:lnSpc>
              <a:buFont typeface="Arial" charset="0"/>
              <a:buNone/>
            </a:pPr>
            <a:endParaRPr lang="tr-TR" sz="2250" b="1" dirty="0">
              <a:latin typeface="Tahoma" panose="020B0604030504040204" pitchFamily="34" charset="0"/>
              <a:ea typeface="Tahoma" panose="020B0604030504040204" pitchFamily="34" charset="0"/>
              <a:cs typeface="Tahoma" panose="020B0604030504040204" pitchFamily="34" charset="0"/>
            </a:endParaRPr>
          </a:p>
          <a:p>
            <a:pPr eaLnBrk="1" hangingPunct="1">
              <a:lnSpc>
                <a:spcPct val="90000"/>
              </a:lnSpc>
              <a:buFont typeface="Arial" charset="0"/>
              <a:buNone/>
            </a:pPr>
            <a:r>
              <a:rPr lang="tr-TR" b="1" dirty="0">
                <a:latin typeface="Tahoma" panose="020B0604030504040204" pitchFamily="34" charset="0"/>
                <a:ea typeface="Tahoma" panose="020B0604030504040204" pitchFamily="34" charset="0"/>
                <a:cs typeface="Tahoma" panose="020B0604030504040204" pitchFamily="34" charset="0"/>
              </a:rPr>
              <a:t> Yasaklayıcı İşaretler</a:t>
            </a:r>
            <a:endParaRPr lang="tr-TR" dirty="0">
              <a:latin typeface="Tahoma" panose="020B0604030504040204" pitchFamily="34" charset="0"/>
              <a:ea typeface="Tahoma" panose="020B0604030504040204" pitchFamily="34" charset="0"/>
              <a:cs typeface="Tahoma" panose="020B0604030504040204" pitchFamily="34" charset="0"/>
            </a:endParaRPr>
          </a:p>
          <a:p>
            <a:pPr eaLnBrk="1" hangingPunct="1">
              <a:lnSpc>
                <a:spcPct val="90000"/>
              </a:lnSpc>
              <a:buFont typeface="Arial" charset="0"/>
              <a:buNone/>
            </a:pPr>
            <a:r>
              <a:rPr lang="tr-TR" sz="2400" dirty="0" smtClean="0">
                <a:latin typeface="Tahoma" panose="020B0604030504040204" pitchFamily="34" charset="0"/>
                <a:ea typeface="Tahoma" panose="020B0604030504040204" pitchFamily="34" charset="0"/>
                <a:cs typeface="Tahoma" panose="020B0604030504040204" pitchFamily="34" charset="0"/>
              </a:rPr>
              <a:t>   Temel </a:t>
            </a:r>
            <a:r>
              <a:rPr lang="tr-TR" sz="2400" dirty="0">
                <a:latin typeface="Tahoma" panose="020B0604030504040204" pitchFamily="34" charset="0"/>
                <a:ea typeface="Tahoma" panose="020B0604030504040204" pitchFamily="34" charset="0"/>
                <a:cs typeface="Tahoma" panose="020B0604030504040204" pitchFamily="34" charset="0"/>
              </a:rPr>
              <a:t>nitelikler;</a:t>
            </a:r>
          </a:p>
          <a:p>
            <a:pPr eaLnBrk="1" hangingPunct="1">
              <a:lnSpc>
                <a:spcPct val="90000"/>
              </a:lnSpc>
            </a:pPr>
            <a:r>
              <a:rPr lang="tr-TR" sz="2250" dirty="0">
                <a:latin typeface="Tahoma" panose="020B0604030504040204" pitchFamily="34" charset="0"/>
                <a:ea typeface="Tahoma" panose="020B0604030504040204" pitchFamily="34" charset="0"/>
                <a:cs typeface="Tahoma" panose="020B0604030504040204" pitchFamily="34" charset="0"/>
              </a:rPr>
              <a:t>Daire biçiminde,</a:t>
            </a:r>
          </a:p>
          <a:p>
            <a:pPr eaLnBrk="1" hangingPunct="1">
              <a:lnSpc>
                <a:spcPct val="90000"/>
              </a:lnSpc>
            </a:pPr>
            <a:r>
              <a:rPr lang="tr-TR" sz="2250" dirty="0">
                <a:latin typeface="Tahoma" panose="020B0604030504040204" pitchFamily="34" charset="0"/>
                <a:ea typeface="Tahoma" panose="020B0604030504040204" pitchFamily="34" charset="0"/>
                <a:cs typeface="Tahoma" panose="020B0604030504040204" pitchFamily="34" charset="0"/>
              </a:rPr>
              <a:t>Beyaz zemin üzerine siyah piktogram, kırmızı çerçeve ve diyagonal çizgi </a:t>
            </a:r>
          </a:p>
          <a:p>
            <a:pPr eaLnBrk="1" hangingPunct="1">
              <a:lnSpc>
                <a:spcPct val="90000"/>
              </a:lnSpc>
              <a:buFont typeface="Arial" charset="0"/>
              <a:buNone/>
            </a:pPr>
            <a:endParaRPr lang="tr-TR" sz="2250" dirty="0">
              <a:latin typeface="Tahoma" panose="020B0604030504040204" pitchFamily="34" charset="0"/>
              <a:ea typeface="Tahoma" panose="020B0604030504040204" pitchFamily="34" charset="0"/>
              <a:cs typeface="Tahoma" panose="020B0604030504040204" pitchFamily="34" charset="0"/>
            </a:endParaRPr>
          </a:p>
          <a:p>
            <a:pPr eaLnBrk="1" hangingPunct="1">
              <a:lnSpc>
                <a:spcPct val="90000"/>
              </a:lnSpc>
              <a:buFont typeface="Arial" charset="0"/>
              <a:buNone/>
            </a:pPr>
            <a:endParaRPr lang="tr-TR" sz="2250" dirty="0">
              <a:latin typeface="Tahoma" panose="020B0604030504040204" pitchFamily="34" charset="0"/>
              <a:ea typeface="Tahoma" panose="020B0604030504040204" pitchFamily="34" charset="0"/>
              <a:cs typeface="Tahoma" panose="020B0604030504040204" pitchFamily="34" charset="0"/>
            </a:endParaRPr>
          </a:p>
          <a:p>
            <a:pPr eaLnBrk="1" hangingPunct="1">
              <a:lnSpc>
                <a:spcPct val="90000"/>
              </a:lnSpc>
            </a:pPr>
            <a:endParaRPr lang="tr-TR" sz="2250" dirty="0">
              <a:latin typeface="Tahoma" panose="020B0604030504040204" pitchFamily="34" charset="0"/>
              <a:ea typeface="Tahoma" panose="020B0604030504040204" pitchFamily="34" charset="0"/>
              <a:cs typeface="Tahoma" panose="020B0604030504040204" pitchFamily="34" charset="0"/>
            </a:endParaRPr>
          </a:p>
        </p:txBody>
      </p:sp>
      <p:pic>
        <p:nvPicPr>
          <p:cNvPr id="3" name="Picture 3" descr="C:\Users\NEUHISQ1\Desktop\NEU Hospital Logo (2).png"/>
          <p:cNvPicPr>
            <a:picLocks noChangeAspect="1" noChangeArrowheads="1"/>
          </p:cNvPicPr>
          <p:nvPr/>
        </p:nvPicPr>
        <p:blipFill>
          <a:blip r:embed="rId2"/>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238218387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00" descr="http://www.sidiblume.de/info-rom/bgvr/gif/din4844-p01.gif"/>
          <p:cNvPicPr>
            <a:picLocks noGrp="1" noChangeAspect="1" noChangeArrowheads="1"/>
          </p:cNvPicPr>
          <p:nvPr>
            <p:ph idx="1"/>
          </p:nvPr>
        </p:nvPicPr>
        <p:blipFill>
          <a:blip r:embed="rId2"/>
          <a:srcRect/>
          <a:stretch>
            <a:fillRect/>
          </a:stretch>
        </p:blipFill>
        <p:spPr>
          <a:xfrm>
            <a:off x="1909525" y="1159192"/>
            <a:ext cx="1423988" cy="1423988"/>
          </a:xfrm>
          <a:noFill/>
        </p:spPr>
      </p:pic>
      <p:sp>
        <p:nvSpPr>
          <p:cNvPr id="27651" name="Rectangle 5"/>
          <p:cNvSpPr>
            <a:spLocks noChangeArrowheads="1"/>
          </p:cNvSpPr>
          <p:nvPr/>
        </p:nvSpPr>
        <p:spPr bwMode="auto">
          <a:xfrm>
            <a:off x="1963103" y="2681846"/>
            <a:ext cx="1119217" cy="253916"/>
          </a:xfrm>
          <a:prstGeom prst="rect">
            <a:avLst/>
          </a:prstGeom>
          <a:noFill/>
          <a:ln w="9525">
            <a:noFill/>
            <a:miter lim="800000"/>
            <a:headEnd/>
            <a:tailEnd/>
          </a:ln>
        </p:spPr>
        <p:txBody>
          <a:bodyPr wrap="none" anchor="ctr">
            <a:spAutoFit/>
          </a:bodyPr>
          <a:lstStyle/>
          <a:p>
            <a:r>
              <a:rPr lang="tr-TR" sz="1050" b="1"/>
              <a:t>Sigara İçilmez</a:t>
            </a:r>
            <a:r>
              <a:rPr lang="tr-TR" sz="1050"/>
              <a:t> </a:t>
            </a:r>
          </a:p>
        </p:txBody>
      </p:sp>
      <p:pic>
        <p:nvPicPr>
          <p:cNvPr id="27652" name="Picture 101" descr="http://www.sidiblume.de/info-rom/bgvr/gif/din4844-p02.gif"/>
          <p:cNvPicPr>
            <a:picLocks noChangeAspect="1" noChangeArrowheads="1"/>
          </p:cNvPicPr>
          <p:nvPr/>
        </p:nvPicPr>
        <p:blipFill>
          <a:blip r:embed="rId3"/>
          <a:srcRect/>
          <a:stretch>
            <a:fillRect/>
          </a:stretch>
        </p:blipFill>
        <p:spPr bwMode="auto">
          <a:xfrm>
            <a:off x="3960972" y="1159193"/>
            <a:ext cx="1403747" cy="1403747"/>
          </a:xfrm>
          <a:prstGeom prst="rect">
            <a:avLst/>
          </a:prstGeom>
          <a:noFill/>
          <a:ln w="9525">
            <a:noFill/>
            <a:miter lim="800000"/>
            <a:headEnd/>
            <a:tailEnd/>
          </a:ln>
        </p:spPr>
      </p:pic>
      <p:sp>
        <p:nvSpPr>
          <p:cNvPr id="27653" name="Rectangle 7"/>
          <p:cNvSpPr>
            <a:spLocks noChangeArrowheads="1"/>
          </p:cNvSpPr>
          <p:nvPr/>
        </p:nvSpPr>
        <p:spPr bwMode="auto">
          <a:xfrm>
            <a:off x="3583544" y="2681846"/>
            <a:ext cx="2109873" cy="253916"/>
          </a:xfrm>
          <a:prstGeom prst="rect">
            <a:avLst/>
          </a:prstGeom>
          <a:noFill/>
          <a:ln w="9525">
            <a:noFill/>
            <a:miter lim="800000"/>
            <a:headEnd/>
            <a:tailEnd/>
          </a:ln>
        </p:spPr>
        <p:txBody>
          <a:bodyPr wrap="none" anchor="ctr">
            <a:spAutoFit/>
          </a:bodyPr>
          <a:lstStyle/>
          <a:p>
            <a:r>
              <a:rPr lang="tr-TR" sz="1050" b="1"/>
              <a:t>Açık Alev Kullanmak Yasaktır</a:t>
            </a:r>
            <a:r>
              <a:rPr lang="tr-TR" sz="1050"/>
              <a:t> </a:t>
            </a:r>
          </a:p>
        </p:txBody>
      </p:sp>
      <p:pic>
        <p:nvPicPr>
          <p:cNvPr id="27654" name="Picture 102" descr="http://www.sidiblume.de/info-rom/bgvr/gif/din4844-p03.gif"/>
          <p:cNvPicPr>
            <a:picLocks noChangeAspect="1" noChangeArrowheads="1"/>
          </p:cNvPicPr>
          <p:nvPr/>
        </p:nvPicPr>
        <p:blipFill>
          <a:blip r:embed="rId4"/>
          <a:srcRect/>
          <a:stretch>
            <a:fillRect/>
          </a:stretch>
        </p:blipFill>
        <p:spPr bwMode="auto">
          <a:xfrm>
            <a:off x="6067187" y="1159192"/>
            <a:ext cx="1404938" cy="1404938"/>
          </a:xfrm>
          <a:prstGeom prst="rect">
            <a:avLst/>
          </a:prstGeom>
          <a:noFill/>
          <a:ln w="9525">
            <a:noFill/>
            <a:miter lim="800000"/>
            <a:headEnd/>
            <a:tailEnd/>
          </a:ln>
        </p:spPr>
      </p:pic>
      <p:sp>
        <p:nvSpPr>
          <p:cNvPr id="27655" name="Rectangle 9"/>
          <p:cNvSpPr>
            <a:spLocks noChangeArrowheads="1"/>
          </p:cNvSpPr>
          <p:nvPr/>
        </p:nvSpPr>
        <p:spPr bwMode="auto">
          <a:xfrm>
            <a:off x="6229113" y="2681846"/>
            <a:ext cx="1106393" cy="253916"/>
          </a:xfrm>
          <a:prstGeom prst="rect">
            <a:avLst/>
          </a:prstGeom>
          <a:noFill/>
          <a:ln w="9525">
            <a:noFill/>
            <a:miter lim="800000"/>
            <a:headEnd/>
            <a:tailEnd/>
          </a:ln>
        </p:spPr>
        <p:txBody>
          <a:bodyPr wrap="none" anchor="ctr">
            <a:spAutoFit/>
          </a:bodyPr>
          <a:lstStyle/>
          <a:p>
            <a:r>
              <a:rPr lang="tr-TR" sz="1050" b="1"/>
              <a:t>Yaya Giremez</a:t>
            </a:r>
            <a:r>
              <a:rPr lang="tr-TR" sz="1050"/>
              <a:t> </a:t>
            </a:r>
          </a:p>
        </p:txBody>
      </p:sp>
      <p:sp>
        <p:nvSpPr>
          <p:cNvPr id="27656" name="Rectangle 12"/>
          <p:cNvSpPr>
            <a:spLocks noChangeArrowheads="1"/>
          </p:cNvSpPr>
          <p:nvPr/>
        </p:nvSpPr>
        <p:spPr bwMode="auto">
          <a:xfrm>
            <a:off x="1234441" y="2565760"/>
            <a:ext cx="184731" cy="253916"/>
          </a:xfrm>
          <a:prstGeom prst="rect">
            <a:avLst/>
          </a:prstGeom>
          <a:noFill/>
          <a:ln w="9525">
            <a:noFill/>
            <a:miter lim="800000"/>
            <a:headEnd/>
            <a:tailEnd/>
          </a:ln>
        </p:spPr>
        <p:txBody>
          <a:bodyPr wrap="none" anchor="ctr">
            <a:spAutoFit/>
          </a:bodyPr>
          <a:lstStyle/>
          <a:p>
            <a:endParaRPr lang="en-US" sz="1050"/>
          </a:p>
        </p:txBody>
      </p:sp>
      <p:pic>
        <p:nvPicPr>
          <p:cNvPr id="27657" name="Picture 103" descr="http://www.sidiblume.de/info-rom/bgvr/gif/din4844-p04.gif"/>
          <p:cNvPicPr>
            <a:picLocks noChangeAspect="1" noChangeArrowheads="1"/>
          </p:cNvPicPr>
          <p:nvPr/>
        </p:nvPicPr>
        <p:blipFill>
          <a:blip r:embed="rId5"/>
          <a:srcRect/>
          <a:stretch>
            <a:fillRect/>
          </a:stretch>
        </p:blipFill>
        <p:spPr bwMode="auto">
          <a:xfrm>
            <a:off x="1963103" y="3211831"/>
            <a:ext cx="1403747" cy="1403747"/>
          </a:xfrm>
          <a:prstGeom prst="rect">
            <a:avLst/>
          </a:prstGeom>
          <a:noFill/>
          <a:ln w="9525">
            <a:noFill/>
            <a:miter lim="800000"/>
            <a:headEnd/>
            <a:tailEnd/>
          </a:ln>
        </p:spPr>
      </p:pic>
      <p:sp>
        <p:nvSpPr>
          <p:cNvPr id="27658" name="Rectangle 13"/>
          <p:cNvSpPr>
            <a:spLocks noChangeArrowheads="1"/>
          </p:cNvSpPr>
          <p:nvPr/>
        </p:nvSpPr>
        <p:spPr bwMode="auto">
          <a:xfrm>
            <a:off x="1801178" y="4518423"/>
            <a:ext cx="1611339" cy="369332"/>
          </a:xfrm>
          <a:prstGeom prst="rect">
            <a:avLst/>
          </a:prstGeom>
          <a:noFill/>
          <a:ln w="9525">
            <a:noFill/>
            <a:miter lim="800000"/>
            <a:headEnd/>
            <a:tailEnd/>
          </a:ln>
        </p:spPr>
        <p:txBody>
          <a:bodyPr wrap="none" anchor="ctr">
            <a:spAutoFit/>
          </a:bodyPr>
          <a:lstStyle/>
          <a:p>
            <a:r>
              <a:rPr lang="tr-TR" sz="750">
                <a:latin typeface="Verdana" pitchFamily="34" charset="0"/>
                <a:cs typeface="Times New Roman" pitchFamily="18" charset="0"/>
              </a:rPr>
              <a:t> </a:t>
            </a:r>
            <a:endParaRPr lang="tr-TR" sz="975" b="1">
              <a:latin typeface="Arial Narrow" pitchFamily="34" charset="0"/>
              <a:cs typeface="Times New Roman" pitchFamily="18" charset="0"/>
            </a:endParaRPr>
          </a:p>
          <a:p>
            <a:pPr eaLnBrk="0" hangingPunct="0"/>
            <a:r>
              <a:rPr lang="tr-TR" sz="1050" b="1">
                <a:latin typeface="Arial Narrow" pitchFamily="34" charset="0"/>
                <a:cs typeface="Times New Roman" pitchFamily="18" charset="0"/>
              </a:rPr>
              <a:t>Suyla S</a:t>
            </a:r>
            <a:r>
              <a:rPr lang="tr-TR" sz="1050" b="1">
                <a:latin typeface="Calibri" pitchFamily="34" charset="0"/>
                <a:cs typeface="Times New Roman" pitchFamily="18" charset="0"/>
              </a:rPr>
              <a:t>ö</a:t>
            </a:r>
            <a:r>
              <a:rPr lang="tr-TR" sz="1050" b="1">
                <a:latin typeface="Arial Narrow" pitchFamily="34" charset="0"/>
                <a:cs typeface="Times New Roman" pitchFamily="18" charset="0"/>
              </a:rPr>
              <a:t>nd</a:t>
            </a:r>
            <a:r>
              <a:rPr lang="tr-TR" sz="1050" b="1">
                <a:latin typeface="Calibri" pitchFamily="34" charset="0"/>
                <a:cs typeface="Times New Roman" pitchFamily="18" charset="0"/>
              </a:rPr>
              <a:t>ü</a:t>
            </a:r>
            <a:r>
              <a:rPr lang="tr-TR" sz="1050" b="1">
                <a:latin typeface="Arial Narrow" pitchFamily="34" charset="0"/>
                <a:cs typeface="Times New Roman" pitchFamily="18" charset="0"/>
              </a:rPr>
              <a:t>rmek Yasaktır</a:t>
            </a:r>
            <a:r>
              <a:rPr lang="tr-TR" sz="825"/>
              <a:t> </a:t>
            </a:r>
            <a:endParaRPr lang="tr-TR" sz="1050">
              <a:latin typeface="Calibri" pitchFamily="34" charset="0"/>
            </a:endParaRPr>
          </a:p>
        </p:txBody>
      </p:sp>
      <p:pic>
        <p:nvPicPr>
          <p:cNvPr id="27659" name="Picture 104" descr="http://www.sidiblume.de/info-rom/bgvr/gif/din4844-p05.gif"/>
          <p:cNvPicPr>
            <a:picLocks noChangeAspect="1" noChangeArrowheads="1"/>
          </p:cNvPicPr>
          <p:nvPr/>
        </p:nvPicPr>
        <p:blipFill>
          <a:blip r:embed="rId6"/>
          <a:srcRect/>
          <a:stretch>
            <a:fillRect/>
          </a:stretch>
        </p:blipFill>
        <p:spPr bwMode="auto">
          <a:xfrm>
            <a:off x="4015740" y="3211830"/>
            <a:ext cx="1404938" cy="1404938"/>
          </a:xfrm>
          <a:prstGeom prst="rect">
            <a:avLst/>
          </a:prstGeom>
          <a:noFill/>
          <a:ln w="9525">
            <a:noFill/>
            <a:miter lim="800000"/>
            <a:headEnd/>
            <a:tailEnd/>
          </a:ln>
        </p:spPr>
      </p:pic>
      <p:sp>
        <p:nvSpPr>
          <p:cNvPr id="27660" name="Rectangle 15"/>
          <p:cNvSpPr>
            <a:spLocks noChangeArrowheads="1"/>
          </p:cNvSpPr>
          <p:nvPr/>
        </p:nvSpPr>
        <p:spPr bwMode="auto">
          <a:xfrm>
            <a:off x="4393169" y="4626137"/>
            <a:ext cx="670376" cy="253916"/>
          </a:xfrm>
          <a:prstGeom prst="rect">
            <a:avLst/>
          </a:prstGeom>
          <a:noFill/>
          <a:ln w="9525">
            <a:noFill/>
            <a:miter lim="800000"/>
            <a:headEnd/>
            <a:tailEnd/>
          </a:ln>
        </p:spPr>
        <p:txBody>
          <a:bodyPr wrap="none" anchor="ctr">
            <a:spAutoFit/>
          </a:bodyPr>
          <a:lstStyle/>
          <a:p>
            <a:r>
              <a:rPr lang="tr-TR" sz="1050" b="1"/>
              <a:t>İçilmez</a:t>
            </a:r>
            <a:r>
              <a:rPr lang="tr-TR" sz="1050"/>
              <a:t> </a:t>
            </a:r>
          </a:p>
        </p:txBody>
      </p:sp>
      <p:pic>
        <p:nvPicPr>
          <p:cNvPr id="27661" name="Picture 105" descr="http://www.sidiblume.de/info-rom/bgvr/gif/din4844-p06.gif"/>
          <p:cNvPicPr>
            <a:picLocks noChangeAspect="1" noChangeArrowheads="1"/>
          </p:cNvPicPr>
          <p:nvPr/>
        </p:nvPicPr>
        <p:blipFill>
          <a:blip r:embed="rId7"/>
          <a:srcRect/>
          <a:stretch>
            <a:fillRect/>
          </a:stretch>
        </p:blipFill>
        <p:spPr bwMode="auto">
          <a:xfrm>
            <a:off x="6121957" y="3211831"/>
            <a:ext cx="1412081" cy="1412081"/>
          </a:xfrm>
          <a:prstGeom prst="rect">
            <a:avLst/>
          </a:prstGeom>
          <a:noFill/>
          <a:ln w="9525">
            <a:noFill/>
            <a:miter lim="800000"/>
            <a:headEnd/>
            <a:tailEnd/>
          </a:ln>
        </p:spPr>
      </p:pic>
      <p:sp>
        <p:nvSpPr>
          <p:cNvPr id="27662" name="Rectangle 17"/>
          <p:cNvSpPr>
            <a:spLocks noChangeArrowheads="1"/>
          </p:cNvSpPr>
          <p:nvPr/>
        </p:nvSpPr>
        <p:spPr bwMode="auto">
          <a:xfrm>
            <a:off x="5798106" y="4626137"/>
            <a:ext cx="1734770" cy="253916"/>
          </a:xfrm>
          <a:prstGeom prst="rect">
            <a:avLst/>
          </a:prstGeom>
          <a:noFill/>
          <a:ln w="9525">
            <a:noFill/>
            <a:miter lim="800000"/>
            <a:headEnd/>
            <a:tailEnd/>
          </a:ln>
        </p:spPr>
        <p:txBody>
          <a:bodyPr wrap="none" anchor="ctr">
            <a:spAutoFit/>
          </a:bodyPr>
          <a:lstStyle/>
          <a:p>
            <a:r>
              <a:rPr lang="tr-TR" sz="1050" b="1"/>
              <a:t>Yetkisiz Kimse Giremez</a:t>
            </a:r>
            <a:r>
              <a:rPr lang="tr-TR" sz="1050"/>
              <a:t> </a:t>
            </a:r>
          </a:p>
        </p:txBody>
      </p:sp>
      <p:pic>
        <p:nvPicPr>
          <p:cNvPr id="15" name="Picture 3" descr="C:\Users\NEUHISQ1\Desktop\NEU Hospital Logo (2).png"/>
          <p:cNvPicPr>
            <a:picLocks noChangeAspect="1" noChangeArrowheads="1"/>
          </p:cNvPicPr>
          <p:nvPr/>
        </p:nvPicPr>
        <p:blipFill>
          <a:blip r:embed="rId8"/>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129281419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06" descr="http://www.sidiblume.de/info-rom/bgvr/gif/din4844-p07.gif"/>
          <p:cNvPicPr>
            <a:picLocks noGrp="1" noChangeAspect="1" noChangeArrowheads="1"/>
          </p:cNvPicPr>
          <p:nvPr>
            <p:ph idx="1"/>
          </p:nvPr>
        </p:nvPicPr>
        <p:blipFill>
          <a:blip r:embed="rId2"/>
          <a:srcRect/>
          <a:stretch>
            <a:fillRect/>
          </a:stretch>
        </p:blipFill>
        <p:spPr bwMode="auto">
          <a:xfrm>
            <a:off x="1186962" y="1323365"/>
            <a:ext cx="1534135" cy="1534135"/>
          </a:xfrm>
          <a:prstGeom prst="rect">
            <a:avLst/>
          </a:prstGeom>
          <a:noFill/>
          <a:ln w="9525">
            <a:noFill/>
            <a:miter lim="800000"/>
            <a:headEnd/>
            <a:tailEnd/>
          </a:ln>
        </p:spPr>
      </p:pic>
      <p:pic>
        <p:nvPicPr>
          <p:cNvPr id="6" name="Picture 107" descr="http://www.sidiblume.de/info-rom/bgvr/gif/din4844-p08.gif"/>
          <p:cNvPicPr>
            <a:picLocks noChangeAspect="1" noChangeArrowheads="1"/>
          </p:cNvPicPr>
          <p:nvPr/>
        </p:nvPicPr>
        <p:blipFill>
          <a:blip r:embed="rId3"/>
          <a:srcRect/>
          <a:stretch>
            <a:fillRect/>
          </a:stretch>
        </p:blipFill>
        <p:spPr bwMode="auto">
          <a:xfrm>
            <a:off x="3429000" y="1424353"/>
            <a:ext cx="1538654" cy="1538655"/>
          </a:xfrm>
          <a:prstGeom prst="rect">
            <a:avLst/>
          </a:prstGeom>
          <a:noFill/>
          <a:ln w="9525">
            <a:noFill/>
            <a:miter lim="800000"/>
            <a:headEnd/>
            <a:tailEnd/>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Content Placeholder 2"/>
          <p:cNvSpPr>
            <a:spLocks noGrp="1"/>
          </p:cNvSpPr>
          <p:nvPr>
            <p:ph idx="1"/>
          </p:nvPr>
        </p:nvSpPr>
        <p:spPr>
          <a:xfrm>
            <a:off x="1687573" y="782791"/>
            <a:ext cx="5689173" cy="3499063"/>
          </a:xfrm>
        </p:spPr>
        <p:txBody>
          <a:bodyPr/>
          <a:lstStyle/>
          <a:p>
            <a:pPr eaLnBrk="1" hangingPunct="1">
              <a:lnSpc>
                <a:spcPct val="80000"/>
              </a:lnSpc>
              <a:buFont typeface="Arial" charset="0"/>
              <a:buNone/>
            </a:pPr>
            <a:endParaRPr lang="tr-TR" sz="2250" b="1" u="sng" dirty="0">
              <a:latin typeface="Tahoma" panose="020B0604030504040204" pitchFamily="34" charset="0"/>
              <a:ea typeface="Tahoma" panose="020B0604030504040204" pitchFamily="34" charset="0"/>
              <a:cs typeface="Tahoma" panose="020B0604030504040204" pitchFamily="34" charset="0"/>
            </a:endParaRPr>
          </a:p>
          <a:p>
            <a:pPr eaLnBrk="1" hangingPunct="1">
              <a:lnSpc>
                <a:spcPct val="80000"/>
              </a:lnSpc>
              <a:buFont typeface="Arial" charset="0"/>
              <a:buNone/>
            </a:pPr>
            <a:r>
              <a:rPr lang="tr-TR" sz="2800" b="1" dirty="0" smtClean="0">
                <a:latin typeface="Tahoma" panose="020B0604030504040204" pitchFamily="34" charset="0"/>
                <a:ea typeface="Tahoma" panose="020B0604030504040204" pitchFamily="34" charset="0"/>
                <a:cs typeface="Tahoma" panose="020B0604030504040204" pitchFamily="34" charset="0"/>
              </a:rPr>
              <a:t>  Uyarı </a:t>
            </a:r>
            <a:r>
              <a:rPr lang="tr-TR" sz="2800" b="1" dirty="0">
                <a:latin typeface="Tahoma" panose="020B0604030504040204" pitchFamily="34" charset="0"/>
                <a:ea typeface="Tahoma" panose="020B0604030504040204" pitchFamily="34" charset="0"/>
                <a:cs typeface="Tahoma" panose="020B0604030504040204" pitchFamily="34" charset="0"/>
              </a:rPr>
              <a:t>İşaretleri</a:t>
            </a:r>
          </a:p>
          <a:p>
            <a:pPr eaLnBrk="1" hangingPunct="1">
              <a:lnSpc>
                <a:spcPct val="80000"/>
              </a:lnSpc>
              <a:buFont typeface="Arial" charset="0"/>
              <a:buNone/>
            </a:pPr>
            <a:endParaRPr lang="tr-TR" sz="2250" dirty="0">
              <a:latin typeface="Tahoma" panose="020B0604030504040204" pitchFamily="34" charset="0"/>
              <a:ea typeface="Tahoma" panose="020B0604030504040204" pitchFamily="34" charset="0"/>
              <a:cs typeface="Tahoma" panose="020B0604030504040204" pitchFamily="34" charset="0"/>
            </a:endParaRPr>
          </a:p>
          <a:p>
            <a:pPr eaLnBrk="1" hangingPunct="1">
              <a:lnSpc>
                <a:spcPct val="80000"/>
              </a:lnSpc>
              <a:buFont typeface="Arial" charset="0"/>
              <a:buNone/>
            </a:pPr>
            <a:r>
              <a:rPr lang="tr-TR" sz="2400" dirty="0" smtClean="0">
                <a:latin typeface="Tahoma" panose="020B0604030504040204" pitchFamily="34" charset="0"/>
                <a:ea typeface="Tahoma" panose="020B0604030504040204" pitchFamily="34" charset="0"/>
                <a:cs typeface="Tahoma" panose="020B0604030504040204" pitchFamily="34" charset="0"/>
              </a:rPr>
              <a:t>   Temel </a:t>
            </a:r>
            <a:r>
              <a:rPr lang="tr-TR" sz="2400" dirty="0">
                <a:latin typeface="Tahoma" panose="020B0604030504040204" pitchFamily="34" charset="0"/>
                <a:ea typeface="Tahoma" panose="020B0604030504040204" pitchFamily="34" charset="0"/>
                <a:cs typeface="Tahoma" panose="020B0604030504040204" pitchFamily="34" charset="0"/>
              </a:rPr>
              <a:t>Nitelikler;</a:t>
            </a:r>
          </a:p>
          <a:p>
            <a:pPr eaLnBrk="1" hangingPunct="1">
              <a:lnSpc>
                <a:spcPct val="80000"/>
              </a:lnSpc>
            </a:pPr>
            <a:r>
              <a:rPr lang="tr-TR" sz="2400" dirty="0">
                <a:latin typeface="Tahoma" panose="020B0604030504040204" pitchFamily="34" charset="0"/>
                <a:ea typeface="Tahoma" panose="020B0604030504040204" pitchFamily="34" charset="0"/>
                <a:cs typeface="Tahoma" panose="020B0604030504040204" pitchFamily="34" charset="0"/>
              </a:rPr>
              <a:t>Üçgen şeklinde</a:t>
            </a:r>
          </a:p>
          <a:p>
            <a:pPr eaLnBrk="1" hangingPunct="1">
              <a:lnSpc>
                <a:spcPct val="80000"/>
              </a:lnSpc>
            </a:pPr>
            <a:r>
              <a:rPr lang="tr-TR" sz="2400" dirty="0">
                <a:latin typeface="Tahoma" panose="020B0604030504040204" pitchFamily="34" charset="0"/>
                <a:ea typeface="Tahoma" panose="020B0604030504040204" pitchFamily="34" charset="0"/>
                <a:cs typeface="Tahoma" panose="020B0604030504040204" pitchFamily="34" charset="0"/>
              </a:rPr>
              <a:t>Sarı zemin üzerine </a:t>
            </a:r>
            <a:r>
              <a:rPr lang="tr-TR" sz="2400" dirty="0" smtClean="0">
                <a:latin typeface="Tahoma" panose="020B0604030504040204" pitchFamily="34" charset="0"/>
                <a:ea typeface="Tahoma" panose="020B0604030504040204" pitchFamily="34" charset="0"/>
                <a:cs typeface="Tahoma" panose="020B0604030504040204" pitchFamily="34" charset="0"/>
              </a:rPr>
              <a:t>siyah çerçeve </a:t>
            </a:r>
            <a:endParaRPr lang="tr-TR" sz="2400" dirty="0">
              <a:latin typeface="Tahoma" panose="020B0604030504040204" pitchFamily="34" charset="0"/>
              <a:ea typeface="Tahoma" panose="020B0604030504040204" pitchFamily="34" charset="0"/>
              <a:cs typeface="Tahoma" panose="020B0604030504040204" pitchFamily="34" charset="0"/>
            </a:endParaRPr>
          </a:p>
          <a:p>
            <a:pPr eaLnBrk="1" hangingPunct="1">
              <a:lnSpc>
                <a:spcPct val="80000"/>
              </a:lnSpc>
              <a:buFont typeface="Arial" charset="0"/>
              <a:buNone/>
            </a:pPr>
            <a:r>
              <a:rPr lang="tr-TR" sz="2400" dirty="0">
                <a:latin typeface="Tahoma" panose="020B0604030504040204" pitchFamily="34" charset="0"/>
                <a:ea typeface="Tahoma" panose="020B0604030504040204" pitchFamily="34" charset="0"/>
                <a:cs typeface="Tahoma" panose="020B0604030504040204" pitchFamily="34" charset="0"/>
              </a:rPr>
              <a:t> </a:t>
            </a:r>
          </a:p>
          <a:p>
            <a:pPr eaLnBrk="1" hangingPunct="1">
              <a:lnSpc>
                <a:spcPct val="80000"/>
              </a:lnSpc>
              <a:buFont typeface="Arial" charset="0"/>
              <a:buNone/>
            </a:pPr>
            <a:endParaRPr lang="tr-TR" sz="2250" dirty="0">
              <a:latin typeface="Tahoma" panose="020B0604030504040204" pitchFamily="34" charset="0"/>
              <a:ea typeface="Tahoma" panose="020B0604030504040204" pitchFamily="34" charset="0"/>
              <a:cs typeface="Tahoma" panose="020B0604030504040204" pitchFamily="34" charset="0"/>
            </a:endParaRPr>
          </a:p>
        </p:txBody>
      </p:sp>
      <p:pic>
        <p:nvPicPr>
          <p:cNvPr id="3" name="Picture 3" descr="C:\Users\NEUHISQ1\Desktop\NEU Hospital Logo (2).png"/>
          <p:cNvPicPr>
            <a:picLocks noChangeAspect="1" noChangeArrowheads="1"/>
          </p:cNvPicPr>
          <p:nvPr/>
        </p:nvPicPr>
        <p:blipFill>
          <a:blip r:embed="rId2"/>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133423236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08" descr="http://www.sidiblume.de/info-rom/bgvr/gif/din4844-w01.gif"/>
          <p:cNvPicPr>
            <a:picLocks noChangeAspect="1" noChangeArrowheads="1"/>
          </p:cNvPicPr>
          <p:nvPr/>
        </p:nvPicPr>
        <p:blipFill>
          <a:blip r:embed="rId2"/>
          <a:srcRect/>
          <a:stretch>
            <a:fillRect/>
          </a:stretch>
        </p:blipFill>
        <p:spPr bwMode="auto">
          <a:xfrm>
            <a:off x="2240689" y="1695825"/>
            <a:ext cx="937022" cy="804863"/>
          </a:xfrm>
          <a:prstGeom prst="rect">
            <a:avLst/>
          </a:prstGeom>
          <a:noFill/>
          <a:ln w="9525">
            <a:noFill/>
            <a:miter lim="800000"/>
            <a:headEnd/>
            <a:tailEnd/>
          </a:ln>
        </p:spPr>
      </p:pic>
      <p:sp>
        <p:nvSpPr>
          <p:cNvPr id="30723" name="Rectangle 3"/>
          <p:cNvSpPr>
            <a:spLocks noChangeArrowheads="1"/>
          </p:cNvSpPr>
          <p:nvPr/>
        </p:nvSpPr>
        <p:spPr bwMode="auto">
          <a:xfrm>
            <a:off x="1972799" y="2638219"/>
            <a:ext cx="1553765" cy="415498"/>
          </a:xfrm>
          <a:prstGeom prst="rect">
            <a:avLst/>
          </a:prstGeom>
          <a:noFill/>
          <a:ln w="9525">
            <a:noFill/>
            <a:miter lim="800000"/>
            <a:headEnd/>
            <a:tailEnd/>
          </a:ln>
        </p:spPr>
        <p:txBody>
          <a:bodyPr anchor="ctr">
            <a:spAutoFit/>
          </a:bodyPr>
          <a:lstStyle/>
          <a:p>
            <a:pPr algn="ctr"/>
            <a:r>
              <a:rPr lang="tr-TR" sz="1050" b="1">
                <a:ea typeface="Times New Roman" pitchFamily="18" charset="0"/>
                <a:cs typeface="Arial" charset="0"/>
              </a:rPr>
              <a:t>Parlayıcı Madde Veya </a:t>
            </a:r>
          </a:p>
          <a:p>
            <a:pPr algn="ctr" eaLnBrk="0" hangingPunct="0"/>
            <a:r>
              <a:rPr lang="tr-TR" sz="1050" b="1">
                <a:ea typeface="Times New Roman" pitchFamily="18" charset="0"/>
                <a:cs typeface="Arial" charset="0"/>
              </a:rPr>
              <a:t>Yüksek Isı</a:t>
            </a:r>
            <a:r>
              <a:rPr lang="en-US" sz="1050">
                <a:ea typeface="Times New Roman" pitchFamily="18" charset="0"/>
                <a:cs typeface="Arial" charset="0"/>
              </a:rPr>
              <a:t> </a:t>
            </a:r>
          </a:p>
        </p:txBody>
      </p:sp>
      <p:pic>
        <p:nvPicPr>
          <p:cNvPr id="30724" name="Picture 109" descr="http://www.sidiblume.de/info-rom/bgvr/gif/din4844-w02.gif"/>
          <p:cNvPicPr>
            <a:picLocks noChangeAspect="1" noChangeArrowheads="1"/>
          </p:cNvPicPr>
          <p:nvPr/>
        </p:nvPicPr>
        <p:blipFill>
          <a:blip r:embed="rId3"/>
          <a:srcRect/>
          <a:stretch>
            <a:fillRect/>
          </a:stretch>
        </p:blipFill>
        <p:spPr bwMode="auto">
          <a:xfrm>
            <a:off x="3848033" y="1642247"/>
            <a:ext cx="964406" cy="828675"/>
          </a:xfrm>
          <a:prstGeom prst="rect">
            <a:avLst/>
          </a:prstGeom>
          <a:noFill/>
          <a:ln w="9525">
            <a:noFill/>
            <a:miter lim="800000"/>
            <a:headEnd/>
            <a:tailEnd/>
          </a:ln>
        </p:spPr>
      </p:pic>
      <p:sp>
        <p:nvSpPr>
          <p:cNvPr id="30725" name="Rectangle 4"/>
          <p:cNvSpPr>
            <a:spLocks noChangeArrowheads="1"/>
          </p:cNvSpPr>
          <p:nvPr/>
        </p:nvSpPr>
        <p:spPr bwMode="auto">
          <a:xfrm>
            <a:off x="3633720" y="2499497"/>
            <a:ext cx="1194558" cy="253916"/>
          </a:xfrm>
          <a:prstGeom prst="rect">
            <a:avLst/>
          </a:prstGeom>
          <a:noFill/>
          <a:ln w="9525">
            <a:noFill/>
            <a:miter lim="800000"/>
            <a:headEnd/>
            <a:tailEnd/>
          </a:ln>
        </p:spPr>
        <p:txBody>
          <a:bodyPr wrap="none">
            <a:spAutoFit/>
          </a:bodyPr>
          <a:lstStyle/>
          <a:p>
            <a:r>
              <a:rPr lang="tr-TR" sz="1050" b="1"/>
              <a:t>Patlayıcı Madde</a:t>
            </a:r>
            <a:endParaRPr lang="en-US" sz="1050"/>
          </a:p>
        </p:txBody>
      </p:sp>
      <p:pic>
        <p:nvPicPr>
          <p:cNvPr id="30726" name="Picture 110" descr="http://www.sidiblume.de/info-rom/bgvr/gif/din4844-w03.gif"/>
          <p:cNvPicPr>
            <a:picLocks noChangeAspect="1" noChangeArrowheads="1"/>
          </p:cNvPicPr>
          <p:nvPr/>
        </p:nvPicPr>
        <p:blipFill>
          <a:blip r:embed="rId4"/>
          <a:srcRect/>
          <a:stretch>
            <a:fillRect/>
          </a:stretch>
        </p:blipFill>
        <p:spPr bwMode="auto">
          <a:xfrm>
            <a:off x="5723268" y="1695825"/>
            <a:ext cx="935831" cy="803672"/>
          </a:xfrm>
          <a:prstGeom prst="rect">
            <a:avLst/>
          </a:prstGeom>
          <a:noFill/>
          <a:ln w="9525">
            <a:noFill/>
            <a:miter lim="800000"/>
            <a:headEnd/>
            <a:tailEnd/>
          </a:ln>
        </p:spPr>
      </p:pic>
      <p:sp>
        <p:nvSpPr>
          <p:cNvPr id="30727" name="Rectangle 6"/>
          <p:cNvSpPr>
            <a:spLocks noChangeArrowheads="1"/>
          </p:cNvSpPr>
          <p:nvPr/>
        </p:nvSpPr>
        <p:spPr bwMode="auto">
          <a:xfrm>
            <a:off x="5348220" y="2499497"/>
            <a:ext cx="1603324" cy="253916"/>
          </a:xfrm>
          <a:prstGeom prst="rect">
            <a:avLst/>
          </a:prstGeom>
          <a:noFill/>
          <a:ln w="9525">
            <a:noFill/>
            <a:miter lim="800000"/>
            <a:headEnd/>
            <a:tailEnd/>
          </a:ln>
        </p:spPr>
        <p:txBody>
          <a:bodyPr wrap="none">
            <a:spAutoFit/>
          </a:bodyPr>
          <a:lstStyle/>
          <a:p>
            <a:r>
              <a:rPr lang="tr-TR" sz="1050" b="1"/>
              <a:t>Toksik (Zehirli) Madde</a:t>
            </a:r>
            <a:endParaRPr lang="en-US" sz="1050"/>
          </a:p>
        </p:txBody>
      </p:sp>
      <p:pic>
        <p:nvPicPr>
          <p:cNvPr id="30728" name="Picture 111" descr="http://www.sidiblume.de/info-rom/bgvr/gif/din4844-w04.gif"/>
          <p:cNvPicPr>
            <a:picLocks noChangeAspect="1" noChangeArrowheads="1"/>
          </p:cNvPicPr>
          <p:nvPr/>
        </p:nvPicPr>
        <p:blipFill>
          <a:blip r:embed="rId5"/>
          <a:srcRect/>
          <a:stretch>
            <a:fillRect/>
          </a:stretch>
        </p:blipFill>
        <p:spPr bwMode="auto">
          <a:xfrm>
            <a:off x="2240689" y="3517482"/>
            <a:ext cx="978694" cy="840581"/>
          </a:xfrm>
          <a:prstGeom prst="rect">
            <a:avLst/>
          </a:prstGeom>
          <a:noFill/>
          <a:ln w="9525">
            <a:noFill/>
            <a:miter lim="800000"/>
            <a:headEnd/>
            <a:tailEnd/>
          </a:ln>
        </p:spPr>
      </p:pic>
      <p:sp>
        <p:nvSpPr>
          <p:cNvPr id="30729" name="Rectangle 8"/>
          <p:cNvSpPr>
            <a:spLocks noChangeArrowheads="1"/>
          </p:cNvSpPr>
          <p:nvPr/>
        </p:nvSpPr>
        <p:spPr bwMode="auto">
          <a:xfrm>
            <a:off x="2026376" y="4428309"/>
            <a:ext cx="1260281" cy="253916"/>
          </a:xfrm>
          <a:prstGeom prst="rect">
            <a:avLst/>
          </a:prstGeom>
          <a:noFill/>
          <a:ln w="9525">
            <a:noFill/>
            <a:miter lim="800000"/>
            <a:headEnd/>
            <a:tailEnd/>
          </a:ln>
        </p:spPr>
        <p:txBody>
          <a:bodyPr wrap="none">
            <a:spAutoFit/>
          </a:bodyPr>
          <a:lstStyle/>
          <a:p>
            <a:r>
              <a:rPr lang="tr-TR" sz="1050" b="1"/>
              <a:t>Aşındırıcı Madde</a:t>
            </a:r>
            <a:endParaRPr lang="en-US" sz="1050"/>
          </a:p>
        </p:txBody>
      </p:sp>
      <p:pic>
        <p:nvPicPr>
          <p:cNvPr id="30730" name="Picture 112" descr="http://www.sidiblume.de/info-rom/bgvr/gif/din4844-w05.gif"/>
          <p:cNvPicPr>
            <a:picLocks noChangeAspect="1" noChangeArrowheads="1"/>
          </p:cNvPicPr>
          <p:nvPr/>
        </p:nvPicPr>
        <p:blipFill>
          <a:blip r:embed="rId6"/>
          <a:srcRect/>
          <a:stretch>
            <a:fillRect/>
          </a:stretch>
        </p:blipFill>
        <p:spPr bwMode="auto">
          <a:xfrm>
            <a:off x="3955189" y="3463903"/>
            <a:ext cx="997744" cy="857250"/>
          </a:xfrm>
          <a:prstGeom prst="rect">
            <a:avLst/>
          </a:prstGeom>
          <a:noFill/>
          <a:ln w="9525">
            <a:noFill/>
            <a:miter lim="800000"/>
            <a:headEnd/>
            <a:tailEnd/>
          </a:ln>
        </p:spPr>
      </p:pic>
      <p:sp>
        <p:nvSpPr>
          <p:cNvPr id="30731" name="Rectangle 10"/>
          <p:cNvSpPr>
            <a:spLocks noChangeArrowheads="1"/>
          </p:cNvSpPr>
          <p:nvPr/>
        </p:nvSpPr>
        <p:spPr bwMode="auto">
          <a:xfrm>
            <a:off x="3740876" y="4428309"/>
            <a:ext cx="1337226" cy="253916"/>
          </a:xfrm>
          <a:prstGeom prst="rect">
            <a:avLst/>
          </a:prstGeom>
          <a:noFill/>
          <a:ln w="9525">
            <a:noFill/>
            <a:miter lim="800000"/>
            <a:headEnd/>
            <a:tailEnd/>
          </a:ln>
        </p:spPr>
        <p:txBody>
          <a:bodyPr wrap="none">
            <a:spAutoFit/>
          </a:bodyPr>
          <a:lstStyle/>
          <a:p>
            <a:r>
              <a:rPr lang="tr-TR" sz="1050" b="1"/>
              <a:t>Radyoaktif Madde</a:t>
            </a:r>
            <a:endParaRPr lang="en-US" sz="1050"/>
          </a:p>
        </p:txBody>
      </p:sp>
      <p:pic>
        <p:nvPicPr>
          <p:cNvPr id="30732" name="Picture 113" descr="http://www.sidiblume.de/info-rom/bgvr/gif/din4844-w06.gif"/>
          <p:cNvPicPr>
            <a:picLocks noChangeAspect="1" noChangeArrowheads="1"/>
          </p:cNvPicPr>
          <p:nvPr/>
        </p:nvPicPr>
        <p:blipFill>
          <a:blip r:embed="rId7"/>
          <a:srcRect/>
          <a:stretch>
            <a:fillRect/>
          </a:stretch>
        </p:blipFill>
        <p:spPr bwMode="auto">
          <a:xfrm>
            <a:off x="5884001" y="3410325"/>
            <a:ext cx="997744" cy="857250"/>
          </a:xfrm>
          <a:prstGeom prst="rect">
            <a:avLst/>
          </a:prstGeom>
          <a:noFill/>
          <a:ln w="9525">
            <a:noFill/>
            <a:miter lim="800000"/>
            <a:headEnd/>
            <a:tailEnd/>
          </a:ln>
        </p:spPr>
      </p:pic>
      <p:sp>
        <p:nvSpPr>
          <p:cNvPr id="30733" name="Rectangle 12"/>
          <p:cNvSpPr>
            <a:spLocks noChangeArrowheads="1"/>
          </p:cNvSpPr>
          <p:nvPr/>
        </p:nvSpPr>
        <p:spPr bwMode="auto">
          <a:xfrm>
            <a:off x="5455376" y="4428309"/>
            <a:ext cx="1747594" cy="253916"/>
          </a:xfrm>
          <a:prstGeom prst="rect">
            <a:avLst/>
          </a:prstGeom>
          <a:noFill/>
          <a:ln w="9525">
            <a:noFill/>
            <a:miter lim="800000"/>
            <a:headEnd/>
            <a:tailEnd/>
          </a:ln>
        </p:spPr>
        <p:txBody>
          <a:bodyPr wrap="none">
            <a:spAutoFit/>
          </a:bodyPr>
          <a:lstStyle/>
          <a:p>
            <a:r>
              <a:rPr lang="tr-TR" sz="1050" b="1"/>
              <a:t>Asılı Yük (Baş Üstü Yük)</a:t>
            </a:r>
            <a:endParaRPr lang="en-US" sz="1050"/>
          </a:p>
        </p:txBody>
      </p:sp>
      <p:pic>
        <p:nvPicPr>
          <p:cNvPr id="14" name="Picture 3" descr="C:\Users\NEUHISQ1\Desktop\NEU Hospital Logo (2).png"/>
          <p:cNvPicPr>
            <a:picLocks noChangeAspect="1" noChangeArrowheads="1"/>
          </p:cNvPicPr>
          <p:nvPr/>
        </p:nvPicPr>
        <p:blipFill>
          <a:blip r:embed="rId8"/>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68205312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3"/>
          <a:srcRect/>
          <a:stretch>
            <a:fillRect/>
          </a:stretch>
        </p:blipFill>
        <p:spPr bwMode="auto">
          <a:xfrm>
            <a:off x="1318498" y="1799103"/>
            <a:ext cx="6728222" cy="2732484"/>
          </a:xfrm>
          <a:prstGeom prst="rect">
            <a:avLst/>
          </a:prstGeom>
          <a:noFill/>
          <a:ln w="9525">
            <a:noFill/>
            <a:miter lim="800000"/>
            <a:headEnd/>
            <a:tailEnd/>
          </a:ln>
        </p:spPr>
      </p:pic>
      <p:pic>
        <p:nvPicPr>
          <p:cNvPr id="3" name="Picture 3" descr="C:\Users\NEUHISQ1\Desktop\NEU Hospital Logo (2).png"/>
          <p:cNvPicPr>
            <a:picLocks noChangeAspect="1" noChangeArrowheads="1"/>
          </p:cNvPicPr>
          <p:nvPr/>
        </p:nvPicPr>
        <p:blipFill>
          <a:blip r:embed="rId4"/>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12527001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1165624"/>
            <a:ext cx="6147218" cy="3394472"/>
          </a:xfrm>
        </p:spPr>
        <p:txBody>
          <a:bodyPr>
            <a:normAutofit lnSpcReduction="10000"/>
          </a:bodyPr>
          <a:lstStyle/>
          <a:p>
            <a:pPr>
              <a:buNone/>
            </a:pPr>
            <a:r>
              <a:rPr lang="tr-TR" b="1" dirty="0" smtClean="0">
                <a:solidFill>
                  <a:schemeClr val="tx1"/>
                </a:solidFill>
                <a:latin typeface="Tahoma" panose="020B0604030504040204" pitchFamily="34" charset="0"/>
                <a:ea typeface="Tahoma" panose="020B0604030504040204" pitchFamily="34" charset="0"/>
                <a:cs typeface="Tahoma" panose="020B0604030504040204" pitchFamily="34" charset="0"/>
              </a:rPr>
              <a:t>   Sağlığı Bozan Risk Faktörleri</a:t>
            </a:r>
          </a:p>
          <a:p>
            <a:endParaRPr lang="tr-TR" sz="2100" b="1"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a:buNone/>
            </a:pPr>
            <a:r>
              <a:rPr lang="tr-TR" sz="2100"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tr-TR" sz="2100" dirty="0" smtClean="0">
                <a:solidFill>
                  <a:schemeClr val="tx1"/>
                </a:solidFill>
                <a:latin typeface="Tahoma" panose="020B0604030504040204" pitchFamily="34" charset="0"/>
                <a:ea typeface="Tahoma" panose="020B0604030504040204" pitchFamily="34" charset="0"/>
                <a:cs typeface="Tahoma" panose="020B0604030504040204" pitchFamily="34" charset="0"/>
              </a:rPr>
              <a:t>  Maruz </a:t>
            </a:r>
            <a:r>
              <a:rPr lang="tr-TR" sz="2100" dirty="0">
                <a:solidFill>
                  <a:schemeClr val="tx1"/>
                </a:solidFill>
                <a:latin typeface="Tahoma" panose="020B0604030504040204" pitchFamily="34" charset="0"/>
                <a:ea typeface="Tahoma" panose="020B0604030504040204" pitchFamily="34" charset="0"/>
                <a:cs typeface="Tahoma" panose="020B0604030504040204" pitchFamily="34" charset="0"/>
              </a:rPr>
              <a:t>kalındığı zaman belirli koşullar altında insan vücudunda hastalık yapan veya sağlığın bozulmasına neden olan etkenler, genel olarak mesleki risk faktörleri olarak adlandırılır</a:t>
            </a:r>
          </a:p>
          <a:p>
            <a:pPr>
              <a:buNone/>
            </a:pPr>
            <a:r>
              <a:rPr lang="tr-TR" sz="2100"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tr-TR" sz="2100" dirty="0" smtClean="0">
                <a:solidFill>
                  <a:schemeClr val="tx1"/>
                </a:solidFill>
                <a:latin typeface="Tahoma" panose="020B0604030504040204" pitchFamily="34" charset="0"/>
                <a:ea typeface="Tahoma" panose="020B0604030504040204" pitchFamily="34" charset="0"/>
                <a:cs typeface="Tahoma" panose="020B0604030504040204" pitchFamily="34" charset="0"/>
              </a:rPr>
              <a:t>  </a:t>
            </a:r>
            <a:r>
              <a:rPr lang="tr-TR" sz="2100" dirty="0">
                <a:solidFill>
                  <a:schemeClr val="tx1"/>
                </a:solidFill>
                <a:latin typeface="Tahoma" panose="020B0604030504040204" pitchFamily="34" charset="0"/>
                <a:ea typeface="Tahoma" panose="020B0604030504040204" pitchFamily="34" charset="0"/>
                <a:cs typeface="Tahoma" panose="020B0604030504040204" pitchFamily="34" charset="0"/>
              </a:rPr>
              <a:t>Bu faktörleri en genel olarak 5 ana kategoriye ayırmak mümkündür</a:t>
            </a:r>
          </a:p>
          <a:p>
            <a:endParaRPr lang="en-US" dirty="0">
              <a:latin typeface="Tahoma" panose="020B0604030504040204" pitchFamily="34" charset="0"/>
              <a:ea typeface="Tahoma" panose="020B0604030504040204" pitchFamily="34" charset="0"/>
              <a:cs typeface="Tahoma" panose="020B0604030504040204" pitchFamily="34" charset="0"/>
            </a:endParaRPr>
          </a:p>
        </p:txBody>
      </p:sp>
      <p:pic>
        <p:nvPicPr>
          <p:cNvPr id="4" name="Picture 3" descr="C:\Users\NEUHISQ1\Desktop\NEU Hospital Logo (2).png"/>
          <p:cNvPicPr>
            <a:picLocks noChangeAspect="1" noChangeArrowheads="1"/>
          </p:cNvPicPr>
          <p:nvPr/>
        </p:nvPicPr>
        <p:blipFill>
          <a:blip r:embed="rId2"/>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38988256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3"/>
          <p:cNvPicPr>
            <a:picLocks noChangeAspect="1" noChangeArrowheads="1"/>
          </p:cNvPicPr>
          <p:nvPr/>
        </p:nvPicPr>
        <p:blipFill>
          <a:blip r:embed="rId2"/>
          <a:srcRect/>
          <a:stretch>
            <a:fillRect/>
          </a:stretch>
        </p:blipFill>
        <p:spPr bwMode="auto">
          <a:xfrm>
            <a:off x="1104751" y="1744733"/>
            <a:ext cx="6742509" cy="2518172"/>
          </a:xfrm>
          <a:prstGeom prst="rect">
            <a:avLst/>
          </a:prstGeom>
          <a:noFill/>
          <a:ln w="9525">
            <a:noFill/>
            <a:miter lim="800000"/>
            <a:headEnd/>
            <a:tailEnd/>
          </a:ln>
        </p:spPr>
      </p:pic>
      <p:pic>
        <p:nvPicPr>
          <p:cNvPr id="3"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327750218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Grp="1"/>
          </p:cNvSpPr>
          <p:nvPr>
            <p:ph idx="1"/>
          </p:nvPr>
        </p:nvSpPr>
        <p:spPr>
          <a:xfrm>
            <a:off x="1439466" y="411957"/>
            <a:ext cx="5939108" cy="4212431"/>
          </a:xfrm>
        </p:spPr>
        <p:txBody>
          <a:bodyPr/>
          <a:lstStyle/>
          <a:p>
            <a:pPr eaLnBrk="1" hangingPunct="1">
              <a:buFont typeface="Arial" charset="0"/>
              <a:buNone/>
            </a:pPr>
            <a:endParaRPr lang="tr-TR" b="1" u="sng" dirty="0" smtClean="0">
              <a:latin typeface="Tahoma" panose="020B0604030504040204" pitchFamily="34" charset="0"/>
              <a:ea typeface="Tahoma" panose="020B0604030504040204" pitchFamily="34" charset="0"/>
              <a:cs typeface="Tahoma" panose="020B0604030504040204" pitchFamily="34" charset="0"/>
            </a:endParaRPr>
          </a:p>
          <a:p>
            <a:pPr eaLnBrk="1" hangingPunct="1">
              <a:buFont typeface="Arial" charset="0"/>
              <a:buNone/>
            </a:pPr>
            <a:r>
              <a:rPr lang="tr-TR" sz="2400" b="1" dirty="0">
                <a:latin typeface="Tahoma" panose="020B0604030504040204" pitchFamily="34" charset="0"/>
                <a:ea typeface="Tahoma" panose="020B0604030504040204" pitchFamily="34" charset="0"/>
                <a:cs typeface="Tahoma" panose="020B0604030504040204" pitchFamily="34" charset="0"/>
              </a:rPr>
              <a:t> </a:t>
            </a:r>
            <a:r>
              <a:rPr lang="tr-TR" sz="2400" b="1" dirty="0" smtClean="0">
                <a:latin typeface="Tahoma" panose="020B0604030504040204" pitchFamily="34" charset="0"/>
                <a:ea typeface="Tahoma" panose="020B0604030504040204" pitchFamily="34" charset="0"/>
                <a:cs typeface="Tahoma" panose="020B0604030504040204" pitchFamily="34" charset="0"/>
              </a:rPr>
              <a:t>  </a:t>
            </a:r>
            <a:r>
              <a:rPr lang="tr-TR" sz="2800" b="1" dirty="0" smtClean="0">
                <a:latin typeface="Tahoma" panose="020B0604030504040204" pitchFamily="34" charset="0"/>
                <a:ea typeface="Tahoma" panose="020B0604030504040204" pitchFamily="34" charset="0"/>
                <a:cs typeface="Tahoma" panose="020B0604030504040204" pitchFamily="34" charset="0"/>
              </a:rPr>
              <a:t>Emredici </a:t>
            </a:r>
            <a:r>
              <a:rPr lang="tr-TR" sz="2800" b="1" dirty="0">
                <a:latin typeface="Tahoma" panose="020B0604030504040204" pitchFamily="34" charset="0"/>
                <a:ea typeface="Tahoma" panose="020B0604030504040204" pitchFamily="34" charset="0"/>
                <a:cs typeface="Tahoma" panose="020B0604030504040204" pitchFamily="34" charset="0"/>
              </a:rPr>
              <a:t>İşaretler</a:t>
            </a:r>
          </a:p>
          <a:p>
            <a:pPr eaLnBrk="1" hangingPunct="1">
              <a:buFont typeface="Arial" charset="0"/>
              <a:buNone/>
            </a:pPr>
            <a:endParaRPr lang="tr-TR" dirty="0" smtClean="0">
              <a:latin typeface="Tahoma" panose="020B0604030504040204" pitchFamily="34" charset="0"/>
              <a:ea typeface="Tahoma" panose="020B0604030504040204" pitchFamily="34" charset="0"/>
              <a:cs typeface="Tahoma" panose="020B0604030504040204" pitchFamily="34" charset="0"/>
            </a:endParaRPr>
          </a:p>
          <a:p>
            <a:pPr eaLnBrk="1" hangingPunct="1">
              <a:buFont typeface="Arial" charset="0"/>
              <a:buNone/>
            </a:pPr>
            <a:r>
              <a:rPr lang="tr-TR" sz="2100" b="1" dirty="0">
                <a:latin typeface="Tahoma" panose="020B0604030504040204" pitchFamily="34" charset="0"/>
                <a:ea typeface="Tahoma" panose="020B0604030504040204" pitchFamily="34" charset="0"/>
                <a:cs typeface="Tahoma" panose="020B0604030504040204" pitchFamily="34" charset="0"/>
              </a:rPr>
              <a:t> </a:t>
            </a:r>
            <a:r>
              <a:rPr lang="tr-TR" sz="2100" b="1" dirty="0" smtClean="0">
                <a:latin typeface="Tahoma" panose="020B0604030504040204" pitchFamily="34" charset="0"/>
                <a:ea typeface="Tahoma" panose="020B0604030504040204" pitchFamily="34" charset="0"/>
                <a:cs typeface="Tahoma" panose="020B0604030504040204" pitchFamily="34" charset="0"/>
              </a:rPr>
              <a:t>   </a:t>
            </a:r>
            <a:r>
              <a:rPr lang="tr-TR" sz="2400" dirty="0" smtClean="0">
                <a:latin typeface="Tahoma" panose="020B0604030504040204" pitchFamily="34" charset="0"/>
                <a:ea typeface="Tahoma" panose="020B0604030504040204" pitchFamily="34" charset="0"/>
                <a:cs typeface="Tahoma" panose="020B0604030504040204" pitchFamily="34" charset="0"/>
              </a:rPr>
              <a:t>Temel </a:t>
            </a:r>
            <a:r>
              <a:rPr lang="tr-TR" sz="2400" dirty="0">
                <a:latin typeface="Tahoma" panose="020B0604030504040204" pitchFamily="34" charset="0"/>
                <a:ea typeface="Tahoma" panose="020B0604030504040204" pitchFamily="34" charset="0"/>
                <a:cs typeface="Tahoma" panose="020B0604030504040204" pitchFamily="34" charset="0"/>
              </a:rPr>
              <a:t>Nitelikler;</a:t>
            </a:r>
          </a:p>
          <a:p>
            <a:pPr eaLnBrk="1" hangingPunct="1"/>
            <a:r>
              <a:rPr lang="tr-TR" sz="2400" dirty="0" smtClean="0">
                <a:latin typeface="Tahoma" panose="020B0604030504040204" pitchFamily="34" charset="0"/>
                <a:ea typeface="Tahoma" panose="020B0604030504040204" pitchFamily="34" charset="0"/>
                <a:cs typeface="Tahoma" panose="020B0604030504040204" pitchFamily="34" charset="0"/>
              </a:rPr>
              <a:t>Daire biçiminde</a:t>
            </a:r>
          </a:p>
          <a:p>
            <a:pPr eaLnBrk="1" hangingPunct="1"/>
            <a:r>
              <a:rPr lang="tr-TR" sz="2400" dirty="0" smtClean="0">
                <a:latin typeface="Tahoma" panose="020B0604030504040204" pitchFamily="34" charset="0"/>
                <a:ea typeface="Tahoma" panose="020B0604030504040204" pitchFamily="34" charset="0"/>
                <a:cs typeface="Tahoma" panose="020B0604030504040204" pitchFamily="34" charset="0"/>
              </a:rPr>
              <a:t>Mavi zemin üzerine beyaz piktogram </a:t>
            </a:r>
          </a:p>
        </p:txBody>
      </p:sp>
      <p:pic>
        <p:nvPicPr>
          <p:cNvPr id="3" name="Picture 3" descr="C:\Users\NEUHISQ1\Desktop\NEU Hospital Logo (2).png"/>
          <p:cNvPicPr>
            <a:picLocks noChangeAspect="1" noChangeArrowheads="1"/>
          </p:cNvPicPr>
          <p:nvPr/>
        </p:nvPicPr>
        <p:blipFill>
          <a:blip r:embed="rId2"/>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213168552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2"/>
          <a:srcRect/>
          <a:stretch>
            <a:fillRect/>
          </a:stretch>
        </p:blipFill>
        <p:spPr bwMode="auto">
          <a:xfrm>
            <a:off x="1130754" y="1673569"/>
            <a:ext cx="6210300" cy="2893219"/>
          </a:xfrm>
          <a:prstGeom prst="rect">
            <a:avLst/>
          </a:prstGeom>
          <a:noFill/>
          <a:ln w="9525">
            <a:noFill/>
            <a:miter lim="800000"/>
            <a:headEnd/>
            <a:tailEnd/>
          </a:ln>
        </p:spPr>
      </p:pic>
      <p:pic>
        <p:nvPicPr>
          <p:cNvPr id="3"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313960275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3"/>
          <a:srcRect/>
          <a:stretch>
            <a:fillRect/>
          </a:stretch>
        </p:blipFill>
        <p:spPr bwMode="auto">
          <a:xfrm>
            <a:off x="1005763" y="1406543"/>
            <a:ext cx="6231731" cy="3429000"/>
          </a:xfrm>
          <a:prstGeom prst="rect">
            <a:avLst/>
          </a:prstGeom>
          <a:noFill/>
          <a:ln w="9525">
            <a:noFill/>
            <a:miter lim="800000"/>
            <a:headEnd/>
            <a:tailEnd/>
          </a:ln>
        </p:spPr>
      </p:pic>
      <p:pic>
        <p:nvPicPr>
          <p:cNvPr id="3" name="Picture 3" descr="C:\Users\NEUHISQ1\Desktop\NEU Hospital Logo (2).png"/>
          <p:cNvPicPr>
            <a:picLocks noChangeAspect="1" noChangeArrowheads="1"/>
          </p:cNvPicPr>
          <p:nvPr/>
        </p:nvPicPr>
        <p:blipFill>
          <a:blip r:embed="rId4"/>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72156841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3"/>
          <p:cNvSpPr>
            <a:spLocks noGrp="1"/>
          </p:cNvSpPr>
          <p:nvPr>
            <p:ph idx="1"/>
          </p:nvPr>
        </p:nvSpPr>
        <p:spPr>
          <a:xfrm>
            <a:off x="1405056" y="712177"/>
            <a:ext cx="6172200" cy="3618411"/>
          </a:xfrm>
        </p:spPr>
        <p:txBody>
          <a:bodyPr/>
          <a:lstStyle/>
          <a:p>
            <a:pPr eaLnBrk="1" hangingPunct="1">
              <a:buFont typeface="Arial" charset="0"/>
              <a:buNone/>
            </a:pPr>
            <a:endParaRPr lang="tr-TR" b="1" u="sng" dirty="0" smtClean="0">
              <a:latin typeface="Tahoma" panose="020B0604030504040204" pitchFamily="34" charset="0"/>
              <a:ea typeface="Tahoma" panose="020B0604030504040204" pitchFamily="34" charset="0"/>
              <a:cs typeface="Tahoma" panose="020B0604030504040204" pitchFamily="34" charset="0"/>
            </a:endParaRPr>
          </a:p>
          <a:p>
            <a:pPr eaLnBrk="1" hangingPunct="1">
              <a:buFont typeface="Arial" charset="0"/>
              <a:buNone/>
            </a:pPr>
            <a:r>
              <a:rPr lang="tr-TR" sz="2800" b="1" dirty="0" smtClean="0">
                <a:latin typeface="Tahoma" panose="020B0604030504040204" pitchFamily="34" charset="0"/>
                <a:ea typeface="Tahoma" panose="020B0604030504040204" pitchFamily="34" charset="0"/>
                <a:cs typeface="Tahoma" panose="020B0604030504040204" pitchFamily="34" charset="0"/>
              </a:rPr>
              <a:t> </a:t>
            </a:r>
            <a:r>
              <a:rPr lang="tr-TR" sz="2800" b="1" dirty="0">
                <a:latin typeface="Tahoma" panose="020B0604030504040204" pitchFamily="34" charset="0"/>
                <a:ea typeface="Tahoma" panose="020B0604030504040204" pitchFamily="34" charset="0"/>
                <a:cs typeface="Tahoma" panose="020B0604030504040204" pitchFamily="34" charset="0"/>
              </a:rPr>
              <a:t> Acil Çıkış ve İlkyardım </a:t>
            </a:r>
            <a:r>
              <a:rPr lang="tr-TR" sz="2800" b="1" dirty="0" smtClean="0">
                <a:latin typeface="Tahoma" panose="020B0604030504040204" pitchFamily="34" charset="0"/>
                <a:ea typeface="Tahoma" panose="020B0604030504040204" pitchFamily="34" charset="0"/>
                <a:cs typeface="Tahoma" panose="020B0604030504040204" pitchFamily="34" charset="0"/>
              </a:rPr>
              <a:t>İşaretleri</a:t>
            </a:r>
            <a:endParaRPr lang="tr-TR" sz="2800" dirty="0" smtClean="0">
              <a:latin typeface="Tahoma" panose="020B0604030504040204" pitchFamily="34" charset="0"/>
              <a:ea typeface="Tahoma" panose="020B0604030504040204" pitchFamily="34" charset="0"/>
              <a:cs typeface="Tahoma" panose="020B0604030504040204" pitchFamily="34" charset="0"/>
            </a:endParaRPr>
          </a:p>
          <a:p>
            <a:pPr eaLnBrk="1" hangingPunct="1">
              <a:buFont typeface="Arial" charset="0"/>
              <a:buNone/>
            </a:pPr>
            <a:r>
              <a:rPr lang="tr-TR" dirty="0" smtClean="0">
                <a:latin typeface="Tahoma" panose="020B0604030504040204" pitchFamily="34" charset="0"/>
                <a:ea typeface="Tahoma" panose="020B0604030504040204" pitchFamily="34" charset="0"/>
                <a:cs typeface="Tahoma" panose="020B0604030504040204" pitchFamily="34" charset="0"/>
              </a:rPr>
              <a:t>  </a:t>
            </a:r>
            <a:r>
              <a:rPr lang="tr-TR" sz="2400" dirty="0" smtClean="0">
                <a:latin typeface="Tahoma" panose="020B0604030504040204" pitchFamily="34" charset="0"/>
                <a:ea typeface="Tahoma" panose="020B0604030504040204" pitchFamily="34" charset="0"/>
                <a:cs typeface="Tahoma" panose="020B0604030504040204" pitchFamily="34" charset="0"/>
              </a:rPr>
              <a:t>Temel </a:t>
            </a:r>
            <a:r>
              <a:rPr lang="tr-TR" sz="2400" dirty="0">
                <a:latin typeface="Tahoma" panose="020B0604030504040204" pitchFamily="34" charset="0"/>
                <a:ea typeface="Tahoma" panose="020B0604030504040204" pitchFamily="34" charset="0"/>
                <a:cs typeface="Tahoma" panose="020B0604030504040204" pitchFamily="34" charset="0"/>
              </a:rPr>
              <a:t>Nitelikler;</a:t>
            </a:r>
          </a:p>
          <a:p>
            <a:pPr eaLnBrk="1" hangingPunct="1"/>
            <a:r>
              <a:rPr lang="tr-TR" sz="2400" dirty="0" smtClean="0">
                <a:latin typeface="Tahoma" panose="020B0604030504040204" pitchFamily="34" charset="0"/>
                <a:ea typeface="Tahoma" panose="020B0604030504040204" pitchFamily="34" charset="0"/>
                <a:cs typeface="Tahoma" panose="020B0604030504040204" pitchFamily="34" charset="0"/>
              </a:rPr>
              <a:t>Dikdörtgen veya kare biçiminde,</a:t>
            </a:r>
          </a:p>
          <a:p>
            <a:pPr eaLnBrk="1" hangingPunct="1"/>
            <a:r>
              <a:rPr lang="tr-TR" sz="2400" dirty="0" smtClean="0">
                <a:latin typeface="Tahoma" panose="020B0604030504040204" pitchFamily="34" charset="0"/>
                <a:ea typeface="Tahoma" panose="020B0604030504040204" pitchFamily="34" charset="0"/>
                <a:cs typeface="Tahoma" panose="020B0604030504040204" pitchFamily="34" charset="0"/>
              </a:rPr>
              <a:t>Yeşil zemin üzerine beyaz piktogram </a:t>
            </a:r>
          </a:p>
        </p:txBody>
      </p:sp>
      <p:pic>
        <p:nvPicPr>
          <p:cNvPr id="3" name="Picture 3" descr="C:\Users\NEUHISQ1\Desktop\NEU Hospital Logo (2).png"/>
          <p:cNvPicPr>
            <a:picLocks noChangeAspect="1" noChangeArrowheads="1"/>
          </p:cNvPicPr>
          <p:nvPr/>
        </p:nvPicPr>
        <p:blipFill>
          <a:blip r:embed="rId2"/>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288540190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2"/>
          <a:srcRect/>
          <a:stretch>
            <a:fillRect/>
          </a:stretch>
        </p:blipFill>
        <p:spPr bwMode="auto">
          <a:xfrm>
            <a:off x="1231936" y="1354793"/>
            <a:ext cx="6332934" cy="3375422"/>
          </a:xfrm>
          <a:prstGeom prst="rect">
            <a:avLst/>
          </a:prstGeom>
          <a:noFill/>
          <a:ln w="9525">
            <a:noFill/>
            <a:miter lim="800000"/>
            <a:headEnd/>
            <a:tailEnd/>
          </a:ln>
        </p:spPr>
      </p:pic>
      <p:pic>
        <p:nvPicPr>
          <p:cNvPr id="3"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311472163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2"/>
          <a:srcRect/>
          <a:stretch>
            <a:fillRect/>
          </a:stretch>
        </p:blipFill>
        <p:spPr bwMode="auto">
          <a:xfrm>
            <a:off x="840004" y="1279573"/>
            <a:ext cx="6430565" cy="3268265"/>
          </a:xfrm>
          <a:prstGeom prst="rect">
            <a:avLst/>
          </a:prstGeom>
          <a:noFill/>
          <a:ln w="9525">
            <a:noFill/>
            <a:miter lim="800000"/>
            <a:headEnd/>
            <a:tailEnd/>
          </a:ln>
        </p:spPr>
      </p:pic>
      <p:pic>
        <p:nvPicPr>
          <p:cNvPr id="3"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94052079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3"/>
          <p:cNvSpPr>
            <a:spLocks noGrp="1"/>
          </p:cNvSpPr>
          <p:nvPr>
            <p:ph idx="1"/>
          </p:nvPr>
        </p:nvSpPr>
        <p:spPr>
          <a:xfrm>
            <a:off x="1439466" y="519113"/>
            <a:ext cx="6172200" cy="4050506"/>
          </a:xfrm>
        </p:spPr>
        <p:txBody>
          <a:bodyPr/>
          <a:lstStyle/>
          <a:p>
            <a:pPr eaLnBrk="1" hangingPunct="1">
              <a:buFont typeface="Arial" charset="0"/>
              <a:buNone/>
            </a:pPr>
            <a:endParaRPr lang="tr-TR" sz="2000" b="1" u="sng"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Arial" charset="0"/>
              <a:buNone/>
            </a:pPr>
            <a:r>
              <a:rPr lang="tr-TR" sz="2000" b="1" dirty="0">
                <a:latin typeface="Tahoma" panose="020B0604030504040204" pitchFamily="34" charset="0"/>
                <a:ea typeface="Tahoma" panose="020B0604030504040204" pitchFamily="34" charset="0"/>
                <a:cs typeface="Tahoma" panose="020B0604030504040204" pitchFamily="34" charset="0"/>
              </a:rPr>
              <a:t> </a:t>
            </a:r>
            <a:r>
              <a:rPr lang="tr-TR" sz="2800" b="1" dirty="0">
                <a:latin typeface="Tahoma" panose="020B0604030504040204" pitchFamily="34" charset="0"/>
                <a:ea typeface="Tahoma" panose="020B0604030504040204" pitchFamily="34" charset="0"/>
                <a:cs typeface="Tahoma" panose="020B0604030504040204" pitchFamily="34" charset="0"/>
              </a:rPr>
              <a:t>Yangınla Mücadele İşaretleri</a:t>
            </a:r>
          </a:p>
          <a:p>
            <a:pPr eaLnBrk="1" hangingPunct="1">
              <a:buFont typeface="Arial" charset="0"/>
              <a:buNone/>
            </a:pPr>
            <a:endParaRPr lang="tr-TR" sz="2800" dirty="0" smtClean="0">
              <a:latin typeface="Tahoma" panose="020B0604030504040204" pitchFamily="34" charset="0"/>
              <a:ea typeface="Tahoma" panose="020B0604030504040204" pitchFamily="34" charset="0"/>
              <a:cs typeface="Tahoma" panose="020B0604030504040204" pitchFamily="34" charset="0"/>
            </a:endParaRPr>
          </a:p>
          <a:p>
            <a:pPr eaLnBrk="1" hangingPunct="1">
              <a:buFont typeface="Arial" charset="0"/>
              <a:buNone/>
            </a:pPr>
            <a:r>
              <a:rPr lang="tr-TR" sz="2800" dirty="0" smtClean="0">
                <a:latin typeface="Tahoma" panose="020B0604030504040204" pitchFamily="34" charset="0"/>
                <a:ea typeface="Tahoma" panose="020B0604030504040204" pitchFamily="34" charset="0"/>
                <a:cs typeface="Tahoma" panose="020B0604030504040204" pitchFamily="34" charset="0"/>
              </a:rPr>
              <a:t>   </a:t>
            </a:r>
            <a:r>
              <a:rPr lang="tr-TR" sz="2400" dirty="0" smtClean="0">
                <a:latin typeface="Tahoma" panose="020B0604030504040204" pitchFamily="34" charset="0"/>
                <a:ea typeface="Tahoma" panose="020B0604030504040204" pitchFamily="34" charset="0"/>
                <a:cs typeface="Tahoma" panose="020B0604030504040204" pitchFamily="34" charset="0"/>
              </a:rPr>
              <a:t>Temel </a:t>
            </a:r>
            <a:r>
              <a:rPr lang="tr-TR" sz="2400" dirty="0">
                <a:latin typeface="Tahoma" panose="020B0604030504040204" pitchFamily="34" charset="0"/>
                <a:ea typeface="Tahoma" panose="020B0604030504040204" pitchFamily="34" charset="0"/>
                <a:cs typeface="Tahoma" panose="020B0604030504040204" pitchFamily="34" charset="0"/>
              </a:rPr>
              <a:t>Nitelikler</a:t>
            </a:r>
          </a:p>
          <a:p>
            <a:pPr eaLnBrk="1" hangingPunct="1"/>
            <a:r>
              <a:rPr lang="tr-TR" sz="2400" dirty="0" smtClean="0">
                <a:latin typeface="Tahoma" panose="020B0604030504040204" pitchFamily="34" charset="0"/>
                <a:ea typeface="Tahoma" panose="020B0604030504040204" pitchFamily="34" charset="0"/>
                <a:cs typeface="Tahoma" panose="020B0604030504040204" pitchFamily="34" charset="0"/>
              </a:rPr>
              <a:t>Dikdörtgen veya kare biçiminde,</a:t>
            </a:r>
          </a:p>
          <a:p>
            <a:pPr eaLnBrk="1" hangingPunct="1"/>
            <a:r>
              <a:rPr lang="tr-TR" sz="2400" dirty="0" smtClean="0">
                <a:latin typeface="Tahoma" panose="020B0604030504040204" pitchFamily="34" charset="0"/>
                <a:ea typeface="Tahoma" panose="020B0604030504040204" pitchFamily="34" charset="0"/>
                <a:cs typeface="Tahoma" panose="020B0604030504040204" pitchFamily="34" charset="0"/>
              </a:rPr>
              <a:t>Kırmızı zemin üzerine beyaz piktogram </a:t>
            </a:r>
          </a:p>
        </p:txBody>
      </p:sp>
      <p:pic>
        <p:nvPicPr>
          <p:cNvPr id="3" name="Picture 3" descr="C:\Users\NEUHISQ1\Desktop\NEU Hospital Logo (2).png"/>
          <p:cNvPicPr>
            <a:picLocks noChangeAspect="1" noChangeArrowheads="1"/>
          </p:cNvPicPr>
          <p:nvPr/>
        </p:nvPicPr>
        <p:blipFill>
          <a:blip r:embed="rId2"/>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268454165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p:cNvPicPr>
            <a:picLocks noChangeAspect="1" noChangeArrowheads="1"/>
          </p:cNvPicPr>
          <p:nvPr/>
        </p:nvPicPr>
        <p:blipFill>
          <a:blip r:embed="rId2"/>
          <a:srcRect/>
          <a:stretch>
            <a:fillRect/>
          </a:stretch>
        </p:blipFill>
        <p:spPr bwMode="auto">
          <a:xfrm>
            <a:off x="1183469" y="1361105"/>
            <a:ext cx="5949553" cy="3053953"/>
          </a:xfrm>
          <a:prstGeom prst="rect">
            <a:avLst/>
          </a:prstGeom>
          <a:noFill/>
          <a:ln w="9525">
            <a:noFill/>
            <a:miter lim="800000"/>
            <a:headEnd/>
            <a:tailEnd/>
          </a:ln>
        </p:spPr>
      </p:pic>
      <p:pic>
        <p:nvPicPr>
          <p:cNvPr id="3"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29755030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2"/>
          <p:cNvSpPr>
            <a:spLocks noChangeArrowheads="1"/>
          </p:cNvSpPr>
          <p:nvPr/>
        </p:nvSpPr>
        <p:spPr bwMode="auto">
          <a:xfrm>
            <a:off x="1143000" y="1491630"/>
            <a:ext cx="6858000" cy="553998"/>
          </a:xfrm>
          <a:prstGeom prst="rect">
            <a:avLst/>
          </a:prstGeom>
          <a:solidFill>
            <a:schemeClr val="folHlink"/>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a:r>
              <a:rPr lang="tr-TR" sz="3000" b="1" dirty="0">
                <a:latin typeface="Tahoma" panose="020B0604030504040204" pitchFamily="34" charset="0"/>
                <a:ea typeface="Tahoma" panose="020B0604030504040204" pitchFamily="34" charset="0"/>
                <a:cs typeface="Tahoma" panose="020B0604030504040204" pitchFamily="34" charset="0"/>
              </a:rPr>
              <a:t>Acil Durumlar ve İlk Yardım</a:t>
            </a:r>
          </a:p>
        </p:txBody>
      </p:sp>
      <p:sp>
        <p:nvSpPr>
          <p:cNvPr id="17411" name="Line 3"/>
          <p:cNvSpPr>
            <a:spLocks noChangeShapeType="1"/>
          </p:cNvSpPr>
          <p:nvPr/>
        </p:nvSpPr>
        <p:spPr bwMode="auto">
          <a:xfrm>
            <a:off x="2303860" y="1653779"/>
            <a:ext cx="810815"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17412" name="Line 4"/>
          <p:cNvSpPr>
            <a:spLocks noChangeShapeType="1"/>
          </p:cNvSpPr>
          <p:nvPr/>
        </p:nvSpPr>
        <p:spPr bwMode="auto">
          <a:xfrm>
            <a:off x="2303860" y="2228850"/>
            <a:ext cx="810815"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17413" name="Line 5"/>
          <p:cNvSpPr>
            <a:spLocks noChangeShapeType="1"/>
          </p:cNvSpPr>
          <p:nvPr/>
        </p:nvSpPr>
        <p:spPr bwMode="auto">
          <a:xfrm>
            <a:off x="2303860" y="1653778"/>
            <a:ext cx="0" cy="251222"/>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17414" name="Line 6"/>
          <p:cNvSpPr>
            <a:spLocks noChangeShapeType="1"/>
          </p:cNvSpPr>
          <p:nvPr/>
        </p:nvSpPr>
        <p:spPr bwMode="auto">
          <a:xfrm>
            <a:off x="6894910" y="1653778"/>
            <a:ext cx="0" cy="251222"/>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17415" name="Line 7"/>
          <p:cNvSpPr>
            <a:spLocks noChangeShapeType="1"/>
          </p:cNvSpPr>
          <p:nvPr/>
        </p:nvSpPr>
        <p:spPr bwMode="auto">
          <a:xfrm>
            <a:off x="3114675" y="1653779"/>
            <a:ext cx="215504"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17416" name="Line 8"/>
          <p:cNvSpPr>
            <a:spLocks noChangeShapeType="1"/>
          </p:cNvSpPr>
          <p:nvPr/>
        </p:nvSpPr>
        <p:spPr bwMode="auto">
          <a:xfrm>
            <a:off x="2303860" y="1905001"/>
            <a:ext cx="0" cy="251222"/>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17417" name="Line 9"/>
          <p:cNvSpPr>
            <a:spLocks noChangeShapeType="1"/>
          </p:cNvSpPr>
          <p:nvPr/>
        </p:nvSpPr>
        <p:spPr bwMode="auto">
          <a:xfrm>
            <a:off x="4889897" y="1653779"/>
            <a:ext cx="960834"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17418" name="Line 10"/>
          <p:cNvSpPr>
            <a:spLocks noChangeShapeType="1"/>
          </p:cNvSpPr>
          <p:nvPr/>
        </p:nvSpPr>
        <p:spPr bwMode="auto">
          <a:xfrm>
            <a:off x="5850732" y="1653779"/>
            <a:ext cx="155972"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17419" name="Line 11"/>
          <p:cNvSpPr>
            <a:spLocks noChangeShapeType="1"/>
          </p:cNvSpPr>
          <p:nvPr/>
        </p:nvSpPr>
        <p:spPr bwMode="auto">
          <a:xfrm>
            <a:off x="6894910" y="1905001"/>
            <a:ext cx="0" cy="251222"/>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17420" name="Line 12"/>
          <p:cNvSpPr>
            <a:spLocks noChangeShapeType="1"/>
          </p:cNvSpPr>
          <p:nvPr/>
        </p:nvSpPr>
        <p:spPr bwMode="auto">
          <a:xfrm>
            <a:off x="3114675" y="2156222"/>
            <a:ext cx="215504"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17421" name="Line 13"/>
          <p:cNvSpPr>
            <a:spLocks noChangeShapeType="1"/>
          </p:cNvSpPr>
          <p:nvPr/>
        </p:nvSpPr>
        <p:spPr bwMode="auto">
          <a:xfrm>
            <a:off x="4889897" y="2156222"/>
            <a:ext cx="960834"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17422" name="Line 14"/>
          <p:cNvSpPr>
            <a:spLocks noChangeShapeType="1"/>
          </p:cNvSpPr>
          <p:nvPr/>
        </p:nvSpPr>
        <p:spPr bwMode="auto">
          <a:xfrm>
            <a:off x="5850732" y="2156222"/>
            <a:ext cx="155972"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sp>
        <p:nvSpPr>
          <p:cNvPr id="17423" name="Line 15"/>
          <p:cNvSpPr>
            <a:spLocks noChangeShapeType="1"/>
          </p:cNvSpPr>
          <p:nvPr/>
        </p:nvSpPr>
        <p:spPr bwMode="auto">
          <a:xfrm>
            <a:off x="6006704" y="2156222"/>
            <a:ext cx="888206" cy="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12700" cap="sq">
                <a:solidFill>
                  <a:schemeClr val="tx1"/>
                </a:solidFill>
                <a:round/>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tr-TR" sz="1050"/>
          </a:p>
        </p:txBody>
      </p:sp>
      <p:pic>
        <p:nvPicPr>
          <p:cNvPr id="16"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649334251"/>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32450"/>
                                        </p:tgtEl>
                                        <p:attrNameLst>
                                          <p:attrName>style.visibility</p:attrName>
                                        </p:attrNameLst>
                                      </p:cBhvr>
                                      <p:to>
                                        <p:strVal val="visible"/>
                                      </p:to>
                                    </p:set>
                                    <p:animEffect transition="in" filter="fade">
                                      <p:cBhvr>
                                        <p:cTn id="7" dur="2000"/>
                                        <p:tgtEl>
                                          <p:spTgt spid="2324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245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idx="1"/>
          </p:nvPr>
        </p:nvSpPr>
        <p:spPr>
          <a:xfrm>
            <a:off x="1354015" y="845985"/>
            <a:ext cx="6515100" cy="3863578"/>
          </a:xfrm>
        </p:spPr>
        <p:txBody>
          <a:bodyPr>
            <a:normAutofit fontScale="55000" lnSpcReduction="20000"/>
          </a:bodyPr>
          <a:lstStyle/>
          <a:p>
            <a:pPr>
              <a:buNone/>
            </a:pPr>
            <a:r>
              <a:rPr lang="tr-TR" b="1" dirty="0" smtClean="0">
                <a:solidFill>
                  <a:srgbClr val="0070C0"/>
                </a:solidFill>
                <a:latin typeface="Tahoma" panose="020B0604030504040204" pitchFamily="34" charset="0"/>
                <a:ea typeface="Tahoma" panose="020B0604030504040204" pitchFamily="34" charset="0"/>
                <a:cs typeface="Tahoma" panose="020B0604030504040204" pitchFamily="34" charset="0"/>
              </a:rPr>
              <a:t> </a:t>
            </a:r>
            <a:r>
              <a:rPr lang="tr-TR" b="1" dirty="0" smtClean="0">
                <a:latin typeface="Tahoma" panose="020B0604030504040204" pitchFamily="34" charset="0"/>
                <a:ea typeface="Tahoma" panose="020B0604030504040204" pitchFamily="34" charset="0"/>
                <a:cs typeface="Tahoma" panose="020B0604030504040204" pitchFamily="34" charset="0"/>
              </a:rPr>
              <a:t>1. Fiziksel Risk Faktörleri</a:t>
            </a:r>
            <a:endParaRPr lang="tr-TR" dirty="0" smtClean="0">
              <a:latin typeface="Tahoma" panose="020B0604030504040204" pitchFamily="34" charset="0"/>
              <a:ea typeface="Tahoma" panose="020B0604030504040204" pitchFamily="34" charset="0"/>
              <a:cs typeface="Tahoma" panose="020B0604030504040204" pitchFamily="34" charset="0"/>
            </a:endParaRPr>
          </a:p>
          <a:p>
            <a:pPr>
              <a:buNone/>
            </a:pPr>
            <a:r>
              <a:rPr lang="tr-TR" dirty="0" smtClean="0">
                <a:latin typeface="Tahoma" panose="020B0604030504040204" pitchFamily="34" charset="0"/>
                <a:ea typeface="Tahoma" panose="020B0604030504040204" pitchFamily="34" charset="0"/>
                <a:cs typeface="Tahoma" panose="020B0604030504040204" pitchFamily="34" charset="0"/>
              </a:rPr>
              <a:t>    Gürültü, titreşim, sıcaklık, nem, radyasyon v.b</a:t>
            </a:r>
          </a:p>
          <a:p>
            <a:pPr>
              <a:buNone/>
            </a:pPr>
            <a:r>
              <a:rPr lang="tr-TR" b="1" dirty="0" smtClean="0">
                <a:latin typeface="Tahoma" panose="020B0604030504040204" pitchFamily="34" charset="0"/>
                <a:ea typeface="Tahoma" panose="020B0604030504040204" pitchFamily="34" charset="0"/>
                <a:cs typeface="Tahoma" panose="020B0604030504040204" pitchFamily="34" charset="0"/>
              </a:rPr>
              <a:t>  2. Kimyasal Risk Faktörleri</a:t>
            </a:r>
            <a:endParaRPr lang="tr-TR" dirty="0" smtClean="0">
              <a:latin typeface="Tahoma" panose="020B0604030504040204" pitchFamily="34" charset="0"/>
              <a:ea typeface="Tahoma" panose="020B0604030504040204" pitchFamily="34" charset="0"/>
              <a:cs typeface="Tahoma" panose="020B0604030504040204" pitchFamily="34" charset="0"/>
            </a:endParaRPr>
          </a:p>
          <a:p>
            <a:pPr>
              <a:buNone/>
            </a:pPr>
            <a:r>
              <a:rPr lang="tr-TR" dirty="0" smtClean="0">
                <a:latin typeface="Tahoma" panose="020B0604030504040204" pitchFamily="34" charset="0"/>
                <a:ea typeface="Tahoma" panose="020B0604030504040204" pitchFamily="34" charset="0"/>
                <a:cs typeface="Tahoma" panose="020B0604030504040204" pitchFamily="34" charset="0"/>
              </a:rPr>
              <a:t>    Sağlığa zarar veren çeşitli kimyasallar(yanıcı,parlayıcı  maddeler,tozlar,solventler,yapıştırıcilar, zirai ilaçlar v.b)</a:t>
            </a:r>
          </a:p>
          <a:p>
            <a:pPr>
              <a:buNone/>
            </a:pPr>
            <a:r>
              <a:rPr lang="tr-TR" b="1" dirty="0" smtClean="0">
                <a:latin typeface="Tahoma" panose="020B0604030504040204" pitchFamily="34" charset="0"/>
                <a:ea typeface="Tahoma" panose="020B0604030504040204" pitchFamily="34" charset="0"/>
                <a:cs typeface="Tahoma" panose="020B0604030504040204" pitchFamily="34" charset="0"/>
              </a:rPr>
              <a:t>  3. Biyolojik Risk Faktörleri</a:t>
            </a:r>
            <a:endParaRPr lang="tr-TR" dirty="0" smtClean="0">
              <a:latin typeface="Tahoma" panose="020B0604030504040204" pitchFamily="34" charset="0"/>
              <a:ea typeface="Tahoma" panose="020B0604030504040204" pitchFamily="34" charset="0"/>
              <a:cs typeface="Tahoma" panose="020B0604030504040204" pitchFamily="34" charset="0"/>
            </a:endParaRPr>
          </a:p>
          <a:p>
            <a:pPr>
              <a:buNone/>
            </a:pPr>
            <a:r>
              <a:rPr lang="tr-TR" dirty="0" smtClean="0">
                <a:latin typeface="Tahoma" panose="020B0604030504040204" pitchFamily="34" charset="0"/>
                <a:ea typeface="Tahoma" panose="020B0604030504040204" pitchFamily="34" charset="0"/>
                <a:cs typeface="Tahoma" panose="020B0604030504040204" pitchFamily="34" charset="0"/>
              </a:rPr>
              <a:t>     Hastalık yapıcı bakteriler,virüsler,mikroplar</a:t>
            </a:r>
          </a:p>
          <a:p>
            <a:pPr>
              <a:buNone/>
            </a:pPr>
            <a:r>
              <a:rPr lang="tr-TR" b="1" dirty="0" smtClean="0">
                <a:latin typeface="Tahoma" panose="020B0604030504040204" pitchFamily="34" charset="0"/>
                <a:ea typeface="Tahoma" panose="020B0604030504040204" pitchFamily="34" charset="0"/>
                <a:cs typeface="Tahoma" panose="020B0604030504040204" pitchFamily="34" charset="0"/>
              </a:rPr>
              <a:t>  4. Ergonomik Risk Faktörleri</a:t>
            </a:r>
            <a:endParaRPr lang="tr-TR" dirty="0" smtClean="0">
              <a:latin typeface="Tahoma" panose="020B0604030504040204" pitchFamily="34" charset="0"/>
              <a:ea typeface="Tahoma" panose="020B0604030504040204" pitchFamily="34" charset="0"/>
              <a:cs typeface="Tahoma" panose="020B0604030504040204" pitchFamily="34" charset="0"/>
            </a:endParaRPr>
          </a:p>
          <a:p>
            <a:pPr>
              <a:buNone/>
            </a:pPr>
            <a:r>
              <a:rPr lang="tr-TR" dirty="0" smtClean="0">
                <a:latin typeface="Tahoma" panose="020B0604030504040204" pitchFamily="34" charset="0"/>
                <a:ea typeface="Tahoma" panose="020B0604030504040204" pitchFamily="34" charset="0"/>
                <a:cs typeface="Tahoma" panose="020B0604030504040204" pitchFamily="34" charset="0"/>
              </a:rPr>
              <a:t>     Çalışma ortamında kullanılan araç, gereç ve makinelerin insan yapısına ve kullanımına uygun olmaması</a:t>
            </a:r>
          </a:p>
          <a:p>
            <a:pPr>
              <a:buNone/>
            </a:pPr>
            <a:r>
              <a:rPr lang="tr-TR" dirty="0" smtClean="0">
                <a:latin typeface="Tahoma" panose="020B0604030504040204" pitchFamily="34" charset="0"/>
                <a:ea typeface="Tahoma" panose="020B0604030504040204" pitchFamily="34" charset="0"/>
                <a:cs typeface="Tahoma" panose="020B0604030504040204" pitchFamily="34" charset="0"/>
              </a:rPr>
              <a:t>      Uygun olmayan iş yapış tarzı</a:t>
            </a:r>
          </a:p>
          <a:p>
            <a:pPr>
              <a:buNone/>
            </a:pPr>
            <a:r>
              <a:rPr lang="tr-TR" b="1" dirty="0" smtClean="0">
                <a:latin typeface="Tahoma" panose="020B0604030504040204" pitchFamily="34" charset="0"/>
                <a:ea typeface="Tahoma" panose="020B0604030504040204" pitchFamily="34" charset="0"/>
                <a:cs typeface="Tahoma" panose="020B0604030504040204" pitchFamily="34" charset="0"/>
              </a:rPr>
              <a:t>   5. Psiko-Sosyal Risk Faktörleri</a:t>
            </a:r>
          </a:p>
          <a:p>
            <a:pPr>
              <a:buNone/>
            </a:pPr>
            <a:r>
              <a:rPr lang="tr-TR" dirty="0" smtClean="0">
                <a:latin typeface="Tahoma" panose="020B0604030504040204" pitchFamily="34" charset="0"/>
                <a:ea typeface="Tahoma" panose="020B0604030504040204" pitchFamily="34" charset="0"/>
                <a:cs typeface="Tahoma" panose="020B0604030504040204" pitchFamily="34" charset="0"/>
              </a:rPr>
              <a:t>    Stres, aşırı iş yükü, baskı, taciz,mobing v.b</a:t>
            </a:r>
          </a:p>
        </p:txBody>
      </p:sp>
      <p:pic>
        <p:nvPicPr>
          <p:cNvPr id="3" name="Picture 3" descr="C:\Users\NEUHISQ1\Desktop\NEU Hospital Logo (2).png"/>
          <p:cNvPicPr>
            <a:picLocks noChangeAspect="1" noChangeArrowheads="1"/>
          </p:cNvPicPr>
          <p:nvPr/>
        </p:nvPicPr>
        <p:blipFill>
          <a:blip r:embed="rId2"/>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118442577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2"/>
          <p:cNvSpPr>
            <a:spLocks noGrp="1" noChangeArrowheads="1"/>
          </p:cNvSpPr>
          <p:nvPr>
            <p:ph type="title"/>
          </p:nvPr>
        </p:nvSpPr>
        <p:spPr>
          <a:xfrm>
            <a:off x="659423" y="927955"/>
            <a:ext cx="5706208" cy="571500"/>
          </a:xfrm>
        </p:spPr>
        <p:txBody>
          <a:bodyPr>
            <a:noAutofit/>
          </a:bodyPr>
          <a:lstStyle/>
          <a:p>
            <a:pPr eaLnBrk="1" hangingPunct="1">
              <a:defRPr/>
            </a:pPr>
            <a:r>
              <a:rPr lang="tr-TR" sz="3200" dirty="0" smtClean="0">
                <a:solidFill>
                  <a:schemeClr val="tx1"/>
                </a:solidFill>
              </a:rPr>
              <a:t>ACİL DURUMLAR</a:t>
            </a:r>
            <a:endParaRPr lang="en-US" sz="3200" dirty="0" smtClean="0">
              <a:solidFill>
                <a:schemeClr val="tx1"/>
              </a:solidFill>
            </a:endParaRPr>
          </a:p>
        </p:txBody>
      </p:sp>
      <p:sp>
        <p:nvSpPr>
          <p:cNvPr id="234499" name="Rectangle 3"/>
          <p:cNvSpPr>
            <a:spLocks noChangeArrowheads="1"/>
          </p:cNvSpPr>
          <p:nvPr/>
        </p:nvSpPr>
        <p:spPr bwMode="auto">
          <a:xfrm>
            <a:off x="958361" y="1648559"/>
            <a:ext cx="4765432" cy="1481504"/>
          </a:xfrm>
          <a:prstGeom prst="rect">
            <a:avLst/>
          </a:prstGeom>
          <a:noFill/>
          <a:ln>
            <a:noFill/>
          </a:ln>
          <a:effectLst/>
          <a:extLst/>
        </p:spPr>
        <p:txBody>
          <a:bodyPr/>
          <a:lstStyle/>
          <a:p>
            <a:pPr defTabSz="173831">
              <a:spcBef>
                <a:spcPct val="20000"/>
              </a:spcBef>
              <a:buClr>
                <a:schemeClr val="hlink"/>
              </a:buClr>
              <a:buSzPct val="120000"/>
              <a:defRPr/>
            </a:pPr>
            <a:r>
              <a:rPr lang="tr-TR" sz="2400" dirty="0">
                <a:latin typeface="Tahoma" panose="020B0604030504040204" pitchFamily="34" charset="0"/>
                <a:ea typeface="Tahoma" panose="020B0604030504040204" pitchFamily="34" charset="0"/>
                <a:cs typeface="Tahoma" panose="020B0604030504040204" pitchFamily="34" charset="0"/>
              </a:rPr>
              <a:t>Yangın, patlama, doğal afetler, terör eylemleri, ciddi kazalar </a:t>
            </a:r>
            <a:r>
              <a:rPr lang="tr-TR" sz="2400" u="sng" dirty="0">
                <a:latin typeface="Tahoma" panose="020B0604030504040204" pitchFamily="34" charset="0"/>
                <a:ea typeface="Tahoma" panose="020B0604030504040204" pitchFamily="34" charset="0"/>
                <a:cs typeface="Tahoma" panose="020B0604030504040204" pitchFamily="34" charset="0"/>
              </a:rPr>
              <a:t>Acil Durum</a:t>
            </a:r>
            <a:r>
              <a:rPr lang="tr-TR" sz="2400" dirty="0">
                <a:latin typeface="Tahoma" panose="020B0604030504040204" pitchFamily="34" charset="0"/>
                <a:ea typeface="Tahoma" panose="020B0604030504040204" pitchFamily="34" charset="0"/>
                <a:cs typeface="Tahoma" panose="020B0604030504040204" pitchFamily="34" charset="0"/>
              </a:rPr>
              <a:t> sınıfına giren olaylardır.</a:t>
            </a:r>
          </a:p>
        </p:txBody>
      </p:sp>
      <p:pic>
        <p:nvPicPr>
          <p:cNvPr id="18436" name="Picture 4" descr="Toplanma noktasi"/>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6708530" y="1356188"/>
            <a:ext cx="1778522" cy="1773417"/>
          </a:xfrm>
          <a:prstGeom prst="rect">
            <a:avLst/>
          </a:prstGeom>
          <a:noFill/>
          <a:ln w="3175">
            <a:solidFill>
              <a:schemeClr val="tx1"/>
            </a:solidFill>
            <a:miter lim="800000"/>
            <a:headEnd/>
            <a:tailEnd/>
          </a:ln>
          <a:extLst>
            <a:ext uri="{909E8E84-426E-40DD-AFC4-6F175D3DCCD1}">
              <a14:hiddenFill xmlns="" xmlns:a14="http://schemas.microsoft.com/office/drawing/2010/main">
                <a:solidFill>
                  <a:srgbClr val="FFFFFF"/>
                </a:solidFill>
              </a14:hiddenFill>
            </a:ext>
          </a:extLst>
        </p:spPr>
      </p:pic>
      <p:sp>
        <p:nvSpPr>
          <p:cNvPr id="234501" name="Rectangle 5"/>
          <p:cNvSpPr>
            <a:spLocks noChangeArrowheads="1"/>
          </p:cNvSpPr>
          <p:nvPr/>
        </p:nvSpPr>
        <p:spPr bwMode="auto">
          <a:xfrm>
            <a:off x="928117" y="2960260"/>
            <a:ext cx="5625743" cy="2057400"/>
          </a:xfrm>
          <a:prstGeom prst="rect">
            <a:avLst/>
          </a:prstGeom>
          <a:noFill/>
          <a:ln>
            <a:noFill/>
          </a:ln>
          <a:effectLst/>
          <a:extLst/>
        </p:spPr>
        <p:txBody>
          <a:bodyPr/>
          <a:lstStyle/>
          <a:p>
            <a:pPr defTabSz="173831">
              <a:spcBef>
                <a:spcPct val="20000"/>
              </a:spcBef>
              <a:buClr>
                <a:schemeClr val="hlink"/>
              </a:buClr>
              <a:buSzPct val="120000"/>
              <a:defRPr/>
            </a:pPr>
            <a:r>
              <a:rPr lang="tr-TR" sz="2400" dirty="0">
                <a:latin typeface="Tahoma" panose="020B0604030504040204" pitchFamily="34" charset="0"/>
                <a:ea typeface="Tahoma" panose="020B0604030504040204" pitchFamily="34" charset="0"/>
                <a:cs typeface="Tahoma" panose="020B0604030504040204" pitchFamily="34" charset="0"/>
              </a:rPr>
              <a:t>Acil durumlarda çalışanların gitmesi için tasarlanmış olan Acil Durum Toplanma </a:t>
            </a:r>
            <a:r>
              <a:rPr lang="tr-TR" sz="2400" dirty="0" smtClean="0">
                <a:latin typeface="Tahoma" panose="020B0604030504040204" pitchFamily="34" charset="0"/>
                <a:ea typeface="Tahoma" panose="020B0604030504040204" pitchFamily="34" charset="0"/>
                <a:cs typeface="Tahoma" panose="020B0604030504040204" pitchFamily="34" charset="0"/>
              </a:rPr>
              <a:t>Alanları  </a:t>
            </a:r>
            <a:r>
              <a:rPr lang="tr-TR" sz="2400" dirty="0">
                <a:latin typeface="Tahoma" panose="020B0604030504040204" pitchFamily="34" charset="0"/>
                <a:ea typeface="Tahoma" panose="020B0604030504040204" pitchFamily="34" charset="0"/>
                <a:cs typeface="Tahoma" panose="020B0604030504040204" pitchFamily="34" charset="0"/>
              </a:rPr>
              <a:t>vardır.Hastanemizin Ana Toplanma Alanları Hastane Önü ve Hastane Arkası Oto Parklarıdır </a:t>
            </a:r>
          </a:p>
        </p:txBody>
      </p:sp>
      <p:pic>
        <p:nvPicPr>
          <p:cNvPr id="6"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3082391677"/>
      </p:ext>
    </p:extLst>
  </p:cSld>
  <p:clrMapOvr>
    <a:masterClrMapping/>
  </p:clrMapOvr>
  <p:transition>
    <p:cover dir="d"/>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7" name="Rectangle 3"/>
          <p:cNvSpPr>
            <a:spLocks noChangeArrowheads="1"/>
          </p:cNvSpPr>
          <p:nvPr/>
        </p:nvSpPr>
        <p:spPr bwMode="auto">
          <a:xfrm>
            <a:off x="1208576" y="813288"/>
            <a:ext cx="5658216" cy="4000500"/>
          </a:xfrm>
          <a:prstGeom prst="rect">
            <a:avLst/>
          </a:prstGeom>
          <a:noFill/>
          <a:ln>
            <a:noFill/>
          </a:ln>
          <a:effectLst/>
          <a:extLst/>
        </p:spPr>
        <p:txBody>
          <a:bodyPr/>
          <a:lstStyle/>
          <a:p>
            <a:pPr marL="257175" indent="-257175" defTabSz="173831">
              <a:spcBef>
                <a:spcPct val="20000"/>
              </a:spcBef>
              <a:buClr>
                <a:schemeClr val="hlink"/>
              </a:buClr>
              <a:buSzPct val="120000"/>
              <a:defRPr/>
            </a:pPr>
            <a:r>
              <a:rPr lang="tr-TR" sz="2400" b="1" dirty="0">
                <a:latin typeface="Tahoma" panose="020B0604030504040204" pitchFamily="34" charset="0"/>
                <a:ea typeface="Tahoma" panose="020B0604030504040204" pitchFamily="34" charset="0"/>
                <a:cs typeface="Tahoma" panose="020B0604030504040204" pitchFamily="34" charset="0"/>
              </a:rPr>
              <a:t>Acil durum alarmı </a:t>
            </a:r>
            <a:r>
              <a:rPr lang="tr-TR" sz="2400" b="1" dirty="0" smtClean="0">
                <a:latin typeface="Tahoma" panose="020B0604030504040204" pitchFamily="34" charset="0"/>
                <a:ea typeface="Tahoma" panose="020B0604030504040204" pitchFamily="34" charset="0"/>
                <a:cs typeface="Tahoma" panose="020B0604030504040204" pitchFamily="34" charset="0"/>
              </a:rPr>
              <a:t>işitildiğinde</a:t>
            </a:r>
            <a:endParaRPr lang="tr-TR" sz="2400" b="1" dirty="0">
              <a:latin typeface="Tahoma" panose="020B0604030504040204" pitchFamily="34" charset="0"/>
              <a:ea typeface="Tahoma" panose="020B0604030504040204" pitchFamily="34" charset="0"/>
              <a:cs typeface="Tahoma" panose="020B0604030504040204" pitchFamily="34" charset="0"/>
            </a:endParaRPr>
          </a:p>
          <a:p>
            <a:pPr marL="257175" indent="-257175" defTabSz="173831">
              <a:spcBef>
                <a:spcPct val="20000"/>
              </a:spcBef>
              <a:buClr>
                <a:schemeClr val="hlink"/>
              </a:buClr>
              <a:buSzPct val="120000"/>
              <a:buFontTx/>
              <a:buChar char="•"/>
              <a:defRPr/>
            </a:pPr>
            <a:r>
              <a:rPr lang="tr-TR" sz="2100" dirty="0">
                <a:effectLst>
                  <a:outerShdw blurRad="38100" dist="38100" dir="2700000" algn="tl">
                    <a:srgbClr val="FFFFFF"/>
                  </a:outerShdw>
                </a:effectLst>
                <a:latin typeface="Tahoma" panose="020B0604030504040204" pitchFamily="34" charset="0"/>
                <a:ea typeface="Tahoma" panose="020B0604030504040204" pitchFamily="34" charset="0"/>
                <a:cs typeface="Tahoma" panose="020B0604030504040204" pitchFamily="34" charset="0"/>
              </a:rPr>
              <a:t>İş derhal durdurulmalıdır.</a:t>
            </a:r>
          </a:p>
          <a:p>
            <a:pPr marL="257175" indent="-257175" defTabSz="173831">
              <a:spcBef>
                <a:spcPct val="20000"/>
              </a:spcBef>
              <a:buClr>
                <a:schemeClr val="hlink"/>
              </a:buClr>
              <a:buSzPct val="120000"/>
              <a:buFontTx/>
              <a:buChar char="•"/>
              <a:defRPr/>
            </a:pPr>
            <a:r>
              <a:rPr lang="tr-TR" sz="2100" dirty="0">
                <a:effectLst>
                  <a:outerShdw blurRad="38100" dist="38100" dir="2700000" algn="tl">
                    <a:srgbClr val="FFFFFF"/>
                  </a:outerShdw>
                </a:effectLst>
                <a:latin typeface="Tahoma" panose="020B0604030504040204" pitchFamily="34" charset="0"/>
                <a:ea typeface="Tahoma" panose="020B0604030504040204" pitchFamily="34" charset="0"/>
                <a:cs typeface="Tahoma" panose="020B0604030504040204" pitchFamily="34" charset="0"/>
              </a:rPr>
              <a:t>Bütün elektrikli aletler ve ateşleme kaynakları kapatılmalıdır</a:t>
            </a:r>
            <a:r>
              <a:rPr lang="tr-TR" sz="2100" dirty="0" smtClean="0">
                <a:effectLst>
                  <a:outerShdw blurRad="38100" dist="38100" dir="2700000" algn="tl">
                    <a:srgbClr val="FFFFFF"/>
                  </a:outerShdw>
                </a:effectLst>
                <a:latin typeface="Tahoma" panose="020B0604030504040204" pitchFamily="34" charset="0"/>
                <a:ea typeface="Tahoma" panose="020B0604030504040204" pitchFamily="34" charset="0"/>
                <a:cs typeface="Tahoma" panose="020B0604030504040204" pitchFamily="34" charset="0"/>
              </a:rPr>
              <a:t>.</a:t>
            </a:r>
          </a:p>
          <a:p>
            <a:pPr marL="257175" indent="-257175" defTabSz="173831">
              <a:spcBef>
                <a:spcPct val="20000"/>
              </a:spcBef>
              <a:buClr>
                <a:schemeClr val="hlink"/>
              </a:buClr>
              <a:buSzPct val="120000"/>
              <a:buFontTx/>
              <a:buChar char="•"/>
              <a:defRPr/>
            </a:pPr>
            <a:r>
              <a:rPr lang="tr-TR" sz="2100" dirty="0" smtClean="0">
                <a:effectLst>
                  <a:outerShdw blurRad="38100" dist="38100" dir="2700000" algn="tl">
                    <a:srgbClr val="FFFFFF"/>
                  </a:outerShdw>
                </a:effectLst>
                <a:latin typeface="Tahoma" panose="020B0604030504040204" pitchFamily="34" charset="0"/>
                <a:ea typeface="Tahoma" panose="020B0604030504040204" pitchFamily="34" charset="0"/>
                <a:cs typeface="Tahoma" panose="020B0604030504040204" pitchFamily="34" charset="0"/>
              </a:rPr>
              <a:t>Özel görevi olanlar haricindeki bütün çalışanlar toplanma alanlarına gitmelidir</a:t>
            </a:r>
            <a:endParaRPr lang="tr-TR" sz="2100" dirty="0">
              <a:effectLst>
                <a:outerShdw blurRad="38100" dist="38100" dir="2700000" algn="tl">
                  <a:srgbClr val="FFFFFF"/>
                </a:outerShdw>
              </a:effectLst>
              <a:latin typeface="Tahoma" panose="020B0604030504040204" pitchFamily="34" charset="0"/>
              <a:ea typeface="Tahoma" panose="020B0604030504040204" pitchFamily="34" charset="0"/>
              <a:cs typeface="Tahoma" panose="020B0604030504040204" pitchFamily="34" charset="0"/>
            </a:endParaRPr>
          </a:p>
          <a:p>
            <a:pPr marL="257175" indent="-257175" defTabSz="173831">
              <a:spcBef>
                <a:spcPct val="20000"/>
              </a:spcBef>
              <a:buClr>
                <a:schemeClr val="hlink"/>
              </a:buClr>
              <a:buSzPct val="120000"/>
              <a:buFontTx/>
              <a:buChar char="•"/>
              <a:defRPr/>
            </a:pPr>
            <a:r>
              <a:rPr lang="tr-TR" sz="2100" dirty="0">
                <a:effectLst>
                  <a:outerShdw blurRad="38100" dist="38100" dir="2700000" algn="tl">
                    <a:srgbClr val="FFFFFF"/>
                  </a:outerShdw>
                </a:effectLst>
                <a:latin typeface="Tahoma" panose="020B0604030504040204" pitchFamily="34" charset="0"/>
                <a:ea typeface="Tahoma" panose="020B0604030504040204" pitchFamily="34" charset="0"/>
                <a:cs typeface="Tahoma" panose="020B0604030504040204" pitchFamily="34" charset="0"/>
              </a:rPr>
              <a:t>Şoförler, araçlarını itfaiye araçlarının geçmesine mani olmayacak emniyetli bir yere park edip, kontak anahtarını üzerinde bırakıp, belirlenen toplanma yerlerine yaya olarak gitmelidirler.</a:t>
            </a:r>
          </a:p>
        </p:txBody>
      </p:sp>
      <p:pic>
        <p:nvPicPr>
          <p:cNvPr id="19460" name="Picture 4" descr="SL00188_"/>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764949" y="2510205"/>
            <a:ext cx="1478756" cy="1565672"/>
          </a:xfrm>
          <a:prstGeom prst="rect">
            <a:avLst/>
          </a:prstGeom>
          <a:noFill/>
          <a:ln>
            <a:noFill/>
          </a:ln>
          <a:extLst>
            <a:ext uri="{909E8E84-426E-40DD-AFC4-6F175D3DCCD1}">
              <a14:hiddenFill xmlns="" xmlns:a14="http://schemas.microsoft.com/office/drawing/2010/main">
                <a:solidFill>
                  <a:schemeClr val="accent2"/>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9461" name="Picture 5" descr="UITMRE"/>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6503561" y="1362808"/>
            <a:ext cx="1778794" cy="1066800"/>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pic>
      <p:pic>
        <p:nvPicPr>
          <p:cNvPr id="6" name="Picture 3" descr="C:\Users\NEUHISQ1\Desktop\NEU Hospital Logo (2).png"/>
          <p:cNvPicPr>
            <a:picLocks noChangeAspect="1" noChangeArrowheads="1"/>
          </p:cNvPicPr>
          <p:nvPr/>
        </p:nvPicPr>
        <p:blipFill>
          <a:blip r:embed="rId4"/>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2120573554"/>
      </p:ext>
    </p:extLst>
  </p:cSld>
  <p:clrMapOvr>
    <a:masterClrMapping/>
  </p:clrMapOvr>
  <p:transition>
    <p:cover dir="d"/>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1" name="Rectangle 3"/>
          <p:cNvSpPr>
            <a:spLocks noGrp="1" noChangeArrowheads="1"/>
          </p:cNvSpPr>
          <p:nvPr>
            <p:ph idx="1"/>
          </p:nvPr>
        </p:nvSpPr>
        <p:spPr>
          <a:xfrm>
            <a:off x="1428750" y="1178709"/>
            <a:ext cx="6172200" cy="3736191"/>
          </a:xfrm>
          <a:noFill/>
        </p:spPr>
        <p:txBody>
          <a:bodyPr/>
          <a:lstStyle/>
          <a:p>
            <a:pPr eaLnBrk="1" hangingPunct="1">
              <a:buFontTx/>
              <a:buNone/>
              <a:defRPr/>
            </a:pPr>
            <a:r>
              <a:rPr lang="tr-TR" sz="2400" b="1" dirty="0" smtClean="0">
                <a:solidFill>
                  <a:srgbClr val="FF0000"/>
                </a:solidFill>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rPr>
              <a:t>    Acil Durumda Özel bir göreviniz yoksa;</a:t>
            </a:r>
            <a:endParaRPr lang="en-US" sz="2400" b="1" dirty="0" smtClean="0">
              <a:solidFill>
                <a:srgbClr val="FF0000"/>
              </a:solidFill>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endParaRPr>
          </a:p>
          <a:p>
            <a:pPr eaLnBrk="1" hangingPunct="1">
              <a:defRPr/>
            </a:pPr>
            <a:r>
              <a:rPr lang="tr-TR" sz="2400" dirty="0" smtClean="0">
                <a:latin typeface="Tahoma" panose="020B0604030504040204" pitchFamily="34" charset="0"/>
                <a:ea typeface="Tahoma" panose="020B0604030504040204" pitchFamily="34" charset="0"/>
                <a:cs typeface="Tahoma" panose="020B0604030504040204" pitchFamily="34" charset="0"/>
              </a:rPr>
              <a:t>En yakın toplanma bölgesine gidin</a:t>
            </a:r>
          </a:p>
          <a:p>
            <a:pPr eaLnBrk="1" hangingPunct="1">
              <a:defRPr/>
            </a:pPr>
            <a:r>
              <a:rPr lang="tr-TR" sz="2400" dirty="0" smtClean="0">
                <a:latin typeface="Tahoma" panose="020B0604030504040204" pitchFamily="34" charset="0"/>
                <a:ea typeface="Tahoma" panose="020B0604030504040204" pitchFamily="34" charset="0"/>
                <a:cs typeface="Tahoma" panose="020B0604030504040204" pitchFamily="34" charset="0"/>
              </a:rPr>
              <a:t>Toplanma noktasında bulunan görevliye adınızı yazdırın</a:t>
            </a:r>
          </a:p>
          <a:p>
            <a:pPr eaLnBrk="1" hangingPunct="1">
              <a:defRPr/>
            </a:pPr>
            <a:r>
              <a:rPr lang="tr-TR" sz="2400" dirty="0" smtClean="0">
                <a:latin typeface="Tahoma" panose="020B0604030504040204" pitchFamily="34" charset="0"/>
                <a:ea typeface="Tahoma" panose="020B0604030504040204" pitchFamily="34" charset="0"/>
                <a:cs typeface="Tahoma" panose="020B0604030504040204" pitchFamily="34" charset="0"/>
              </a:rPr>
              <a:t>Bir sonraki talimat için bekleyin</a:t>
            </a:r>
          </a:p>
          <a:p>
            <a:pPr eaLnBrk="1" hangingPunct="1">
              <a:defRPr/>
            </a:pPr>
            <a:r>
              <a:rPr lang="tr-TR" sz="2400" dirty="0" smtClean="0">
                <a:latin typeface="Tahoma" panose="020B0604030504040204" pitchFamily="34" charset="0"/>
                <a:ea typeface="Tahoma" panose="020B0604030504040204" pitchFamily="34" charset="0"/>
                <a:cs typeface="Tahoma" panose="020B0604030504040204" pitchFamily="34" charset="0"/>
              </a:rPr>
              <a:t>Binaya geri dönmeyin</a:t>
            </a:r>
            <a:endParaRPr lang="en-US" sz="2400" dirty="0" smtClean="0">
              <a:latin typeface="Tahoma" panose="020B0604030504040204" pitchFamily="34" charset="0"/>
              <a:ea typeface="Tahoma" panose="020B0604030504040204" pitchFamily="34" charset="0"/>
              <a:cs typeface="Tahoma" panose="020B0604030504040204" pitchFamily="34" charset="0"/>
            </a:endParaRPr>
          </a:p>
        </p:txBody>
      </p:sp>
      <p:pic>
        <p:nvPicPr>
          <p:cNvPr id="135172" name="Picture 4" descr="SL00188_"/>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815591" y="2914932"/>
            <a:ext cx="1470413" cy="1395827"/>
          </a:xfrm>
          <a:prstGeom prst="rect">
            <a:avLst/>
          </a:prstGeom>
          <a:noFill/>
          <a:ln>
            <a:noFill/>
          </a:ln>
          <a:extLst>
            <a:ext uri="{909E8E84-426E-40DD-AFC4-6F175D3DCCD1}">
              <a14:hiddenFill xmlns="" xmlns:a14="http://schemas.microsoft.com/office/drawing/2010/main">
                <a:solidFill>
                  <a:schemeClr val="accent2"/>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3094788887"/>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repeatCount="indefinite" fill="hold" nodeType="afterEffect">
                                  <p:stCondLst>
                                    <p:cond delay="0"/>
                                  </p:stCondLst>
                                  <p:endCondLst>
                                    <p:cond evt="onNext" delay="0">
                                      <p:tgtEl>
                                        <p:sldTgt/>
                                      </p:tgtEl>
                                    </p:cond>
                                  </p:endCondLst>
                                  <p:childTnLst>
                                    <p:animEffect transition="out" filter="fade">
                                      <p:cBhvr>
                                        <p:cTn id="6" dur="500" tmFilter="0, 0; .2, .5; .8, .5; 1, 0"/>
                                        <p:tgtEl>
                                          <p:spTgt spid="135172"/>
                                        </p:tgtEl>
                                      </p:cBhvr>
                                    </p:animEffect>
                                    <p:animScale>
                                      <p:cBhvr>
                                        <p:cTn id="7" dur="250" autoRev="1" fill="hold"/>
                                        <p:tgtEl>
                                          <p:spTgt spid="13517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371600" y="677008"/>
            <a:ext cx="5697415" cy="3807069"/>
          </a:xfrm>
          <a:noFill/>
        </p:spPr>
        <p:txBody>
          <a:bodyPr/>
          <a:lstStyle/>
          <a:p>
            <a:pPr>
              <a:defRPr/>
            </a:pPr>
            <a:r>
              <a:rPr lang="tr-TR" sz="2400" b="1" dirty="0">
                <a:solidFill>
                  <a:schemeClr val="tx1"/>
                </a:solidFill>
                <a:latin typeface="Tahoma" panose="020B0604030504040204" pitchFamily="34" charset="0"/>
                <a:ea typeface="Tahoma" panose="020B0604030504040204" pitchFamily="34" charset="0"/>
                <a:cs typeface="Tahoma" panose="020B0604030504040204" pitchFamily="34" charset="0"/>
              </a:rPr>
              <a:t>ACİL DURUM MÜDAHALE EKİPLERİ</a:t>
            </a:r>
          </a:p>
          <a:p>
            <a:pPr>
              <a:defRPr/>
            </a:pPr>
            <a:endParaRPr lang="tr-TR" sz="2400" u="sng"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a:defRPr/>
            </a:pPr>
            <a:r>
              <a:rPr lang="tr-TR" sz="2400" dirty="0">
                <a:solidFill>
                  <a:schemeClr val="tx1"/>
                </a:solidFill>
                <a:latin typeface="Tahoma" panose="020B0604030504040204" pitchFamily="34" charset="0"/>
                <a:ea typeface="Tahoma" panose="020B0604030504040204" pitchFamily="34" charset="0"/>
                <a:cs typeface="Tahoma" panose="020B0604030504040204" pitchFamily="34" charset="0"/>
              </a:rPr>
              <a:t>Müdahale ve Kurtarma Ekibi</a:t>
            </a:r>
          </a:p>
          <a:p>
            <a:pPr>
              <a:defRPr/>
            </a:pPr>
            <a:r>
              <a:rPr lang="tr-TR" sz="2400" dirty="0" smtClean="0">
                <a:solidFill>
                  <a:schemeClr val="tx1"/>
                </a:solidFill>
                <a:latin typeface="Tahoma" panose="020B0604030504040204" pitchFamily="34" charset="0"/>
                <a:ea typeface="Tahoma" panose="020B0604030504040204" pitchFamily="34" charset="0"/>
                <a:cs typeface="Tahoma" panose="020B0604030504040204" pitchFamily="34" charset="0"/>
              </a:rPr>
              <a:t>Yangın </a:t>
            </a:r>
            <a:r>
              <a:rPr lang="tr-TR" sz="2400" dirty="0">
                <a:solidFill>
                  <a:schemeClr val="tx1"/>
                </a:solidFill>
                <a:latin typeface="Tahoma" panose="020B0604030504040204" pitchFamily="34" charset="0"/>
                <a:ea typeface="Tahoma" panose="020B0604030504040204" pitchFamily="34" charset="0"/>
                <a:cs typeface="Tahoma" panose="020B0604030504040204" pitchFamily="34" charset="0"/>
              </a:rPr>
              <a:t>Söndürme Ekibi</a:t>
            </a:r>
          </a:p>
          <a:p>
            <a:pPr>
              <a:defRPr/>
            </a:pPr>
            <a:r>
              <a:rPr lang="tr-TR" sz="2400" dirty="0" smtClean="0">
                <a:solidFill>
                  <a:schemeClr val="tx1"/>
                </a:solidFill>
                <a:latin typeface="Tahoma" panose="020B0604030504040204" pitchFamily="34" charset="0"/>
                <a:ea typeface="Tahoma" panose="020B0604030504040204" pitchFamily="34" charset="0"/>
                <a:cs typeface="Tahoma" panose="020B0604030504040204" pitchFamily="34" charset="0"/>
              </a:rPr>
              <a:t>İlk </a:t>
            </a:r>
            <a:r>
              <a:rPr lang="tr-TR" sz="2400" dirty="0">
                <a:solidFill>
                  <a:schemeClr val="tx1"/>
                </a:solidFill>
                <a:latin typeface="Tahoma" panose="020B0604030504040204" pitchFamily="34" charset="0"/>
                <a:ea typeface="Tahoma" panose="020B0604030504040204" pitchFamily="34" charset="0"/>
                <a:cs typeface="Tahoma" panose="020B0604030504040204" pitchFamily="34" charset="0"/>
              </a:rPr>
              <a:t>Yardım Ekibi </a:t>
            </a:r>
          </a:p>
          <a:p>
            <a:pPr>
              <a:defRPr/>
            </a:pPr>
            <a:r>
              <a:rPr lang="tr-TR" sz="2400" dirty="0" smtClean="0">
                <a:solidFill>
                  <a:schemeClr val="tx1"/>
                </a:solidFill>
                <a:latin typeface="Tahoma" panose="020B0604030504040204" pitchFamily="34" charset="0"/>
                <a:ea typeface="Tahoma" panose="020B0604030504040204" pitchFamily="34" charset="0"/>
                <a:cs typeface="Tahoma" panose="020B0604030504040204" pitchFamily="34" charset="0"/>
              </a:rPr>
              <a:t>Emniyet </a:t>
            </a:r>
            <a:r>
              <a:rPr lang="tr-TR" sz="2400" dirty="0">
                <a:solidFill>
                  <a:schemeClr val="tx1"/>
                </a:solidFill>
                <a:latin typeface="Tahoma" panose="020B0604030504040204" pitchFamily="34" charset="0"/>
                <a:ea typeface="Tahoma" panose="020B0604030504040204" pitchFamily="34" charset="0"/>
                <a:cs typeface="Tahoma" panose="020B0604030504040204" pitchFamily="34" charset="0"/>
              </a:rPr>
              <a:t>Ekibi </a:t>
            </a:r>
          </a:p>
          <a:p>
            <a:pPr>
              <a:defRPr/>
            </a:pPr>
            <a:endParaRPr lang="tr-TR" sz="1500" b="1"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a:defRPr/>
            </a:pPr>
            <a:endParaRPr lang="tr-TR" sz="15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pic>
        <p:nvPicPr>
          <p:cNvPr id="4" name="Picture 3" descr="C:\Users\NEUHISQ1\Desktop\NEU Hospital Logo (2).png"/>
          <p:cNvPicPr>
            <a:picLocks noChangeAspect="1" noChangeArrowheads="1"/>
          </p:cNvPicPr>
          <p:nvPr/>
        </p:nvPicPr>
        <p:blipFill>
          <a:blip r:embed="rId2"/>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158552207"/>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2"/>
          <p:cNvSpPr>
            <a:spLocks noGrp="1" noChangeArrowheads="1"/>
          </p:cNvSpPr>
          <p:nvPr>
            <p:ph type="title"/>
          </p:nvPr>
        </p:nvSpPr>
        <p:spPr>
          <a:xfrm>
            <a:off x="1072661" y="936748"/>
            <a:ext cx="4783016" cy="571500"/>
          </a:xfrm>
        </p:spPr>
        <p:txBody>
          <a:bodyPr>
            <a:noAutofit/>
          </a:bodyPr>
          <a:lstStyle/>
          <a:p>
            <a:pPr eaLnBrk="1" hangingPunct="1">
              <a:defRPr/>
            </a:pPr>
            <a:r>
              <a:rPr lang="tr-TR" sz="3200" dirty="0" smtClean="0">
                <a:solidFill>
                  <a:schemeClr val="tx1"/>
                </a:solidFill>
              </a:rPr>
              <a:t>İLK YARDIM</a:t>
            </a:r>
            <a:endParaRPr lang="en-US" sz="3200" dirty="0" smtClean="0">
              <a:solidFill>
                <a:schemeClr val="tx1"/>
              </a:solidFill>
            </a:endParaRPr>
          </a:p>
        </p:txBody>
      </p:sp>
      <p:pic>
        <p:nvPicPr>
          <p:cNvPr id="21507" name="Picture 3"/>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5134708" y="1910288"/>
            <a:ext cx="3199707" cy="2517066"/>
          </a:xfrm>
          <a:prstGeom prst="rect">
            <a:avLst/>
          </a:prstGeom>
          <a:noFill/>
          <a:ln w="76200">
            <a:solidFill>
              <a:srgbClr val="000080"/>
            </a:solidFill>
            <a:miter lim="800000"/>
            <a:headEnd/>
            <a:tailEnd/>
          </a:ln>
          <a:effectLst/>
          <a:extLst>
            <a:ext uri="{909E8E84-426E-40DD-AFC4-6F175D3DCCD1}">
              <a14:hiddenFill xmlns="" xmlns:a14="http://schemas.microsoft.com/office/drawing/2010/main">
                <a:solidFill>
                  <a:srgbClr val="FFFFFF"/>
                </a:solidFill>
              </a14:hiddenFill>
            </a:ext>
            <a:ext uri="{AF507438-7753-43E0-B8FC-AC1667EBCBE1}">
              <a14:hiddenEffects xmlns="" xmlns:a14="http://schemas.microsoft.com/office/drawing/2010/main">
                <a:effectLst>
                  <a:outerShdw dist="35921" dir="2700000" algn="ctr" rotWithShape="0">
                    <a:srgbClr val="5E574E"/>
                  </a:outerShdw>
                </a:effectLst>
              </a14:hiddenEffects>
            </a:ext>
          </a:extLst>
        </p:spPr>
      </p:pic>
      <p:sp>
        <p:nvSpPr>
          <p:cNvPr id="238596" name="Rectangle 4"/>
          <p:cNvSpPr>
            <a:spLocks noChangeArrowheads="1"/>
          </p:cNvSpPr>
          <p:nvPr/>
        </p:nvSpPr>
        <p:spPr bwMode="auto">
          <a:xfrm>
            <a:off x="1063868" y="1902971"/>
            <a:ext cx="3745524" cy="2677656"/>
          </a:xfrm>
          <a:prstGeom prst="rect">
            <a:avLst/>
          </a:prstGeom>
          <a:solidFill>
            <a:schemeClr val="bg1"/>
          </a:solidFill>
          <a:ln w="38100">
            <a:solidFill>
              <a:schemeClr val="bg2"/>
            </a:solidFill>
            <a:miter lim="800000"/>
            <a:headEnd/>
            <a:tailEnd/>
          </a:ln>
          <a:effectLst>
            <a:outerShdw dist="107763" dir="18900000" algn="ctr" rotWithShape="0">
              <a:schemeClr val="bg2">
                <a:alpha val="50000"/>
              </a:schemeClr>
            </a:outerShdw>
          </a:effectLst>
        </p:spPr>
        <p:txBody>
          <a:bodyPr wrap="square">
            <a:spAutoFit/>
          </a:bodyPr>
          <a:lstStyle/>
          <a:p>
            <a:pPr>
              <a:spcBef>
                <a:spcPct val="20000"/>
              </a:spcBef>
              <a:buClr>
                <a:schemeClr val="bg2"/>
              </a:buClr>
              <a:buSzPct val="75000"/>
              <a:buFont typeface="Wingdings" pitchFamily="2" charset="2"/>
              <a:buNone/>
            </a:pPr>
            <a:r>
              <a:rPr lang="tr-TR" sz="2400" dirty="0">
                <a:latin typeface="Tahoma" panose="020B0604030504040204" pitchFamily="34" charset="0"/>
                <a:ea typeface="Tahoma" panose="020B0604030504040204" pitchFamily="34" charset="0"/>
                <a:cs typeface="Tahoma" panose="020B0604030504040204" pitchFamily="34" charset="0"/>
              </a:rPr>
              <a:t>Olay yerinde herhangi bir patlama, yangın </a:t>
            </a:r>
            <a:r>
              <a:rPr lang="tr-TR" sz="2400" dirty="0" err="1">
                <a:latin typeface="Tahoma" panose="020B0604030504040204" pitchFamily="34" charset="0"/>
                <a:ea typeface="Tahoma" panose="020B0604030504040204" pitchFamily="34" charset="0"/>
                <a:cs typeface="Tahoma" panose="020B0604030504040204" pitchFamily="34" charset="0"/>
              </a:rPr>
              <a:t>v.b</a:t>
            </a:r>
            <a:r>
              <a:rPr lang="tr-TR" sz="2400" dirty="0">
                <a:latin typeface="Tahoma" panose="020B0604030504040204" pitchFamily="34" charset="0"/>
                <a:ea typeface="Tahoma" panose="020B0604030504040204" pitchFamily="34" charset="0"/>
                <a:cs typeface="Tahoma" panose="020B0604030504040204" pitchFamily="34" charset="0"/>
              </a:rPr>
              <a:t>. istisnai tehlikeler yoksa </a:t>
            </a:r>
            <a:r>
              <a:rPr lang="tr-TR" sz="2400" b="1" dirty="0">
                <a:latin typeface="Tahoma" panose="020B0604030504040204" pitchFamily="34" charset="0"/>
                <a:ea typeface="Tahoma" panose="020B0604030504040204" pitchFamily="34" charset="0"/>
                <a:cs typeface="Tahoma" panose="020B0604030504040204" pitchFamily="34" charset="0"/>
              </a:rPr>
              <a:t>yaralıyı asla yerinden oynatmayın,</a:t>
            </a:r>
            <a:r>
              <a:rPr lang="tr-TR" sz="2400" dirty="0">
                <a:latin typeface="Tahoma" panose="020B0604030504040204" pitchFamily="34" charset="0"/>
                <a:ea typeface="Tahoma" panose="020B0604030504040204" pitchFamily="34" charset="0"/>
                <a:cs typeface="Tahoma" panose="020B0604030504040204" pitchFamily="34" charset="0"/>
              </a:rPr>
              <a:t> sağlık personelinin gelmesini </a:t>
            </a:r>
            <a:r>
              <a:rPr lang="tr-TR" sz="2400" dirty="0" smtClean="0">
                <a:latin typeface="Tahoma" panose="020B0604030504040204" pitchFamily="34" charset="0"/>
                <a:ea typeface="Tahoma" panose="020B0604030504040204" pitchFamily="34" charset="0"/>
                <a:cs typeface="Tahoma" panose="020B0604030504040204" pitchFamily="34" charset="0"/>
              </a:rPr>
              <a:t>bekleyin</a:t>
            </a:r>
            <a:endParaRPr lang="tr-TR" sz="2400" dirty="0">
              <a:latin typeface="Tahoma" panose="020B0604030504040204" pitchFamily="34" charset="0"/>
              <a:ea typeface="Tahoma" panose="020B0604030504040204" pitchFamily="34" charset="0"/>
              <a:cs typeface="Tahoma" panose="020B0604030504040204" pitchFamily="34" charset="0"/>
            </a:endParaRPr>
          </a:p>
        </p:txBody>
      </p:sp>
      <p:pic>
        <p:nvPicPr>
          <p:cNvPr id="5"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2147813793"/>
      </p:ext>
    </p:extLst>
  </p:cSld>
  <p:clrMapOvr>
    <a:masterClrMapping/>
  </p:clrMapOvr>
  <p:transition>
    <p:cover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7" presetClass="emph" presetSubtype="0" repeatCount="3000" fill="hold" nodeType="afterEffect">
                                  <p:stCondLst>
                                    <p:cond delay="0"/>
                                  </p:stCondLst>
                                  <p:childTnLst>
                                    <p:animClr clrSpc="rgb" dir="cw">
                                      <p:cBhvr override="childStyle">
                                        <p:cTn id="6" dur="1000" autoRev="1" fill="hold"/>
                                        <p:tgtEl>
                                          <p:spTgt spid="238596">
                                            <p:txEl>
                                              <p:pRg st="0" end="0"/>
                                            </p:txEl>
                                          </p:spTgt>
                                        </p:tgtEl>
                                        <p:attrNameLst>
                                          <p:attrName>style.color</p:attrName>
                                        </p:attrNameLst>
                                      </p:cBhvr>
                                      <p:to>
                                        <a:schemeClr val="bg1"/>
                                      </p:to>
                                    </p:animClr>
                                    <p:animClr clrSpc="rgb" dir="cw">
                                      <p:cBhvr>
                                        <p:cTn id="7" dur="1000" autoRev="1" fill="hold"/>
                                        <p:tgtEl>
                                          <p:spTgt spid="238596">
                                            <p:txEl>
                                              <p:pRg st="0" end="0"/>
                                            </p:txEl>
                                          </p:spTgt>
                                        </p:tgtEl>
                                        <p:attrNameLst>
                                          <p:attrName>fillcolor</p:attrName>
                                        </p:attrNameLst>
                                      </p:cBhvr>
                                      <p:to>
                                        <a:schemeClr val="bg1"/>
                                      </p:to>
                                    </p:animClr>
                                    <p:set>
                                      <p:cBhvr>
                                        <p:cTn id="8" dur="1000" autoRev="1" fill="hold"/>
                                        <p:tgtEl>
                                          <p:spTgt spid="238596">
                                            <p:txEl>
                                              <p:pRg st="0" end="0"/>
                                            </p:txEl>
                                          </p:spTgt>
                                        </p:tgtEl>
                                        <p:attrNameLst>
                                          <p:attrName>fill.type</p:attrName>
                                        </p:attrNameLst>
                                      </p:cBhvr>
                                      <p:to>
                                        <p:strVal val="solid"/>
                                      </p:to>
                                    </p:set>
                                    <p:set>
                                      <p:cBhvr>
                                        <p:cTn id="9" dur="1000" autoRev="1" fill="hold"/>
                                        <p:tgtEl>
                                          <p:spTgt spid="238596">
                                            <p:txEl>
                                              <p:pRg st="0" end="0"/>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ChangeArrowheads="1"/>
          </p:cNvSpPr>
          <p:nvPr>
            <p:ph type="title"/>
          </p:nvPr>
        </p:nvSpPr>
        <p:spPr>
          <a:xfrm>
            <a:off x="1283677" y="849817"/>
            <a:ext cx="5683106" cy="816786"/>
          </a:xfrm>
        </p:spPr>
        <p:txBody>
          <a:bodyPr>
            <a:normAutofit/>
          </a:bodyPr>
          <a:lstStyle/>
          <a:p>
            <a:pPr algn="ctr" eaLnBrk="1" hangingPunct="1">
              <a:defRPr/>
            </a:pPr>
            <a:r>
              <a:rPr lang="tr-TR" sz="3200" dirty="0" smtClean="0">
                <a:solidFill>
                  <a:schemeClr val="tx1"/>
                </a:solidFill>
              </a:rPr>
              <a:t>GENEL KURALLAR</a:t>
            </a:r>
            <a:endParaRPr lang="en-US" sz="3200" dirty="0" smtClean="0">
              <a:solidFill>
                <a:schemeClr val="tx1"/>
              </a:solidFill>
            </a:endParaRPr>
          </a:p>
        </p:txBody>
      </p:sp>
      <p:sp>
        <p:nvSpPr>
          <p:cNvPr id="179203" name="Rectangle 3"/>
          <p:cNvSpPr>
            <a:spLocks noGrp="1" noChangeArrowheads="1"/>
          </p:cNvSpPr>
          <p:nvPr>
            <p:ph idx="1"/>
          </p:nvPr>
        </p:nvSpPr>
        <p:spPr>
          <a:xfrm>
            <a:off x="1518026" y="1504848"/>
            <a:ext cx="6115050" cy="3382577"/>
          </a:xfrm>
          <a:noFill/>
        </p:spPr>
        <p:txBody>
          <a:bodyPr/>
          <a:lstStyle/>
          <a:p>
            <a:pPr>
              <a:buClr>
                <a:srgbClr val="0070C0"/>
              </a:buClr>
              <a:buFont typeface="Wingdings" pitchFamily="2" charset="2"/>
              <a:buChar char="Ø"/>
              <a:defRPr/>
            </a:pPr>
            <a:r>
              <a:rPr lang="tr-TR" sz="2400" dirty="0" smtClean="0">
                <a:latin typeface="Tahoma" panose="020B0604030504040204" pitchFamily="34" charset="0"/>
                <a:ea typeface="Tahoma" panose="020B0604030504040204" pitchFamily="34" charset="0"/>
                <a:cs typeface="Tahoma" panose="020B0604030504040204" pitchFamily="34" charset="0"/>
              </a:rPr>
              <a:t>Çalışma alanınızı sürekli olarak temiz ve düzenli tutun</a:t>
            </a:r>
            <a:r>
              <a:rPr lang="en-US" sz="2400" dirty="0" smtClean="0">
                <a:latin typeface="Tahoma" panose="020B0604030504040204" pitchFamily="34" charset="0"/>
                <a:ea typeface="Tahoma" panose="020B0604030504040204" pitchFamily="34" charset="0"/>
                <a:cs typeface="Tahoma" panose="020B0604030504040204" pitchFamily="34" charset="0"/>
              </a:rPr>
              <a:t> </a:t>
            </a:r>
            <a:endParaRPr lang="tr-TR" sz="2400" dirty="0" smtClean="0">
              <a:latin typeface="Tahoma" panose="020B0604030504040204" pitchFamily="34" charset="0"/>
              <a:ea typeface="Tahoma" panose="020B0604030504040204" pitchFamily="34" charset="0"/>
              <a:cs typeface="Tahoma" panose="020B0604030504040204" pitchFamily="34" charset="0"/>
            </a:endParaRPr>
          </a:p>
          <a:p>
            <a:pPr eaLnBrk="1" hangingPunct="1">
              <a:buClr>
                <a:srgbClr val="0070C0"/>
              </a:buClr>
              <a:buFont typeface="Wingdings" pitchFamily="2" charset="2"/>
              <a:buChar char="Ø"/>
              <a:defRPr/>
            </a:pPr>
            <a:r>
              <a:rPr lang="tr-TR" sz="2400" dirty="0" smtClean="0">
                <a:latin typeface="Tahoma" panose="020B0604030504040204" pitchFamily="34" charset="0"/>
                <a:ea typeface="Tahoma" panose="020B0604030504040204" pitchFamily="34" charset="0"/>
                <a:cs typeface="Tahoma" panose="020B0604030504040204" pitchFamily="34" charset="0"/>
              </a:rPr>
              <a:t>Aşırı hızda çalışmaktan kaçının</a:t>
            </a:r>
          </a:p>
          <a:p>
            <a:pPr eaLnBrk="1" hangingPunct="1">
              <a:buClr>
                <a:srgbClr val="0070C0"/>
              </a:buClr>
              <a:buFont typeface="Wingdings" pitchFamily="2" charset="2"/>
              <a:buChar char="Ø"/>
              <a:defRPr/>
            </a:pPr>
            <a:r>
              <a:rPr lang="tr-TR" sz="2400" dirty="0" smtClean="0">
                <a:latin typeface="Tahoma" panose="020B0604030504040204" pitchFamily="34" charset="0"/>
                <a:ea typeface="Tahoma" panose="020B0604030504040204" pitchFamily="34" charset="0"/>
                <a:cs typeface="Tahoma" panose="020B0604030504040204" pitchFamily="34" charset="0"/>
              </a:rPr>
              <a:t>Tehlikeli hareketlerden kaçının</a:t>
            </a:r>
          </a:p>
          <a:p>
            <a:pPr eaLnBrk="1" hangingPunct="1">
              <a:buClr>
                <a:srgbClr val="0070C0"/>
              </a:buClr>
              <a:buFont typeface="Wingdings" pitchFamily="2" charset="2"/>
              <a:buChar char="Ø"/>
              <a:defRPr/>
            </a:pPr>
            <a:r>
              <a:rPr lang="tr-TR" sz="2400" dirty="0" smtClean="0">
                <a:latin typeface="Tahoma" panose="020B0604030504040204" pitchFamily="34" charset="0"/>
                <a:ea typeface="Tahoma" panose="020B0604030504040204" pitchFamily="34" charset="0"/>
                <a:cs typeface="Tahoma" panose="020B0604030504040204" pitchFamily="34" charset="0"/>
              </a:rPr>
              <a:t>Gerekli yerlerde KKD kullanın</a:t>
            </a:r>
          </a:p>
          <a:p>
            <a:pPr eaLnBrk="1" hangingPunct="1">
              <a:buClr>
                <a:srgbClr val="0070C0"/>
              </a:buClr>
              <a:buFont typeface="Wingdings" pitchFamily="2" charset="2"/>
              <a:buChar char="Ø"/>
              <a:defRPr/>
            </a:pPr>
            <a:r>
              <a:rPr lang="tr-TR" sz="2400" dirty="0" smtClean="0">
                <a:latin typeface="Tahoma" panose="020B0604030504040204" pitchFamily="34" charset="0"/>
                <a:ea typeface="Tahoma" panose="020B0604030504040204" pitchFamily="34" charset="0"/>
                <a:cs typeface="Tahoma" panose="020B0604030504040204" pitchFamily="34" charset="0"/>
              </a:rPr>
              <a:t>İş güvenliği ile ilgili talimatlara uyun</a:t>
            </a:r>
          </a:p>
        </p:txBody>
      </p:sp>
      <p:pic>
        <p:nvPicPr>
          <p:cNvPr id="4" name="Picture 3" descr="C:\Users\NEUHISQ1\Desktop\NEU Hospital Logo (2).png"/>
          <p:cNvPicPr>
            <a:picLocks noChangeAspect="1" noChangeArrowheads="1"/>
          </p:cNvPicPr>
          <p:nvPr/>
        </p:nvPicPr>
        <p:blipFill>
          <a:blip r:embed="rId2"/>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3879285561"/>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79203">
                                            <p:txEl>
                                              <p:pRg st="0" end="0"/>
                                            </p:txEl>
                                          </p:spTgt>
                                        </p:tgtEl>
                                        <p:attrNameLst>
                                          <p:attrName>style.visibility</p:attrName>
                                        </p:attrNameLst>
                                      </p:cBhvr>
                                      <p:to>
                                        <p:strVal val="visible"/>
                                      </p:to>
                                    </p:set>
                                    <p:animEffect transition="in" filter="blinds(horizontal)">
                                      <p:cBhvr>
                                        <p:cTn id="7" dur="500"/>
                                        <p:tgtEl>
                                          <p:spTgt spid="17920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79203">
                                            <p:txEl>
                                              <p:pRg st="1" end="1"/>
                                            </p:txEl>
                                          </p:spTgt>
                                        </p:tgtEl>
                                        <p:attrNameLst>
                                          <p:attrName>style.visibility</p:attrName>
                                        </p:attrNameLst>
                                      </p:cBhvr>
                                      <p:to>
                                        <p:strVal val="visible"/>
                                      </p:to>
                                    </p:set>
                                    <p:animEffect transition="in" filter="blinds(horizontal)">
                                      <p:cBhvr>
                                        <p:cTn id="12" dur="500"/>
                                        <p:tgtEl>
                                          <p:spTgt spid="17920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179203">
                                            <p:txEl>
                                              <p:pRg st="2" end="2"/>
                                            </p:txEl>
                                          </p:spTgt>
                                        </p:tgtEl>
                                        <p:attrNameLst>
                                          <p:attrName>style.visibility</p:attrName>
                                        </p:attrNameLst>
                                      </p:cBhvr>
                                      <p:to>
                                        <p:strVal val="visible"/>
                                      </p:to>
                                    </p:set>
                                    <p:animEffect transition="in" filter="blinds(horizontal)">
                                      <p:cBhvr>
                                        <p:cTn id="17" dur="500"/>
                                        <p:tgtEl>
                                          <p:spTgt spid="17920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179203">
                                            <p:txEl>
                                              <p:pRg st="3" end="3"/>
                                            </p:txEl>
                                          </p:spTgt>
                                        </p:tgtEl>
                                        <p:attrNameLst>
                                          <p:attrName>style.visibility</p:attrName>
                                        </p:attrNameLst>
                                      </p:cBhvr>
                                      <p:to>
                                        <p:strVal val="visible"/>
                                      </p:to>
                                    </p:set>
                                    <p:animEffect transition="in" filter="blinds(horizontal)">
                                      <p:cBhvr>
                                        <p:cTn id="22" dur="500"/>
                                        <p:tgtEl>
                                          <p:spTgt spid="17920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79203">
                                            <p:txEl>
                                              <p:pRg st="4" end="4"/>
                                            </p:txEl>
                                          </p:spTgt>
                                        </p:tgtEl>
                                        <p:attrNameLst>
                                          <p:attrName>style.visibility</p:attrName>
                                        </p:attrNameLst>
                                      </p:cBhvr>
                                      <p:to>
                                        <p:strVal val="visible"/>
                                      </p:to>
                                    </p:set>
                                    <p:animEffect transition="in" filter="blinds(horizontal)">
                                      <p:cBhvr>
                                        <p:cTn id="27" dur="500"/>
                                        <p:tgtEl>
                                          <p:spTgt spid="17920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a:xfrm>
            <a:off x="694593" y="663180"/>
            <a:ext cx="7016261" cy="857250"/>
          </a:xfrm>
        </p:spPr>
        <p:txBody>
          <a:bodyPr>
            <a:normAutofit/>
          </a:bodyPr>
          <a:lstStyle/>
          <a:p>
            <a:pPr algn="ctr" eaLnBrk="1" hangingPunct="1">
              <a:defRPr/>
            </a:pPr>
            <a:r>
              <a:rPr lang="tr-TR" sz="3200" dirty="0" smtClean="0">
                <a:solidFill>
                  <a:schemeClr val="tx1"/>
                </a:solidFill>
              </a:rPr>
              <a:t>SORUMLULUKLARIMIZ NELER?</a:t>
            </a:r>
            <a:endParaRPr lang="en-US" sz="3200" dirty="0" smtClean="0">
              <a:solidFill>
                <a:schemeClr val="tx1"/>
              </a:solidFill>
            </a:endParaRPr>
          </a:p>
        </p:txBody>
      </p:sp>
      <p:sp>
        <p:nvSpPr>
          <p:cNvPr id="110595" name="Rectangle 3"/>
          <p:cNvSpPr>
            <a:spLocks noGrp="1" noChangeArrowheads="1"/>
          </p:cNvSpPr>
          <p:nvPr>
            <p:ph idx="1"/>
          </p:nvPr>
        </p:nvSpPr>
        <p:spPr>
          <a:xfrm>
            <a:off x="1411165" y="1415561"/>
            <a:ext cx="6115050" cy="3446585"/>
          </a:xfrm>
          <a:noFill/>
        </p:spPr>
        <p:txBody>
          <a:bodyPr>
            <a:normAutofit/>
          </a:bodyPr>
          <a:lstStyle/>
          <a:p>
            <a:pPr eaLnBrk="1" hangingPunct="1">
              <a:buClr>
                <a:srgbClr val="0070C0"/>
              </a:buClr>
              <a:buFont typeface="Wingdings" pitchFamily="2" charset="2"/>
              <a:buChar char="Ø"/>
              <a:defRPr/>
            </a:pPr>
            <a:r>
              <a:rPr lang="tr-TR" sz="2400" dirty="0">
                <a:solidFill>
                  <a:schemeClr val="tx1"/>
                </a:solidFill>
                <a:latin typeface="Tahoma" panose="020B0604030504040204" pitchFamily="34" charset="0"/>
                <a:ea typeface="Tahoma" panose="020B0604030504040204" pitchFamily="34" charset="0"/>
                <a:cs typeface="Tahoma" panose="020B0604030504040204" pitchFamily="34" charset="0"/>
              </a:rPr>
              <a:t>İşyerinde kendimizin ve çalışma arkadaşlarımızın sağlığını tehlikeye atmayacak şekilde </a:t>
            </a:r>
            <a:r>
              <a:rPr lang="tr-TR" sz="2400" dirty="0" smtClean="0">
                <a:solidFill>
                  <a:schemeClr val="tx1"/>
                </a:solidFill>
                <a:latin typeface="Tahoma" panose="020B0604030504040204" pitchFamily="34" charset="0"/>
                <a:ea typeface="Tahoma" panose="020B0604030504040204" pitchFamily="34" charset="0"/>
                <a:cs typeface="Tahoma" panose="020B0604030504040204" pitchFamily="34" charset="0"/>
              </a:rPr>
              <a:t>dikkatli çalışmak</a:t>
            </a:r>
            <a:endParaRPr lang="tr-TR" sz="24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eaLnBrk="1" hangingPunct="1">
              <a:buClr>
                <a:srgbClr val="0070C0"/>
              </a:buClr>
              <a:buFont typeface="Wingdings" pitchFamily="2" charset="2"/>
              <a:buChar char="Ø"/>
              <a:defRPr/>
            </a:pPr>
            <a:r>
              <a:rPr lang="tr-TR" sz="2400" dirty="0" smtClean="0">
                <a:solidFill>
                  <a:schemeClr val="tx1"/>
                </a:solidFill>
                <a:latin typeface="Tahoma" panose="020B0604030504040204" pitchFamily="34" charset="0"/>
                <a:ea typeface="Tahoma" panose="020B0604030504040204" pitchFamily="34" charset="0"/>
                <a:cs typeface="Tahoma" panose="020B0604030504040204" pitchFamily="34" charset="0"/>
              </a:rPr>
              <a:t>İşletmedeki iş güvenliği </a:t>
            </a:r>
            <a:r>
              <a:rPr lang="tr-TR" sz="2400" dirty="0">
                <a:solidFill>
                  <a:schemeClr val="tx1"/>
                </a:solidFill>
                <a:latin typeface="Tahoma" panose="020B0604030504040204" pitchFamily="34" charset="0"/>
                <a:ea typeface="Tahoma" panose="020B0604030504040204" pitchFamily="34" charset="0"/>
                <a:cs typeface="Tahoma" panose="020B0604030504040204" pitchFamily="34" charset="0"/>
              </a:rPr>
              <a:t>kurallarına </a:t>
            </a:r>
            <a:r>
              <a:rPr lang="tr-TR" sz="2400" dirty="0" smtClean="0">
                <a:solidFill>
                  <a:schemeClr val="tx1"/>
                </a:solidFill>
                <a:latin typeface="Tahoma" panose="020B0604030504040204" pitchFamily="34" charset="0"/>
                <a:ea typeface="Tahoma" panose="020B0604030504040204" pitchFamily="34" charset="0"/>
                <a:cs typeface="Tahoma" panose="020B0604030504040204" pitchFamily="34" charset="0"/>
              </a:rPr>
              <a:t>uymak</a:t>
            </a:r>
          </a:p>
          <a:p>
            <a:pPr eaLnBrk="1" hangingPunct="1">
              <a:buClr>
                <a:srgbClr val="0070C0"/>
              </a:buClr>
              <a:buFont typeface="Wingdings" pitchFamily="2" charset="2"/>
              <a:buChar char="Ø"/>
              <a:defRPr/>
            </a:pPr>
            <a:r>
              <a:rPr lang="tr-TR" sz="2400" dirty="0" smtClean="0">
                <a:solidFill>
                  <a:schemeClr val="tx1"/>
                </a:solidFill>
                <a:latin typeface="Tahoma" panose="020B0604030504040204" pitchFamily="34" charset="0"/>
                <a:ea typeface="Tahoma" panose="020B0604030504040204" pitchFamily="34" charset="0"/>
                <a:cs typeface="Tahoma" panose="020B0604030504040204" pitchFamily="34" charset="0"/>
              </a:rPr>
              <a:t>Tehlikeli hareketlerden kaçınmak</a:t>
            </a:r>
            <a:endParaRPr lang="tr-TR" sz="24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eaLnBrk="1" hangingPunct="1">
              <a:buClr>
                <a:srgbClr val="0070C0"/>
              </a:buClr>
              <a:buFont typeface="Wingdings" pitchFamily="2" charset="2"/>
              <a:buChar char="Ø"/>
              <a:defRPr/>
            </a:pPr>
            <a:r>
              <a:rPr lang="tr-TR" sz="2400" dirty="0" smtClean="0">
                <a:solidFill>
                  <a:schemeClr val="tx1"/>
                </a:solidFill>
                <a:latin typeface="Tahoma" panose="020B0604030504040204" pitchFamily="34" charset="0"/>
                <a:ea typeface="Tahoma" panose="020B0604030504040204" pitchFamily="34" charset="0"/>
                <a:cs typeface="Tahoma" panose="020B0604030504040204" pitchFamily="34" charset="0"/>
              </a:rPr>
              <a:t>Düzenlenen </a:t>
            </a:r>
            <a:r>
              <a:rPr lang="tr-TR" sz="2400" dirty="0">
                <a:solidFill>
                  <a:schemeClr val="tx1"/>
                </a:solidFill>
                <a:latin typeface="Tahoma" panose="020B0604030504040204" pitchFamily="34" charset="0"/>
                <a:ea typeface="Tahoma" panose="020B0604030504040204" pitchFamily="34" charset="0"/>
                <a:cs typeface="Tahoma" panose="020B0604030504040204" pitchFamily="34" charset="0"/>
              </a:rPr>
              <a:t>eğitimlere ve toplantılara katılmak</a:t>
            </a:r>
          </a:p>
          <a:p>
            <a:pPr eaLnBrk="1" hangingPunct="1">
              <a:buClr>
                <a:srgbClr val="0070C0"/>
              </a:buClr>
              <a:buNone/>
              <a:defRPr/>
            </a:pPr>
            <a:endParaRPr lang="tr-TR" sz="2100" dirty="0">
              <a:solidFill>
                <a:schemeClr val="tx1"/>
              </a:solidFill>
              <a:effectLst>
                <a:outerShdw blurRad="38100" dist="38100" dir="2700000" algn="tl">
                  <a:srgbClr val="FFFFFF"/>
                </a:outerShdw>
              </a:effectLst>
              <a:latin typeface="Tahoma" panose="020B0604030504040204" pitchFamily="34" charset="0"/>
              <a:ea typeface="Tahoma" panose="020B0604030504040204" pitchFamily="34" charset="0"/>
              <a:cs typeface="Tahoma" panose="020B0604030504040204" pitchFamily="34" charset="0"/>
            </a:endParaRPr>
          </a:p>
          <a:p>
            <a:pPr eaLnBrk="1" hangingPunct="1">
              <a:buClr>
                <a:srgbClr val="0070C0"/>
              </a:buClr>
              <a:buNone/>
              <a:defRPr/>
            </a:pPr>
            <a:endParaRPr lang="tr-TR" sz="2100" dirty="0">
              <a:solidFill>
                <a:schemeClr val="tx1"/>
              </a:solidFill>
              <a:effectLst>
                <a:outerShdw blurRad="38100" dist="38100" dir="2700000" algn="tl">
                  <a:srgbClr val="FFFFFF"/>
                </a:outerShdw>
              </a:effectLst>
              <a:latin typeface="Tahoma" panose="020B0604030504040204" pitchFamily="34" charset="0"/>
              <a:ea typeface="Tahoma" panose="020B0604030504040204" pitchFamily="34" charset="0"/>
              <a:cs typeface="Tahoma" panose="020B0604030504040204" pitchFamily="34" charset="0"/>
            </a:endParaRPr>
          </a:p>
        </p:txBody>
      </p:sp>
      <p:pic>
        <p:nvPicPr>
          <p:cNvPr id="4" name="Picture 4" descr="MPj03416320000[1]"/>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7174523" y="2138007"/>
            <a:ext cx="1433147" cy="1558063"/>
          </a:xfrm>
          <a:prstGeom prst="rect">
            <a:avLst/>
          </a:prstGeom>
          <a:noFill/>
          <a:ln w="38100">
            <a:solidFill>
              <a:schemeClr val="bg2"/>
            </a:solidFill>
            <a:miter lim="800000"/>
            <a:headEnd/>
            <a:tailEnd/>
          </a:ln>
          <a:extLst>
            <a:ext uri="{909E8E84-426E-40DD-AFC4-6F175D3DCCD1}">
              <a14:hiddenFill xmlns="" xmlns:a14="http://schemas.microsoft.com/office/drawing/2010/main">
                <a:solidFill>
                  <a:srgbClr val="FFFFFF"/>
                </a:solidFill>
              </a14:hiddenFill>
            </a:ext>
          </a:extLst>
        </p:spPr>
      </p:pic>
      <p:pic>
        <p:nvPicPr>
          <p:cNvPr id="5"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1174832473"/>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10595">
                                            <p:txEl>
                                              <p:pRg st="0" end="0"/>
                                            </p:txEl>
                                          </p:spTgt>
                                        </p:tgtEl>
                                        <p:attrNameLst>
                                          <p:attrName>style.visibility</p:attrName>
                                        </p:attrNameLst>
                                      </p:cBhvr>
                                      <p:to>
                                        <p:strVal val="visible"/>
                                      </p:to>
                                    </p:set>
                                    <p:animEffect transition="in" filter="blinds(horizontal)">
                                      <p:cBhvr>
                                        <p:cTn id="7" dur="500"/>
                                        <p:tgtEl>
                                          <p:spTgt spid="11059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10595">
                                            <p:txEl>
                                              <p:pRg st="1" end="1"/>
                                            </p:txEl>
                                          </p:spTgt>
                                        </p:tgtEl>
                                        <p:attrNameLst>
                                          <p:attrName>style.visibility</p:attrName>
                                        </p:attrNameLst>
                                      </p:cBhvr>
                                      <p:to>
                                        <p:strVal val="visible"/>
                                      </p:to>
                                    </p:set>
                                    <p:animEffect transition="in" filter="blinds(horizontal)">
                                      <p:cBhvr>
                                        <p:cTn id="12" dur="500"/>
                                        <p:tgtEl>
                                          <p:spTgt spid="11059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10595">
                                            <p:txEl>
                                              <p:pRg st="2" end="2"/>
                                            </p:txEl>
                                          </p:spTgt>
                                        </p:tgtEl>
                                        <p:attrNameLst>
                                          <p:attrName>style.visibility</p:attrName>
                                        </p:attrNameLst>
                                      </p:cBhvr>
                                      <p:to>
                                        <p:strVal val="visible"/>
                                      </p:to>
                                    </p:set>
                                    <p:animEffect transition="in" filter="blinds(horizontal)">
                                      <p:cBhvr>
                                        <p:cTn id="17" dur="500"/>
                                        <p:tgtEl>
                                          <p:spTgt spid="11059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110595">
                                            <p:txEl>
                                              <p:pRg st="3" end="3"/>
                                            </p:txEl>
                                          </p:spTgt>
                                        </p:tgtEl>
                                        <p:attrNameLst>
                                          <p:attrName>style.visibility</p:attrName>
                                        </p:attrNameLst>
                                      </p:cBhvr>
                                      <p:to>
                                        <p:strVal val="visible"/>
                                      </p:to>
                                    </p:set>
                                    <p:animEffect transition="in" filter="blinds(horizontal)">
                                      <p:cBhvr>
                                        <p:cTn id="22" dur="500"/>
                                        <p:tgtEl>
                                          <p:spTgt spid="110595">
                                            <p:txEl>
                                              <p:pRg st="3" end="3"/>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blinds(horizontal)">
                                      <p:cBhvr>
                                        <p:cTn id="2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p:cNvSpPr>
            <a:spLocks noGrp="1" noChangeArrowheads="1"/>
          </p:cNvSpPr>
          <p:nvPr>
            <p:ph type="title"/>
          </p:nvPr>
        </p:nvSpPr>
        <p:spPr>
          <a:xfrm>
            <a:off x="395654" y="654387"/>
            <a:ext cx="7359162" cy="857250"/>
          </a:xfrm>
        </p:spPr>
        <p:txBody>
          <a:bodyPr>
            <a:normAutofit/>
          </a:bodyPr>
          <a:lstStyle/>
          <a:p>
            <a:pPr algn="ctr" eaLnBrk="1" hangingPunct="1">
              <a:defRPr/>
            </a:pPr>
            <a:r>
              <a:rPr lang="tr-TR" sz="3200" dirty="0" smtClean="0">
                <a:solidFill>
                  <a:schemeClr val="tx1"/>
                </a:solidFill>
              </a:rPr>
              <a:t>SORUMLULUKLARIMIZ NELER?</a:t>
            </a:r>
            <a:endParaRPr lang="en-US" sz="3200" dirty="0" smtClean="0">
              <a:solidFill>
                <a:schemeClr val="tx1"/>
              </a:solidFill>
            </a:endParaRPr>
          </a:p>
        </p:txBody>
      </p:sp>
      <p:sp>
        <p:nvSpPr>
          <p:cNvPr id="196611" name="Rectangle 3"/>
          <p:cNvSpPr>
            <a:spLocks noGrp="1" noChangeArrowheads="1"/>
          </p:cNvSpPr>
          <p:nvPr>
            <p:ph idx="1"/>
          </p:nvPr>
        </p:nvSpPr>
        <p:spPr>
          <a:xfrm>
            <a:off x="998454" y="1280094"/>
            <a:ext cx="6056710" cy="2685238"/>
          </a:xfrm>
          <a:noFill/>
        </p:spPr>
        <p:txBody>
          <a:bodyPr>
            <a:normAutofit fontScale="77500" lnSpcReduction="20000"/>
          </a:bodyPr>
          <a:lstStyle/>
          <a:p>
            <a:pPr>
              <a:buClr>
                <a:srgbClr val="0070C0"/>
              </a:buClr>
              <a:buFont typeface="Wingdings" pitchFamily="2" charset="2"/>
              <a:buChar char="Ø"/>
              <a:defRPr/>
            </a:pPr>
            <a:r>
              <a:rPr lang="tr-TR" sz="2600" dirty="0" smtClean="0">
                <a:solidFill>
                  <a:schemeClr val="tx1"/>
                </a:solidFill>
                <a:latin typeface="Tahoma" panose="020B0604030504040204" pitchFamily="34" charset="0"/>
                <a:ea typeface="Tahoma" panose="020B0604030504040204" pitchFamily="34" charset="0"/>
                <a:cs typeface="Tahoma" panose="020B0604030504040204" pitchFamily="34" charset="0"/>
              </a:rPr>
              <a:t>Yönetim tarafından verilen KKD ve diğer malzemeleri amacına uygun kullanmak ve onlara zarar vermemek</a:t>
            </a:r>
          </a:p>
          <a:p>
            <a:pPr eaLnBrk="1" hangingPunct="1">
              <a:buClr>
                <a:srgbClr val="0070C0"/>
              </a:buClr>
              <a:buFont typeface="Wingdings" pitchFamily="2" charset="2"/>
              <a:buChar char="Ø"/>
              <a:defRPr/>
            </a:pPr>
            <a:r>
              <a:rPr lang="tr-TR" sz="2600" dirty="0" smtClean="0">
                <a:effectLst>
                  <a:outerShdw blurRad="38100" dist="38100" dir="2700000" algn="tl">
                    <a:srgbClr val="FFFFFF"/>
                  </a:outerShdw>
                </a:effectLst>
                <a:latin typeface="Tahoma" panose="020B0604030504040204" pitchFamily="34" charset="0"/>
                <a:ea typeface="Tahoma" panose="020B0604030504040204" pitchFamily="34" charset="0"/>
                <a:cs typeface="Tahoma" panose="020B0604030504040204" pitchFamily="34" charset="0"/>
              </a:rPr>
              <a:t>İşyerinde</a:t>
            </a:r>
            <a:r>
              <a:rPr lang="en-US" sz="2600" dirty="0" smtClean="0">
                <a:effectLst>
                  <a:outerShdw blurRad="38100" dist="38100" dir="2700000" algn="tl">
                    <a:srgbClr val="FFFFFF"/>
                  </a:outerShdw>
                </a:effectLst>
                <a:latin typeface="Tahoma" panose="020B0604030504040204" pitchFamily="34" charset="0"/>
                <a:ea typeface="Tahoma" panose="020B0604030504040204" pitchFamily="34" charset="0"/>
                <a:cs typeface="Tahoma" panose="020B0604030504040204" pitchFamily="34" charset="0"/>
              </a:rPr>
              <a:t> </a:t>
            </a:r>
            <a:r>
              <a:rPr lang="tr-TR" sz="2600" dirty="0" smtClean="0">
                <a:effectLst>
                  <a:outerShdw blurRad="38100" dist="38100" dir="2700000" algn="tl">
                    <a:srgbClr val="FFFFFF"/>
                  </a:outerShdw>
                </a:effectLst>
                <a:latin typeface="Tahoma" panose="020B0604030504040204" pitchFamily="34" charset="0"/>
                <a:ea typeface="Tahoma" panose="020B0604030504040204" pitchFamily="34" charset="0"/>
                <a:cs typeface="Tahoma" panose="020B0604030504040204" pitchFamily="34" charset="0"/>
              </a:rPr>
              <a:t>karşılaştığımız tüm tehlikeli durumları, kazaları, ramak kala olayları bildirmek</a:t>
            </a:r>
          </a:p>
          <a:p>
            <a:pPr eaLnBrk="1" hangingPunct="1">
              <a:buClr>
                <a:srgbClr val="0070C0"/>
              </a:buClr>
              <a:buFont typeface="Wingdings" pitchFamily="2" charset="2"/>
              <a:buChar char="Ø"/>
              <a:defRPr/>
            </a:pPr>
            <a:r>
              <a:rPr lang="tr-TR" sz="2600" dirty="0" smtClean="0">
                <a:effectLst>
                  <a:outerShdw blurRad="38100" dist="38100" dir="2700000" algn="tl">
                    <a:srgbClr val="FFFFFF"/>
                  </a:outerShdw>
                </a:effectLst>
                <a:latin typeface="Tahoma" panose="020B0604030504040204" pitchFamily="34" charset="0"/>
                <a:ea typeface="Tahoma" panose="020B0604030504040204" pitchFamily="34" charset="0"/>
                <a:cs typeface="Tahoma" panose="020B0604030504040204" pitchFamily="34" charset="0"/>
              </a:rPr>
              <a:t>Acil durumlarda ne yapmamız gerektiğini bilmek ve uygulamak</a:t>
            </a:r>
          </a:p>
          <a:p>
            <a:pPr>
              <a:buClr>
                <a:srgbClr val="0070C0"/>
              </a:buClr>
              <a:buFont typeface="Wingdings" pitchFamily="2" charset="2"/>
              <a:buChar char="Ø"/>
              <a:defRPr/>
            </a:pPr>
            <a:r>
              <a:rPr lang="tr-TR" sz="2600" dirty="0" smtClean="0">
                <a:effectLst>
                  <a:outerShdw blurRad="38100" dist="38100" dir="2700000" algn="tl">
                    <a:srgbClr val="FFFFFF"/>
                  </a:outerShdw>
                </a:effectLst>
                <a:latin typeface="Tahoma" panose="020B0604030504040204" pitchFamily="34" charset="0"/>
                <a:ea typeface="Tahoma" panose="020B0604030504040204" pitchFamily="34" charset="0"/>
                <a:cs typeface="Tahoma" panose="020B0604030504040204" pitchFamily="34" charset="0"/>
              </a:rPr>
              <a:t>İşyerinde gördüğümüz tüm hatalı çalışma, ekipman ve sistemleri ilgililere bildirmek</a:t>
            </a:r>
          </a:p>
          <a:p>
            <a:pPr eaLnBrk="1" hangingPunct="1">
              <a:defRPr/>
            </a:pPr>
            <a:endParaRPr lang="tr-TR" b="1" dirty="0" smtClean="0">
              <a:effectLst>
                <a:outerShdw blurRad="38100" dist="38100" dir="2700000" algn="tl">
                  <a:srgbClr val="FFFFFF"/>
                </a:outerShdw>
              </a:effectLst>
              <a:latin typeface="Tahoma" panose="020B0604030504040204" pitchFamily="34" charset="0"/>
              <a:ea typeface="Tahoma" panose="020B0604030504040204" pitchFamily="34" charset="0"/>
              <a:cs typeface="Tahoma" panose="020B0604030504040204" pitchFamily="34" charset="0"/>
            </a:endParaRPr>
          </a:p>
        </p:txBody>
      </p:sp>
      <p:pic>
        <p:nvPicPr>
          <p:cNvPr id="4" name="Picture 4" descr="j0089914"/>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317535" y="2740731"/>
            <a:ext cx="2514600" cy="143470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3400723195"/>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96611">
                                            <p:txEl>
                                              <p:pRg st="1" end="1"/>
                                            </p:txEl>
                                          </p:spTgt>
                                        </p:tgtEl>
                                        <p:attrNameLst>
                                          <p:attrName>style.visibility</p:attrName>
                                        </p:attrNameLst>
                                      </p:cBhvr>
                                      <p:to>
                                        <p:strVal val="visible"/>
                                      </p:to>
                                    </p:set>
                                    <p:animEffect transition="in" filter="blinds(horizontal)">
                                      <p:cBhvr>
                                        <p:cTn id="7" dur="500"/>
                                        <p:tgtEl>
                                          <p:spTgt spid="19661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96611">
                                            <p:txEl>
                                              <p:pRg st="0" end="0"/>
                                            </p:txEl>
                                          </p:spTgt>
                                        </p:tgtEl>
                                        <p:attrNameLst>
                                          <p:attrName>style.visibility</p:attrName>
                                        </p:attrNameLst>
                                      </p:cBhvr>
                                      <p:to>
                                        <p:strVal val="visible"/>
                                      </p:to>
                                    </p:set>
                                    <p:animEffect transition="in" filter="blinds(horizontal)">
                                      <p:cBhvr>
                                        <p:cTn id="12" dur="500"/>
                                        <p:tgtEl>
                                          <p:spTgt spid="196611">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196611">
                                            <p:txEl>
                                              <p:pRg st="2" end="2"/>
                                            </p:txEl>
                                          </p:spTgt>
                                        </p:tgtEl>
                                        <p:attrNameLst>
                                          <p:attrName>style.visibility</p:attrName>
                                        </p:attrNameLst>
                                      </p:cBhvr>
                                      <p:to>
                                        <p:strVal val="visible"/>
                                      </p:to>
                                    </p:set>
                                    <p:animEffect transition="in" filter="blinds(horizontal)">
                                      <p:cBhvr>
                                        <p:cTn id="17" dur="500"/>
                                        <p:tgtEl>
                                          <p:spTgt spid="1966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96611">
                                            <p:txEl>
                                              <p:pRg st="3" end="3"/>
                                            </p:txEl>
                                          </p:spTgt>
                                        </p:tgtEl>
                                        <p:attrNameLst>
                                          <p:attrName>style.visibility</p:attrName>
                                        </p:attrNameLst>
                                      </p:cBhvr>
                                      <p:to>
                                        <p:strVal val="visible"/>
                                      </p:to>
                                    </p:set>
                                    <p:animEffect transition="in" filter="blinds(horizontal)">
                                      <p:cBhvr>
                                        <p:cTn id="22" dur="500"/>
                                        <p:tgtEl>
                                          <p:spTgt spid="196611">
                                            <p:txEl>
                                              <p:pRg st="3" end="3"/>
                                            </p:txEl>
                                          </p:spTgt>
                                        </p:tgtEl>
                                      </p:cBhvr>
                                    </p:animEffect>
                                  </p:childTnLst>
                                </p:cTn>
                              </p:par>
                            </p:childTnLst>
                          </p:cTn>
                        </p:par>
                        <p:par>
                          <p:cTn id="23" fill="hold">
                            <p:stCondLst>
                              <p:cond delay="500"/>
                            </p:stCondLst>
                            <p:childTnLst>
                              <p:par>
                                <p:cTn id="24" presetID="3" presetClass="entr" presetSubtype="10" fill="hold"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linds(horizontal)">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5" name="Rectangle 3"/>
          <p:cNvSpPr>
            <a:spLocks noGrp="1" noChangeArrowheads="1"/>
          </p:cNvSpPr>
          <p:nvPr>
            <p:ph idx="1"/>
          </p:nvPr>
        </p:nvSpPr>
        <p:spPr>
          <a:xfrm>
            <a:off x="1657350" y="1143000"/>
            <a:ext cx="6115050" cy="3250419"/>
          </a:xfrm>
          <a:noFill/>
        </p:spPr>
        <p:txBody>
          <a:bodyPr>
            <a:normAutofit/>
          </a:bodyPr>
          <a:lstStyle/>
          <a:p>
            <a:pPr eaLnBrk="1" hangingPunct="1">
              <a:buClr>
                <a:srgbClr val="0070C0"/>
              </a:buClr>
              <a:buNone/>
              <a:defRPr/>
            </a:pPr>
            <a:r>
              <a:rPr lang="tr-TR" sz="2100" dirty="0">
                <a:solidFill>
                  <a:schemeClr val="tx1"/>
                </a:solidFill>
                <a:effectLst>
                  <a:outerShdw blurRad="38100" dist="38100" dir="2700000" algn="tl">
                    <a:srgbClr val="FFFFFF"/>
                  </a:outerShdw>
                </a:effectLst>
                <a:latin typeface="Tahoma" panose="020B0604030504040204" pitchFamily="34" charset="0"/>
                <a:ea typeface="Tahoma" panose="020B0604030504040204" pitchFamily="34" charset="0"/>
                <a:cs typeface="Tahoma" panose="020B0604030504040204" pitchFamily="34" charset="0"/>
              </a:rPr>
              <a:t>     </a:t>
            </a:r>
          </a:p>
          <a:p>
            <a:pPr eaLnBrk="1" hangingPunct="1">
              <a:buClr>
                <a:srgbClr val="0070C0"/>
              </a:buClr>
              <a:buNone/>
              <a:defRPr/>
            </a:pPr>
            <a:r>
              <a:rPr lang="tr-TR" sz="2100" b="1" dirty="0">
                <a:solidFill>
                  <a:schemeClr val="tx1"/>
                </a:solidFill>
                <a:effectLst>
                  <a:outerShdw blurRad="38100" dist="38100" dir="2700000" algn="tl">
                    <a:srgbClr val="FFFFFF"/>
                  </a:outerShdw>
                </a:effectLst>
                <a:latin typeface="Tahoma" panose="020B0604030504040204" pitchFamily="34" charset="0"/>
                <a:ea typeface="Tahoma" panose="020B0604030504040204" pitchFamily="34" charset="0"/>
                <a:cs typeface="Tahoma" panose="020B0604030504040204" pitchFamily="34" charset="0"/>
              </a:rPr>
              <a:t>                      </a:t>
            </a:r>
          </a:p>
          <a:p>
            <a:pPr eaLnBrk="1" hangingPunct="1">
              <a:buClr>
                <a:srgbClr val="0070C0"/>
              </a:buClr>
              <a:buNone/>
              <a:defRPr/>
            </a:pPr>
            <a:r>
              <a:rPr lang="tr-TR" sz="2100" b="1">
                <a:solidFill>
                  <a:schemeClr val="tx1"/>
                </a:solidFill>
                <a:effectLst>
                  <a:outerShdw blurRad="38100" dist="38100" dir="2700000" algn="tl">
                    <a:srgbClr val="FFFFFF"/>
                  </a:outerShdw>
                </a:effectLst>
                <a:latin typeface="Tahoma" panose="020B0604030504040204" pitchFamily="34" charset="0"/>
                <a:ea typeface="Tahoma" panose="020B0604030504040204" pitchFamily="34" charset="0"/>
                <a:cs typeface="Tahoma" panose="020B0604030504040204" pitchFamily="34" charset="0"/>
              </a:rPr>
              <a:t>                     </a:t>
            </a:r>
            <a:r>
              <a:rPr lang="tr-TR" b="1" smtClean="0">
                <a:solidFill>
                  <a:schemeClr val="tx1"/>
                </a:solidFill>
                <a:latin typeface="Tahoma" panose="020B0604030504040204" pitchFamily="34" charset="0"/>
                <a:ea typeface="Tahoma" panose="020B0604030504040204" pitchFamily="34" charset="0"/>
                <a:cs typeface="Tahoma" panose="020B0604030504040204" pitchFamily="34" charset="0"/>
              </a:rPr>
              <a:t>Teşekkürler</a:t>
            </a:r>
            <a:endParaRPr lang="tr-TR" b="1" dirty="0" smtClean="0">
              <a:solidFill>
                <a:schemeClr val="tx1"/>
              </a:solidFill>
              <a:latin typeface="Tahoma" panose="020B0604030504040204" pitchFamily="34" charset="0"/>
              <a:ea typeface="Tahoma" panose="020B0604030504040204" pitchFamily="34" charset="0"/>
              <a:cs typeface="Tahoma" panose="020B0604030504040204" pitchFamily="34" charset="0"/>
            </a:endParaRPr>
          </a:p>
          <a:p>
            <a:pPr eaLnBrk="1" hangingPunct="1">
              <a:buClr>
                <a:srgbClr val="0070C0"/>
              </a:buClr>
              <a:buNone/>
              <a:defRPr/>
            </a:pPr>
            <a:endParaRPr lang="tr-TR" sz="2100" dirty="0">
              <a:solidFill>
                <a:schemeClr val="tx1"/>
              </a:solidFill>
              <a:effectLst>
                <a:outerShdw blurRad="38100" dist="38100" dir="2700000" algn="tl">
                  <a:srgbClr val="FFFFFF"/>
                </a:outerShdw>
              </a:effectLst>
              <a:latin typeface="Tahoma" panose="020B0604030504040204" pitchFamily="34" charset="0"/>
              <a:ea typeface="Tahoma" panose="020B0604030504040204" pitchFamily="34" charset="0"/>
              <a:cs typeface="Tahoma" panose="020B0604030504040204" pitchFamily="34" charset="0"/>
            </a:endParaRPr>
          </a:p>
          <a:p>
            <a:pPr eaLnBrk="1" hangingPunct="1">
              <a:buClr>
                <a:srgbClr val="0070C0"/>
              </a:buClr>
              <a:buNone/>
              <a:defRPr/>
            </a:pPr>
            <a:endParaRPr lang="tr-TR" sz="2100" dirty="0">
              <a:solidFill>
                <a:schemeClr val="tx1"/>
              </a:solidFill>
              <a:effectLst>
                <a:outerShdw blurRad="38100" dist="38100" dir="2700000" algn="tl">
                  <a:srgbClr val="FFFFFF"/>
                </a:outerShdw>
              </a:effectLst>
              <a:latin typeface="Tahoma" panose="020B0604030504040204" pitchFamily="34" charset="0"/>
              <a:ea typeface="Tahoma" panose="020B0604030504040204" pitchFamily="34" charset="0"/>
              <a:cs typeface="Tahoma" panose="020B0604030504040204" pitchFamily="34" charset="0"/>
            </a:endParaRPr>
          </a:p>
        </p:txBody>
      </p:sp>
      <p:pic>
        <p:nvPicPr>
          <p:cNvPr id="3" name="Picture 3" descr="C:\Users\NEUHISQ1\Desktop\NEU Hospital Logo (2).png"/>
          <p:cNvPicPr>
            <a:picLocks noChangeAspect="1" noChangeArrowheads="1"/>
          </p:cNvPicPr>
          <p:nvPr/>
        </p:nvPicPr>
        <p:blipFill>
          <a:blip r:embed="rId2"/>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4083426269"/>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10595">
                                            <p:txEl>
                                              <p:pRg st="0" end="0"/>
                                            </p:txEl>
                                          </p:spTgt>
                                        </p:tgtEl>
                                        <p:attrNameLst>
                                          <p:attrName>style.visibility</p:attrName>
                                        </p:attrNameLst>
                                      </p:cBhvr>
                                      <p:to>
                                        <p:strVal val="visible"/>
                                      </p:to>
                                    </p:set>
                                    <p:animEffect transition="in" filter="blinds(horizontal)">
                                      <p:cBhvr>
                                        <p:cTn id="7" dur="500"/>
                                        <p:tgtEl>
                                          <p:spTgt spid="11059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10595">
                                            <p:txEl>
                                              <p:pRg st="1" end="1"/>
                                            </p:txEl>
                                          </p:spTgt>
                                        </p:tgtEl>
                                        <p:attrNameLst>
                                          <p:attrName>style.visibility</p:attrName>
                                        </p:attrNameLst>
                                      </p:cBhvr>
                                      <p:to>
                                        <p:strVal val="visible"/>
                                      </p:to>
                                    </p:set>
                                    <p:animEffect transition="in" filter="blinds(horizontal)">
                                      <p:cBhvr>
                                        <p:cTn id="12" dur="500"/>
                                        <p:tgtEl>
                                          <p:spTgt spid="11059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10595">
                                            <p:txEl>
                                              <p:pRg st="2" end="2"/>
                                            </p:txEl>
                                          </p:spTgt>
                                        </p:tgtEl>
                                        <p:attrNameLst>
                                          <p:attrName>style.visibility</p:attrName>
                                        </p:attrNameLst>
                                      </p:cBhvr>
                                      <p:to>
                                        <p:strVal val="visible"/>
                                      </p:to>
                                    </p:set>
                                    <p:animEffect transition="in" filter="blinds(horizontal)">
                                      <p:cBhvr>
                                        <p:cTn id="17" dur="500"/>
                                        <p:tgtEl>
                                          <p:spTgt spid="11059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1165624"/>
            <a:ext cx="6254375" cy="3394472"/>
          </a:xfrm>
        </p:spPr>
        <p:txBody>
          <a:bodyPr/>
          <a:lstStyle/>
          <a:p>
            <a:pPr>
              <a:buNone/>
            </a:pPr>
            <a:r>
              <a:rPr lang="tr-TR" b="1" dirty="0" smtClean="0">
                <a:latin typeface="Tahoma" panose="020B0604030504040204" pitchFamily="34" charset="0"/>
                <a:ea typeface="Tahoma" panose="020B0604030504040204" pitchFamily="34" charset="0"/>
                <a:cs typeface="Tahoma" panose="020B0604030504040204" pitchFamily="34" charset="0"/>
              </a:rPr>
              <a:t>   Yasal Sorumluluklar Nelerdir?</a:t>
            </a:r>
          </a:p>
          <a:p>
            <a:pPr>
              <a:buNone/>
            </a:pPr>
            <a:r>
              <a:rPr lang="tr-TR" sz="2100" dirty="0">
                <a:latin typeface="Tahoma" panose="020B0604030504040204" pitchFamily="34" charset="0"/>
                <a:ea typeface="Tahoma" panose="020B0604030504040204" pitchFamily="34" charset="0"/>
                <a:cs typeface="Tahoma" panose="020B0604030504040204" pitchFamily="34" charset="0"/>
              </a:rPr>
              <a:t>  </a:t>
            </a:r>
            <a:r>
              <a:rPr lang="tr-TR" sz="2100" dirty="0" smtClean="0">
                <a:latin typeface="Tahoma" panose="020B0604030504040204" pitchFamily="34" charset="0"/>
                <a:ea typeface="Tahoma" panose="020B0604030504040204" pitchFamily="34" charset="0"/>
                <a:cs typeface="Tahoma" panose="020B0604030504040204" pitchFamily="34" charset="0"/>
              </a:rPr>
              <a:t>  </a:t>
            </a:r>
            <a:r>
              <a:rPr lang="tr-TR" sz="2100" b="1" dirty="0">
                <a:latin typeface="Tahoma" panose="020B0604030504040204" pitchFamily="34" charset="0"/>
                <a:ea typeface="Tahoma" panose="020B0604030504040204" pitchFamily="34" charset="0"/>
                <a:cs typeface="Tahoma" panose="020B0604030504040204" pitchFamily="34" charset="0"/>
              </a:rPr>
              <a:t>Devlet </a:t>
            </a:r>
          </a:p>
          <a:p>
            <a:pPr>
              <a:buNone/>
            </a:pPr>
            <a:r>
              <a:rPr lang="tr-TR" sz="2100" dirty="0">
                <a:latin typeface="Tahoma" panose="020B0604030504040204" pitchFamily="34" charset="0"/>
                <a:ea typeface="Tahoma" panose="020B0604030504040204" pitchFamily="34" charset="0"/>
                <a:cs typeface="Tahoma" panose="020B0604030504040204" pitchFamily="34" charset="0"/>
              </a:rPr>
              <a:t>  </a:t>
            </a:r>
            <a:r>
              <a:rPr lang="tr-TR" sz="2100" dirty="0" smtClean="0">
                <a:latin typeface="Tahoma" panose="020B0604030504040204" pitchFamily="34" charset="0"/>
                <a:ea typeface="Tahoma" panose="020B0604030504040204" pitchFamily="34" charset="0"/>
                <a:cs typeface="Tahoma" panose="020B0604030504040204" pitchFamily="34" charset="0"/>
              </a:rPr>
              <a:t>   </a:t>
            </a:r>
            <a:r>
              <a:rPr lang="tr-TR" sz="2100" dirty="0">
                <a:latin typeface="Tahoma" panose="020B0604030504040204" pitchFamily="34" charset="0"/>
                <a:ea typeface="Tahoma" panose="020B0604030504040204" pitchFamily="34" charset="0"/>
                <a:cs typeface="Tahoma" panose="020B0604030504040204" pitchFamily="34" charset="0"/>
              </a:rPr>
              <a:t>İş sağlığını ve güvenliğini sağlamak için gerekli yasal mevzuatı hazırlar ve bu mevzuatın işyerlerinde uygulanmasını denetler</a:t>
            </a:r>
            <a:endParaRPr lang="en-US" sz="2100" dirty="0">
              <a:latin typeface="Tahoma" panose="020B0604030504040204" pitchFamily="34" charset="0"/>
              <a:ea typeface="Tahoma" panose="020B0604030504040204" pitchFamily="34" charset="0"/>
              <a:cs typeface="Tahoma" panose="020B0604030504040204" pitchFamily="34" charset="0"/>
            </a:endParaRPr>
          </a:p>
        </p:txBody>
      </p:sp>
      <p:pic>
        <p:nvPicPr>
          <p:cNvPr id="5" name="Picture 3" descr="C:\Users\NEUHISQ1\Desktop\NEU Hospital Logo (2).png"/>
          <p:cNvPicPr>
            <a:picLocks noChangeAspect="1" noChangeArrowheads="1"/>
          </p:cNvPicPr>
          <p:nvPr/>
        </p:nvPicPr>
        <p:blipFill>
          <a:blip r:embed="rId2"/>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17758635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tr-TR" b="1" dirty="0" smtClean="0">
                <a:latin typeface="Tahoma" panose="020B0604030504040204" pitchFamily="34" charset="0"/>
                <a:ea typeface="Tahoma" panose="020B0604030504040204" pitchFamily="34" charset="0"/>
                <a:cs typeface="Tahoma" panose="020B0604030504040204" pitchFamily="34" charset="0"/>
              </a:rPr>
              <a:t>     İşveren</a:t>
            </a:r>
          </a:p>
          <a:p>
            <a:pPr>
              <a:buNone/>
            </a:pPr>
            <a:r>
              <a:rPr lang="tr-TR" sz="2100" dirty="0">
                <a:latin typeface="Tahoma" panose="020B0604030504040204" pitchFamily="34" charset="0"/>
                <a:ea typeface="Tahoma" panose="020B0604030504040204" pitchFamily="34" charset="0"/>
                <a:cs typeface="Tahoma" panose="020B0604030504040204" pitchFamily="34" charset="0"/>
              </a:rPr>
              <a:t>  </a:t>
            </a:r>
            <a:r>
              <a:rPr lang="tr-TR" sz="2100" dirty="0" smtClean="0">
                <a:latin typeface="Tahoma" panose="020B0604030504040204" pitchFamily="34" charset="0"/>
                <a:ea typeface="Tahoma" panose="020B0604030504040204" pitchFamily="34" charset="0"/>
                <a:cs typeface="Tahoma" panose="020B0604030504040204" pitchFamily="34" charset="0"/>
              </a:rPr>
              <a:t>    İşverenler </a:t>
            </a:r>
            <a:r>
              <a:rPr lang="tr-TR" sz="2100" dirty="0">
                <a:latin typeface="Tahoma" panose="020B0604030504040204" pitchFamily="34" charset="0"/>
                <a:ea typeface="Tahoma" panose="020B0604030504040204" pitchFamily="34" charset="0"/>
                <a:cs typeface="Tahoma" panose="020B0604030504040204" pitchFamily="34" charset="0"/>
              </a:rPr>
              <a:t>işyerlerinde çalışanların sağlık ve güvenliğini </a:t>
            </a:r>
            <a:r>
              <a:rPr lang="tr-TR" sz="2100" dirty="0" smtClean="0">
                <a:latin typeface="Tahoma" panose="020B0604030504040204" pitchFamily="34" charset="0"/>
                <a:ea typeface="Tahoma" panose="020B0604030504040204" pitchFamily="34" charset="0"/>
                <a:cs typeface="Tahoma" panose="020B0604030504040204" pitchFamily="34" charset="0"/>
              </a:rPr>
              <a:t>    korumak </a:t>
            </a:r>
            <a:r>
              <a:rPr lang="tr-TR" sz="2100" dirty="0">
                <a:latin typeface="Tahoma" panose="020B0604030504040204" pitchFamily="34" charset="0"/>
                <a:ea typeface="Tahoma" panose="020B0604030504040204" pitchFamily="34" charset="0"/>
                <a:cs typeface="Tahoma" panose="020B0604030504040204" pitchFamily="34" charset="0"/>
              </a:rPr>
              <a:t>için gerekli her türlü önlemi almakla yükümlüdür</a:t>
            </a:r>
          </a:p>
          <a:p>
            <a:pPr>
              <a:buNone/>
            </a:pPr>
            <a:endParaRPr lang="en-US" sz="2100" dirty="0">
              <a:latin typeface="Tahoma" panose="020B0604030504040204" pitchFamily="34" charset="0"/>
              <a:ea typeface="Tahoma" panose="020B0604030504040204" pitchFamily="34" charset="0"/>
              <a:cs typeface="Tahoma" panose="020B0604030504040204" pitchFamily="34" charset="0"/>
            </a:endParaRPr>
          </a:p>
        </p:txBody>
      </p:sp>
      <p:pic>
        <p:nvPicPr>
          <p:cNvPr id="4" name="Picture 7" descr="MM900223741[1]"/>
          <p:cNvPicPr>
            <a:picLocks noChangeAspect="1" noChangeArrowheads="1" noCrop="1"/>
          </p:cNvPicPr>
          <p:nvPr/>
        </p:nvPicPr>
        <p:blipFill>
          <a:blip r:embed="rId2"/>
          <a:srcRect/>
          <a:stretch>
            <a:fillRect/>
          </a:stretch>
        </p:blipFill>
        <p:spPr bwMode="auto">
          <a:xfrm>
            <a:off x="3393273" y="2678907"/>
            <a:ext cx="2035983" cy="1757921"/>
          </a:xfrm>
          <a:prstGeom prst="rect">
            <a:avLst/>
          </a:prstGeom>
          <a:noFill/>
          <a:ln w="9525">
            <a:noFill/>
            <a:miter lim="800000"/>
            <a:headEnd/>
            <a:tailEnd/>
          </a:ln>
        </p:spPr>
      </p:pic>
      <p:pic>
        <p:nvPicPr>
          <p:cNvPr id="7" name="Picture 3" descr="C:\Users\NEUHISQ1\Desktop\NEU Hospital Logo (2).png"/>
          <p:cNvPicPr>
            <a:picLocks noChangeAspect="1" noChangeArrowheads="1"/>
          </p:cNvPicPr>
          <p:nvPr/>
        </p:nvPicPr>
        <p:blipFill>
          <a:blip r:embed="rId3"/>
          <a:srcRect/>
          <a:stretch>
            <a:fillRect/>
          </a:stretch>
        </p:blipFill>
        <p:spPr bwMode="auto">
          <a:xfrm>
            <a:off x="6868632" y="857692"/>
            <a:ext cx="2085303" cy="368524"/>
          </a:xfrm>
          <a:prstGeom prst="rect">
            <a:avLst/>
          </a:prstGeom>
          <a:noFill/>
        </p:spPr>
      </p:pic>
    </p:spTree>
    <p:extLst>
      <p:ext uri="{BB962C8B-B14F-4D97-AF65-F5344CB8AC3E}">
        <p14:creationId xmlns="" xmlns:p14="http://schemas.microsoft.com/office/powerpoint/2010/main" val="2299733385"/>
      </p:ext>
    </p:extLst>
  </p:cSld>
  <p:clrMapOvr>
    <a:masterClrMapping/>
  </p:clrMapOvr>
</p:sld>
</file>

<file path=ppt/theme/theme1.xml><?xml version="1.0" encoding="utf-8"?>
<a:theme xmlns:a="http://schemas.openxmlformats.org/drawingml/2006/main" name="Office 主题">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5760</TotalTime>
  <Words>1574</Words>
  <Application>Microsoft Office PowerPoint</Application>
  <PresentationFormat>On-screen Show (16:9)</PresentationFormat>
  <Paragraphs>322</Paragraphs>
  <Slides>78</Slides>
  <Notes>8</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78</vt:i4>
      </vt:variant>
    </vt:vector>
  </HeadingPairs>
  <TitlesOfParts>
    <vt:vector size="81" baseType="lpstr">
      <vt:lpstr>Office 主题</vt:lpstr>
      <vt:lpstr>Bitmap Image</vt:lpstr>
      <vt:lpstr>Document</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BAŞ KORUMASI</vt:lpstr>
      <vt:lpstr>GÖZ / YÜZ KORUMASI</vt:lpstr>
      <vt:lpstr>GÖZ / YÜZ KORUMASI</vt:lpstr>
      <vt:lpstr>Slide 16</vt:lpstr>
      <vt:lpstr>AYAK KORUMASI</vt:lpstr>
      <vt:lpstr>EL KORUMASI – KORUYUCU ELDİVEN</vt:lpstr>
      <vt:lpstr>Slide 19</vt:lpstr>
      <vt:lpstr>  KULAK KORUMASI</vt:lpstr>
      <vt:lpstr>Slide 21</vt:lpstr>
      <vt:lpstr>SOLUNUM SİSTEMİ KORUMASI</vt:lpstr>
      <vt:lpstr>GÖVDE VE KARIN BÖLGESİ KORUYUCULARI </vt:lpstr>
      <vt:lpstr>   EMNİYET KEMERİ</vt:lpstr>
      <vt:lpstr>Slide 25</vt:lpstr>
      <vt:lpstr>TERTİP DÜZEN</vt:lpstr>
      <vt:lpstr>TERTİP DÜZEN</vt:lpstr>
      <vt:lpstr>Slide 28</vt:lpstr>
      <vt:lpstr>YÜK TAŞIMA</vt:lpstr>
      <vt:lpstr>YÜK TAŞIMA</vt:lpstr>
      <vt:lpstr>SIRT İNCİNMELERİ</vt:lpstr>
      <vt:lpstr>SIRT İNCİNMELERİ</vt:lpstr>
      <vt:lpstr>GÜVENLİ KALDIRMA TEKNİKLERİ</vt:lpstr>
      <vt:lpstr>GÜVENLİ KALDIRMA TEKNİKLERİ</vt:lpstr>
      <vt:lpstr>Slide 35</vt:lpstr>
      <vt:lpstr>Slide 36</vt:lpstr>
      <vt:lpstr>Slide 37</vt:lpstr>
      <vt:lpstr>Slide 38</vt:lpstr>
      <vt:lpstr>EL ALETLERİNDE  İŞ SAĞLIĞI VE GÜVENLİĞİ</vt:lpstr>
      <vt:lpstr>El Aletleri     </vt:lpstr>
      <vt:lpstr>Slide 41</vt:lpstr>
      <vt:lpstr>Slide 42</vt:lpstr>
      <vt:lpstr>  ELEKTRİKLİ   EL   ALETLERİ </vt:lpstr>
      <vt:lpstr>Slide 44</vt:lpstr>
      <vt:lpstr>Slide 45</vt:lpstr>
      <vt:lpstr>   KESİCİ,DELİCİ UÇLARDAN KORUNMAK İÇİN</vt:lpstr>
      <vt:lpstr>Slide 47</vt:lpstr>
      <vt:lpstr>Slide 48</vt:lpstr>
      <vt:lpstr>Slide 49</vt:lpstr>
      <vt:lpstr>   ALETLERİN TAŞINMASI</vt:lpstr>
      <vt:lpstr>KABLO  VE  HORTUMLAR</vt:lpstr>
      <vt:lpstr> TEMEL  GÜVENLİK  KURALLARI </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ACİL DURUMLAR</vt:lpstr>
      <vt:lpstr>Slide 71</vt:lpstr>
      <vt:lpstr>Slide 72</vt:lpstr>
      <vt:lpstr>Slide 73</vt:lpstr>
      <vt:lpstr>İLK YARDIM</vt:lpstr>
      <vt:lpstr>GENEL KURALLAR</vt:lpstr>
      <vt:lpstr>SORUMLULUKLARIMIZ NELER?</vt:lpstr>
      <vt:lpstr>SORUMLULUKLARIMIZ NELER?</vt:lpstr>
      <vt:lpstr>Slide 78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Konu</dc:title>
  <dc:creator>Tosh</dc:creator>
  <cp:lastModifiedBy>ben</cp:lastModifiedBy>
  <cp:revision>154</cp:revision>
  <dcterms:modified xsi:type="dcterms:W3CDTF">2023-07-21T06:58:08Z</dcterms:modified>
</cp:coreProperties>
</file>