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5"/>
  </p:notesMasterIdLst>
  <p:sldIdLst>
    <p:sldId id="256" r:id="rId2"/>
    <p:sldId id="310" r:id="rId3"/>
    <p:sldId id="270" r:id="rId4"/>
    <p:sldId id="272" r:id="rId5"/>
    <p:sldId id="274" r:id="rId6"/>
    <p:sldId id="294" r:id="rId7"/>
    <p:sldId id="275" r:id="rId8"/>
    <p:sldId id="292" r:id="rId9"/>
    <p:sldId id="296" r:id="rId10"/>
    <p:sldId id="277" r:id="rId11"/>
    <p:sldId id="293" r:id="rId12"/>
    <p:sldId id="278" r:id="rId13"/>
    <p:sldId id="284" r:id="rId14"/>
    <p:sldId id="285" r:id="rId15"/>
    <p:sldId id="286" r:id="rId16"/>
    <p:sldId id="287" r:id="rId17"/>
    <p:sldId id="297" r:id="rId18"/>
    <p:sldId id="288" r:id="rId19"/>
    <p:sldId id="305" r:id="rId20"/>
    <p:sldId id="289" r:id="rId21"/>
    <p:sldId id="300" r:id="rId22"/>
    <p:sldId id="301" r:id="rId23"/>
    <p:sldId id="306" r:id="rId24"/>
    <p:sldId id="307" r:id="rId25"/>
    <p:sldId id="295" r:id="rId26"/>
    <p:sldId id="290" r:id="rId27"/>
    <p:sldId id="298" r:id="rId28"/>
    <p:sldId id="299" r:id="rId29"/>
    <p:sldId id="279" r:id="rId30"/>
    <p:sldId id="308" r:id="rId31"/>
    <p:sldId id="281" r:id="rId32"/>
    <p:sldId id="303" r:id="rId33"/>
    <p:sldId id="309" r:id="rId3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94" autoAdjust="0"/>
    <p:restoredTop sz="9466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54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379D035-1850-44CE-9A9D-4B82C025BA75}" type="doc">
      <dgm:prSet loTypeId="urn:microsoft.com/office/officeart/2005/8/layout/hList3" loCatId="list" qsTypeId="urn:microsoft.com/office/officeart/2005/8/quickstyle/3d2#1" qsCatId="3D" csTypeId="urn:microsoft.com/office/officeart/2005/8/colors/accent2_1" csCatId="accent2" phldr="1"/>
      <dgm:spPr/>
      <dgm:t>
        <a:bodyPr/>
        <a:lstStyle/>
        <a:p>
          <a:endParaRPr lang="tr-TR"/>
        </a:p>
      </dgm:t>
    </dgm:pt>
    <dgm:pt modelId="{D102DC30-C007-4FF0-B3BB-F80CA34E5D98}">
      <dgm:prSet phldrT="[Text]" custT="1"/>
      <dgm:spPr/>
      <dgm:t>
        <a:bodyPr/>
        <a:lstStyle/>
        <a:p>
          <a:r>
            <a:rPr lang="tr-TR" sz="4000" dirty="0"/>
            <a:t>LABORATUVAR TEST SÜRECİ</a:t>
          </a:r>
        </a:p>
      </dgm:t>
    </dgm:pt>
    <dgm:pt modelId="{DC8B4316-AAE8-4571-B975-418CD89FB84F}" type="parTrans" cxnId="{648575A4-7F53-4387-A314-8CB794B23B8C}">
      <dgm:prSet/>
      <dgm:spPr/>
      <dgm:t>
        <a:bodyPr/>
        <a:lstStyle/>
        <a:p>
          <a:endParaRPr lang="tr-TR"/>
        </a:p>
      </dgm:t>
    </dgm:pt>
    <dgm:pt modelId="{FEBE3FC6-CE86-49E2-917B-51E04D7B0408}" type="sibTrans" cxnId="{648575A4-7F53-4387-A314-8CB794B23B8C}">
      <dgm:prSet/>
      <dgm:spPr/>
      <dgm:t>
        <a:bodyPr/>
        <a:lstStyle/>
        <a:p>
          <a:endParaRPr lang="tr-TR"/>
        </a:p>
      </dgm:t>
    </dgm:pt>
    <dgm:pt modelId="{C5A1536C-76C4-4B91-95D8-E6783EA52E2E}">
      <dgm:prSet phldrT="[Text]" custT="1"/>
      <dgm:spPr/>
      <dgm:t>
        <a:bodyPr/>
        <a:lstStyle/>
        <a:p>
          <a:r>
            <a:rPr lang="tr-TR" sz="3200" b="1" u="sng" dirty="0"/>
            <a:t>Preanalitik</a:t>
          </a:r>
        </a:p>
        <a:p>
          <a:r>
            <a:rPr lang="tr-TR" sz="2000" b="0" u="none" dirty="0"/>
            <a:t>  Öncesi</a:t>
          </a:r>
        </a:p>
        <a:p>
          <a:r>
            <a:rPr lang="tr-TR" sz="2000" b="0" u="none" dirty="0"/>
            <a:t> Sırası</a:t>
          </a:r>
        </a:p>
        <a:p>
          <a:r>
            <a:rPr lang="tr-TR" sz="2000" b="0" u="none" dirty="0"/>
            <a:t>   Sonrası </a:t>
          </a:r>
        </a:p>
      </dgm:t>
    </dgm:pt>
    <dgm:pt modelId="{B93F903F-FA0D-4756-B2D0-2A1FF65D82FF}" type="parTrans" cxnId="{B116EF52-6D69-4195-AC02-4B47769FDBB3}">
      <dgm:prSet/>
      <dgm:spPr/>
      <dgm:t>
        <a:bodyPr/>
        <a:lstStyle/>
        <a:p>
          <a:endParaRPr lang="tr-TR"/>
        </a:p>
      </dgm:t>
    </dgm:pt>
    <dgm:pt modelId="{352BB0E4-B8FD-4750-A600-CE229BE3B368}" type="sibTrans" cxnId="{B116EF52-6D69-4195-AC02-4B47769FDBB3}">
      <dgm:prSet/>
      <dgm:spPr/>
      <dgm:t>
        <a:bodyPr/>
        <a:lstStyle/>
        <a:p>
          <a:endParaRPr lang="tr-TR"/>
        </a:p>
      </dgm:t>
    </dgm:pt>
    <dgm:pt modelId="{38B8157E-ADFC-4D8E-B6E1-54DD6A3350D8}">
      <dgm:prSet phldrT="[Text]" custT="1"/>
      <dgm:spPr/>
      <dgm:t>
        <a:bodyPr/>
        <a:lstStyle/>
        <a:p>
          <a:r>
            <a:rPr lang="tr-TR" sz="3200" b="1" dirty="0"/>
            <a:t>Analitik</a:t>
          </a:r>
        </a:p>
      </dgm:t>
    </dgm:pt>
    <dgm:pt modelId="{EC6F9347-4DBC-4BFA-BBF0-E9C6C0571574}" type="parTrans" cxnId="{31F71926-B4A4-483C-A2FF-334CCFC6CF2F}">
      <dgm:prSet/>
      <dgm:spPr/>
      <dgm:t>
        <a:bodyPr/>
        <a:lstStyle/>
        <a:p>
          <a:endParaRPr lang="tr-TR"/>
        </a:p>
      </dgm:t>
    </dgm:pt>
    <dgm:pt modelId="{D6513037-A9CF-4665-83CC-B67B451B63CA}" type="sibTrans" cxnId="{31F71926-B4A4-483C-A2FF-334CCFC6CF2F}">
      <dgm:prSet/>
      <dgm:spPr/>
      <dgm:t>
        <a:bodyPr/>
        <a:lstStyle/>
        <a:p>
          <a:endParaRPr lang="tr-TR"/>
        </a:p>
      </dgm:t>
    </dgm:pt>
    <dgm:pt modelId="{BD068BEA-E95E-4118-846D-78F01B347CEA}">
      <dgm:prSet phldrT="[Text]" custT="1"/>
      <dgm:spPr/>
      <dgm:t>
        <a:bodyPr/>
        <a:lstStyle/>
        <a:p>
          <a:r>
            <a:rPr lang="tr-TR" sz="3200" b="1" dirty="0"/>
            <a:t>Postanalitik</a:t>
          </a:r>
        </a:p>
      </dgm:t>
    </dgm:pt>
    <dgm:pt modelId="{CED128D1-5580-4919-A606-DC9DE89A763E}" type="parTrans" cxnId="{40BCD10A-CAF5-4A8C-BF5C-FDC5C6A890B0}">
      <dgm:prSet/>
      <dgm:spPr/>
      <dgm:t>
        <a:bodyPr/>
        <a:lstStyle/>
        <a:p>
          <a:endParaRPr lang="tr-TR"/>
        </a:p>
      </dgm:t>
    </dgm:pt>
    <dgm:pt modelId="{673A3335-E24D-492B-8DF1-61FE86F3DA77}" type="sibTrans" cxnId="{40BCD10A-CAF5-4A8C-BF5C-FDC5C6A890B0}">
      <dgm:prSet/>
      <dgm:spPr/>
      <dgm:t>
        <a:bodyPr/>
        <a:lstStyle/>
        <a:p>
          <a:endParaRPr lang="tr-TR"/>
        </a:p>
      </dgm:t>
    </dgm:pt>
    <dgm:pt modelId="{7471AC12-7B38-485F-8324-6FEB3477CD77}" type="pres">
      <dgm:prSet presAssocID="{1379D035-1850-44CE-9A9D-4B82C025BA75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A3392D3-0F82-496E-8159-1E49AB2AFA02}" type="pres">
      <dgm:prSet presAssocID="{D102DC30-C007-4FF0-B3BB-F80CA34E5D98}" presName="roof" presStyleLbl="dkBgShp" presStyleIdx="0" presStyleCnt="2"/>
      <dgm:spPr/>
      <dgm:t>
        <a:bodyPr/>
        <a:lstStyle/>
        <a:p>
          <a:endParaRPr lang="en-US"/>
        </a:p>
      </dgm:t>
    </dgm:pt>
    <dgm:pt modelId="{8A9CF234-209A-4F23-97E7-1F5E0EFD7A24}" type="pres">
      <dgm:prSet presAssocID="{D102DC30-C007-4FF0-B3BB-F80CA34E5D98}" presName="pillars" presStyleCnt="0"/>
      <dgm:spPr/>
    </dgm:pt>
    <dgm:pt modelId="{F3B509A0-F2AF-45EA-B599-AB39C34ACE1C}" type="pres">
      <dgm:prSet presAssocID="{D102DC30-C007-4FF0-B3BB-F80CA34E5D98}" presName="pillar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DC18204-34D7-4D48-BB4D-E819BD1A70F2}" type="pres">
      <dgm:prSet presAssocID="{38B8157E-ADFC-4D8E-B6E1-54DD6A3350D8}" presName="pillar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6069329-7533-44A5-B736-99C9DDC626E2}" type="pres">
      <dgm:prSet presAssocID="{BD068BEA-E95E-4118-846D-78F01B347CEA}" presName="pillar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30211EA-AF32-453D-B919-82CA92DC4EA9}" type="pres">
      <dgm:prSet presAssocID="{D102DC30-C007-4FF0-B3BB-F80CA34E5D98}" presName="base" presStyleLbl="dkBgShp" presStyleIdx="1" presStyleCnt="2"/>
      <dgm:spPr/>
    </dgm:pt>
  </dgm:ptLst>
  <dgm:cxnLst>
    <dgm:cxn modelId="{CF6808CA-EC08-4B4B-80FD-6338EF20BE26}" type="presOf" srcId="{BD068BEA-E95E-4118-846D-78F01B347CEA}" destId="{C6069329-7533-44A5-B736-99C9DDC626E2}" srcOrd="0" destOrd="0" presId="urn:microsoft.com/office/officeart/2005/8/layout/hList3"/>
    <dgm:cxn modelId="{648575A4-7F53-4387-A314-8CB794B23B8C}" srcId="{1379D035-1850-44CE-9A9D-4B82C025BA75}" destId="{D102DC30-C007-4FF0-B3BB-F80CA34E5D98}" srcOrd="0" destOrd="0" parTransId="{DC8B4316-AAE8-4571-B975-418CD89FB84F}" sibTransId="{FEBE3FC6-CE86-49E2-917B-51E04D7B0408}"/>
    <dgm:cxn modelId="{B06A2E26-109D-4337-96BB-4C2E1F83BE3C}" type="presOf" srcId="{D102DC30-C007-4FF0-B3BB-F80CA34E5D98}" destId="{2A3392D3-0F82-496E-8159-1E49AB2AFA02}" srcOrd="0" destOrd="0" presId="urn:microsoft.com/office/officeart/2005/8/layout/hList3"/>
    <dgm:cxn modelId="{A09504D2-5DD7-466C-8673-6A0E51395F1F}" type="presOf" srcId="{1379D035-1850-44CE-9A9D-4B82C025BA75}" destId="{7471AC12-7B38-485F-8324-6FEB3477CD77}" srcOrd="0" destOrd="0" presId="urn:microsoft.com/office/officeart/2005/8/layout/hList3"/>
    <dgm:cxn modelId="{F66B8A45-EC00-4443-8505-8B3B3F2E5D8A}" type="presOf" srcId="{C5A1536C-76C4-4B91-95D8-E6783EA52E2E}" destId="{F3B509A0-F2AF-45EA-B599-AB39C34ACE1C}" srcOrd="0" destOrd="0" presId="urn:microsoft.com/office/officeart/2005/8/layout/hList3"/>
    <dgm:cxn modelId="{40BCD10A-CAF5-4A8C-BF5C-FDC5C6A890B0}" srcId="{D102DC30-C007-4FF0-B3BB-F80CA34E5D98}" destId="{BD068BEA-E95E-4118-846D-78F01B347CEA}" srcOrd="2" destOrd="0" parTransId="{CED128D1-5580-4919-A606-DC9DE89A763E}" sibTransId="{673A3335-E24D-492B-8DF1-61FE86F3DA77}"/>
    <dgm:cxn modelId="{B116EF52-6D69-4195-AC02-4B47769FDBB3}" srcId="{D102DC30-C007-4FF0-B3BB-F80CA34E5D98}" destId="{C5A1536C-76C4-4B91-95D8-E6783EA52E2E}" srcOrd="0" destOrd="0" parTransId="{B93F903F-FA0D-4756-B2D0-2A1FF65D82FF}" sibTransId="{352BB0E4-B8FD-4750-A600-CE229BE3B368}"/>
    <dgm:cxn modelId="{31F71926-B4A4-483C-A2FF-334CCFC6CF2F}" srcId="{D102DC30-C007-4FF0-B3BB-F80CA34E5D98}" destId="{38B8157E-ADFC-4D8E-B6E1-54DD6A3350D8}" srcOrd="1" destOrd="0" parTransId="{EC6F9347-4DBC-4BFA-BBF0-E9C6C0571574}" sibTransId="{D6513037-A9CF-4665-83CC-B67B451B63CA}"/>
    <dgm:cxn modelId="{687EE865-8B22-4447-88C9-4F5ABDFA410E}" type="presOf" srcId="{38B8157E-ADFC-4D8E-B6E1-54DD6A3350D8}" destId="{3DC18204-34D7-4D48-BB4D-E819BD1A70F2}" srcOrd="0" destOrd="0" presId="urn:microsoft.com/office/officeart/2005/8/layout/hList3"/>
    <dgm:cxn modelId="{B6E096A8-203C-4E87-A670-679FE8974EB4}" type="presParOf" srcId="{7471AC12-7B38-485F-8324-6FEB3477CD77}" destId="{2A3392D3-0F82-496E-8159-1E49AB2AFA02}" srcOrd="0" destOrd="0" presId="urn:microsoft.com/office/officeart/2005/8/layout/hList3"/>
    <dgm:cxn modelId="{0DE2C668-9916-43C1-BC6E-40D7BA0D0644}" type="presParOf" srcId="{7471AC12-7B38-485F-8324-6FEB3477CD77}" destId="{8A9CF234-209A-4F23-97E7-1F5E0EFD7A24}" srcOrd="1" destOrd="0" presId="urn:microsoft.com/office/officeart/2005/8/layout/hList3"/>
    <dgm:cxn modelId="{479807F4-EB96-416A-9D0B-DA2AAA1F97B5}" type="presParOf" srcId="{8A9CF234-209A-4F23-97E7-1F5E0EFD7A24}" destId="{F3B509A0-F2AF-45EA-B599-AB39C34ACE1C}" srcOrd="0" destOrd="0" presId="urn:microsoft.com/office/officeart/2005/8/layout/hList3"/>
    <dgm:cxn modelId="{C39C7641-1BE3-43C5-81B2-60DE7B843FDA}" type="presParOf" srcId="{8A9CF234-209A-4F23-97E7-1F5E0EFD7A24}" destId="{3DC18204-34D7-4D48-BB4D-E819BD1A70F2}" srcOrd="1" destOrd="0" presId="urn:microsoft.com/office/officeart/2005/8/layout/hList3"/>
    <dgm:cxn modelId="{0BA46836-96D2-4440-9996-5827EAC73940}" type="presParOf" srcId="{8A9CF234-209A-4F23-97E7-1F5E0EFD7A24}" destId="{C6069329-7533-44A5-B736-99C9DDC626E2}" srcOrd="2" destOrd="0" presId="urn:microsoft.com/office/officeart/2005/8/layout/hList3"/>
    <dgm:cxn modelId="{F09F0000-F3C2-4559-8DBD-0CE1A3E2D4BD}" type="presParOf" srcId="{7471AC12-7B38-485F-8324-6FEB3477CD77}" destId="{530211EA-AF32-453D-B919-82CA92DC4EA9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F8B3793B-28F4-49F2-B474-1C0BC22D2082}" type="doc">
      <dgm:prSet loTypeId="urn:microsoft.com/office/officeart/2005/8/layout/chevron2" loCatId="list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tr-TR"/>
        </a:p>
      </dgm:t>
    </dgm:pt>
    <dgm:pt modelId="{5A717E21-8A93-4F93-81D1-BD1DF43AF5A5}">
      <dgm:prSet phldrT="[Text]" phldr="1"/>
      <dgm:spPr>
        <a:noFill/>
      </dgm:spPr>
      <dgm:t>
        <a:bodyPr/>
        <a:lstStyle/>
        <a:p>
          <a:endParaRPr lang="tr-TR" dirty="0"/>
        </a:p>
      </dgm:t>
    </dgm:pt>
    <dgm:pt modelId="{9A3B15EE-EC43-4079-B0C9-6F42AF4C456E}" type="parTrans" cxnId="{95731948-033D-4F3A-AE77-F4BCA9DCB13C}">
      <dgm:prSet/>
      <dgm:spPr/>
      <dgm:t>
        <a:bodyPr/>
        <a:lstStyle/>
        <a:p>
          <a:endParaRPr lang="tr-TR"/>
        </a:p>
      </dgm:t>
    </dgm:pt>
    <dgm:pt modelId="{608F6B37-37C8-455F-B408-46E06AA80DF7}" type="sibTrans" cxnId="{95731948-033D-4F3A-AE77-F4BCA9DCB13C}">
      <dgm:prSet/>
      <dgm:spPr/>
      <dgm:t>
        <a:bodyPr/>
        <a:lstStyle/>
        <a:p>
          <a:endParaRPr lang="tr-TR"/>
        </a:p>
      </dgm:t>
    </dgm:pt>
    <dgm:pt modelId="{7D0C1513-790E-4C1B-9B98-32AEE27C0AA9}">
      <dgm:prSet phldrT="[Text]" custT="1"/>
      <dgm:spPr/>
      <dgm:t>
        <a:bodyPr/>
        <a:lstStyle/>
        <a:p>
          <a:r>
            <a:rPr lang="tr-TR" sz="3200" dirty="0">
              <a:solidFill>
                <a:schemeClr val="bg1">
                  <a:lumMod val="85000"/>
                </a:schemeClr>
              </a:solidFill>
            </a:rPr>
            <a:t>İstem alma </a:t>
          </a:r>
        </a:p>
      </dgm:t>
    </dgm:pt>
    <dgm:pt modelId="{2385A219-4409-40A3-82B5-7BEA569F9BD7}" type="parTrans" cxnId="{78E5D036-254C-4507-88A7-AA06B024BFA1}">
      <dgm:prSet/>
      <dgm:spPr/>
      <dgm:t>
        <a:bodyPr/>
        <a:lstStyle/>
        <a:p>
          <a:endParaRPr lang="tr-TR"/>
        </a:p>
      </dgm:t>
    </dgm:pt>
    <dgm:pt modelId="{EF617448-48FE-40BE-A317-54B4CCAD0AC3}" type="sibTrans" cxnId="{78E5D036-254C-4507-88A7-AA06B024BFA1}">
      <dgm:prSet/>
      <dgm:spPr/>
      <dgm:t>
        <a:bodyPr/>
        <a:lstStyle/>
        <a:p>
          <a:endParaRPr lang="tr-TR"/>
        </a:p>
      </dgm:t>
    </dgm:pt>
    <dgm:pt modelId="{9C06C897-D699-4776-89CD-6DDB125FBF58}">
      <dgm:prSet phldrT="[Text]" phldr="1"/>
      <dgm:spPr>
        <a:noFill/>
      </dgm:spPr>
      <dgm:t>
        <a:bodyPr/>
        <a:lstStyle/>
        <a:p>
          <a:endParaRPr lang="tr-TR" dirty="0"/>
        </a:p>
      </dgm:t>
    </dgm:pt>
    <dgm:pt modelId="{AA5508C7-2D30-41D4-8762-0FBA080330CD}" type="parTrans" cxnId="{33BCCE84-5A69-4498-9735-539159D21200}">
      <dgm:prSet/>
      <dgm:spPr/>
      <dgm:t>
        <a:bodyPr/>
        <a:lstStyle/>
        <a:p>
          <a:endParaRPr lang="tr-TR"/>
        </a:p>
      </dgm:t>
    </dgm:pt>
    <dgm:pt modelId="{4ECB2364-F93D-4FEA-898A-F586548A1787}" type="sibTrans" cxnId="{33BCCE84-5A69-4498-9735-539159D21200}">
      <dgm:prSet/>
      <dgm:spPr/>
      <dgm:t>
        <a:bodyPr/>
        <a:lstStyle/>
        <a:p>
          <a:endParaRPr lang="tr-TR"/>
        </a:p>
      </dgm:t>
    </dgm:pt>
    <dgm:pt modelId="{5F1A24B9-5C86-42E0-B3C9-6EE0B7A79DE6}">
      <dgm:prSet phldrT="[Text]" custT="1"/>
      <dgm:spPr/>
      <dgm:t>
        <a:bodyPr/>
        <a:lstStyle/>
        <a:p>
          <a:r>
            <a:rPr lang="tr-TR" sz="3200" dirty="0">
              <a:solidFill>
                <a:schemeClr val="bg1">
                  <a:lumMod val="85000"/>
                </a:schemeClr>
              </a:solidFill>
            </a:rPr>
            <a:t>Tüp hazırlığı</a:t>
          </a:r>
        </a:p>
      </dgm:t>
    </dgm:pt>
    <dgm:pt modelId="{17350376-B5D9-4632-BC50-C3080915A178}" type="parTrans" cxnId="{E951A87E-6102-405E-A56A-5C0C9C103F65}">
      <dgm:prSet/>
      <dgm:spPr/>
      <dgm:t>
        <a:bodyPr/>
        <a:lstStyle/>
        <a:p>
          <a:endParaRPr lang="tr-TR"/>
        </a:p>
      </dgm:t>
    </dgm:pt>
    <dgm:pt modelId="{8A0A57C5-9DB2-4830-992F-0D35002A73E8}" type="sibTrans" cxnId="{E951A87E-6102-405E-A56A-5C0C9C103F65}">
      <dgm:prSet/>
      <dgm:spPr/>
      <dgm:t>
        <a:bodyPr/>
        <a:lstStyle/>
        <a:p>
          <a:endParaRPr lang="tr-TR"/>
        </a:p>
      </dgm:t>
    </dgm:pt>
    <dgm:pt modelId="{16A77F57-2E60-4CF8-B760-C7040CBB61D7}">
      <dgm:prSet phldrT="[Text]" custT="1"/>
      <dgm:spPr/>
      <dgm:t>
        <a:bodyPr/>
        <a:lstStyle/>
        <a:p>
          <a:r>
            <a:rPr lang="tr-TR" sz="3200" b="1" dirty="0"/>
            <a:t>Tüp transferi</a:t>
          </a:r>
        </a:p>
      </dgm:t>
    </dgm:pt>
    <dgm:pt modelId="{0B5F2160-17CF-4FEF-BE39-1B30408C6673}" type="parTrans" cxnId="{16938F57-4601-4E2A-88EE-C3DD405C91C8}">
      <dgm:prSet/>
      <dgm:spPr/>
      <dgm:t>
        <a:bodyPr/>
        <a:lstStyle/>
        <a:p>
          <a:endParaRPr lang="tr-TR"/>
        </a:p>
      </dgm:t>
    </dgm:pt>
    <dgm:pt modelId="{343BF4EF-355B-4EFC-B4DB-FC44CFA0EAF8}" type="sibTrans" cxnId="{16938F57-4601-4E2A-88EE-C3DD405C91C8}">
      <dgm:prSet/>
      <dgm:spPr/>
      <dgm:t>
        <a:bodyPr/>
        <a:lstStyle/>
        <a:p>
          <a:endParaRPr lang="tr-TR"/>
        </a:p>
      </dgm:t>
    </dgm:pt>
    <dgm:pt modelId="{7B4C12C8-4A6D-4D11-BDB7-4A57D3FB87B7}">
      <dgm:prSet phldrT="[Text]"/>
      <dgm:spPr/>
      <dgm:t>
        <a:bodyPr/>
        <a:lstStyle/>
        <a:p>
          <a:endParaRPr lang="tr-TR" dirty="0"/>
        </a:p>
      </dgm:t>
    </dgm:pt>
    <dgm:pt modelId="{897173DB-B21A-4646-B37F-1202C9218120}" type="parTrans" cxnId="{DF9FF913-E226-4D2F-877A-DB701FC4C400}">
      <dgm:prSet/>
      <dgm:spPr/>
      <dgm:t>
        <a:bodyPr/>
        <a:lstStyle/>
        <a:p>
          <a:endParaRPr lang="tr-TR"/>
        </a:p>
      </dgm:t>
    </dgm:pt>
    <dgm:pt modelId="{629C762A-626C-4FED-8DF2-956097CC6C9B}" type="sibTrans" cxnId="{DF9FF913-E226-4D2F-877A-DB701FC4C400}">
      <dgm:prSet/>
      <dgm:spPr/>
      <dgm:t>
        <a:bodyPr/>
        <a:lstStyle/>
        <a:p>
          <a:endParaRPr lang="tr-TR"/>
        </a:p>
      </dgm:t>
    </dgm:pt>
    <dgm:pt modelId="{9775A2FA-108D-42FB-BD27-1D4F57A59CF9}">
      <dgm:prSet phldrT="[Text]"/>
      <dgm:spPr>
        <a:noFill/>
      </dgm:spPr>
      <dgm:t>
        <a:bodyPr/>
        <a:lstStyle/>
        <a:p>
          <a:endParaRPr lang="tr-TR" dirty="0"/>
        </a:p>
      </dgm:t>
    </dgm:pt>
    <dgm:pt modelId="{81849107-01DD-4485-BC48-62CECCD4B69B}" type="parTrans" cxnId="{117AF39D-B18E-4EDE-BDE4-B1AB9BB75A45}">
      <dgm:prSet/>
      <dgm:spPr/>
      <dgm:t>
        <a:bodyPr/>
        <a:lstStyle/>
        <a:p>
          <a:endParaRPr lang="tr-TR"/>
        </a:p>
      </dgm:t>
    </dgm:pt>
    <dgm:pt modelId="{028CE886-3483-4F80-87BF-6E8B4594F8C3}" type="sibTrans" cxnId="{117AF39D-B18E-4EDE-BDE4-B1AB9BB75A45}">
      <dgm:prSet/>
      <dgm:spPr/>
      <dgm:t>
        <a:bodyPr/>
        <a:lstStyle/>
        <a:p>
          <a:endParaRPr lang="tr-TR"/>
        </a:p>
      </dgm:t>
    </dgm:pt>
    <dgm:pt modelId="{871DD5F1-5AFD-4D43-9A14-8E74587BFB10}">
      <dgm:prSet phldrT="[Text]"/>
      <dgm:spPr>
        <a:noFill/>
      </dgm:spPr>
      <dgm:t>
        <a:bodyPr/>
        <a:lstStyle/>
        <a:p>
          <a:endParaRPr lang="tr-TR" dirty="0"/>
        </a:p>
      </dgm:t>
    </dgm:pt>
    <dgm:pt modelId="{44A179F4-1E42-47C5-B432-A13BDE588FC0}" type="parTrans" cxnId="{69DC3221-F56C-43A9-A79E-F35F0AA3C865}">
      <dgm:prSet/>
      <dgm:spPr/>
      <dgm:t>
        <a:bodyPr/>
        <a:lstStyle/>
        <a:p>
          <a:endParaRPr lang="tr-TR"/>
        </a:p>
      </dgm:t>
    </dgm:pt>
    <dgm:pt modelId="{71F97CE6-85AC-400A-B22A-3377292B3536}" type="sibTrans" cxnId="{69DC3221-F56C-43A9-A79E-F35F0AA3C865}">
      <dgm:prSet/>
      <dgm:spPr/>
      <dgm:t>
        <a:bodyPr/>
        <a:lstStyle/>
        <a:p>
          <a:endParaRPr lang="tr-TR"/>
        </a:p>
      </dgm:t>
    </dgm:pt>
    <dgm:pt modelId="{E12F29BC-CF47-4D97-8AAE-D624EB22BFE1}">
      <dgm:prSet custT="1"/>
      <dgm:spPr/>
      <dgm:t>
        <a:bodyPr/>
        <a:lstStyle/>
        <a:p>
          <a:r>
            <a:rPr lang="tr-TR" sz="3200" dirty="0">
              <a:solidFill>
                <a:schemeClr val="bg1">
                  <a:lumMod val="85000"/>
                </a:schemeClr>
              </a:solidFill>
            </a:rPr>
            <a:t>Hasta hazırlığı</a:t>
          </a:r>
        </a:p>
      </dgm:t>
    </dgm:pt>
    <dgm:pt modelId="{1B0A0354-BD60-444D-A1F7-3FD5A480C5D7}" type="parTrans" cxnId="{33AC5BC0-A487-4587-BD63-3B6247FEBDF8}">
      <dgm:prSet/>
      <dgm:spPr/>
      <dgm:t>
        <a:bodyPr/>
        <a:lstStyle/>
        <a:p>
          <a:endParaRPr lang="tr-TR"/>
        </a:p>
      </dgm:t>
    </dgm:pt>
    <dgm:pt modelId="{4EFE3D16-EF60-43DF-8A13-6FBC3A609790}" type="sibTrans" cxnId="{33AC5BC0-A487-4587-BD63-3B6247FEBDF8}">
      <dgm:prSet/>
      <dgm:spPr/>
      <dgm:t>
        <a:bodyPr/>
        <a:lstStyle/>
        <a:p>
          <a:endParaRPr lang="tr-TR"/>
        </a:p>
      </dgm:t>
    </dgm:pt>
    <dgm:pt modelId="{E142FF49-A23C-483A-A7D3-8CAD0E8E79C6}">
      <dgm:prSet custT="1"/>
      <dgm:spPr/>
      <dgm:t>
        <a:bodyPr/>
        <a:lstStyle/>
        <a:p>
          <a:r>
            <a:rPr lang="tr-TR" sz="3200" dirty="0">
              <a:solidFill>
                <a:schemeClr val="bg1">
                  <a:lumMod val="85000"/>
                </a:schemeClr>
              </a:solidFill>
            </a:rPr>
            <a:t>İşlem süreci</a:t>
          </a:r>
        </a:p>
      </dgm:t>
    </dgm:pt>
    <dgm:pt modelId="{C1876BC7-0F4A-4460-B616-55D73D325F64}" type="parTrans" cxnId="{584F4BA5-15F3-4BB1-963E-D38A4DAE4377}">
      <dgm:prSet/>
      <dgm:spPr/>
      <dgm:t>
        <a:bodyPr/>
        <a:lstStyle/>
        <a:p>
          <a:endParaRPr lang="tr-TR"/>
        </a:p>
      </dgm:t>
    </dgm:pt>
    <dgm:pt modelId="{DFBA426E-1AEE-4CD6-8AFB-998C1AD8A08E}" type="sibTrans" cxnId="{584F4BA5-15F3-4BB1-963E-D38A4DAE4377}">
      <dgm:prSet/>
      <dgm:spPr/>
      <dgm:t>
        <a:bodyPr/>
        <a:lstStyle/>
        <a:p>
          <a:endParaRPr lang="tr-TR"/>
        </a:p>
      </dgm:t>
    </dgm:pt>
    <dgm:pt modelId="{E83C4975-59DA-40CE-809E-FCEA014F368E}">
      <dgm:prSet custT="1"/>
      <dgm:spPr/>
      <dgm:t>
        <a:bodyPr/>
        <a:lstStyle/>
        <a:p>
          <a:r>
            <a:rPr lang="tr-TR" sz="3200" dirty="0">
              <a:solidFill>
                <a:schemeClr val="bg1">
                  <a:lumMod val="85000"/>
                </a:schemeClr>
              </a:solidFill>
            </a:rPr>
            <a:t>Bölge bakımı</a:t>
          </a:r>
        </a:p>
      </dgm:t>
    </dgm:pt>
    <dgm:pt modelId="{D8928D70-8387-4E04-AF38-B56B338A3AC6}" type="parTrans" cxnId="{40BE059E-D69E-4EFA-AE75-1C5A96636A23}">
      <dgm:prSet/>
      <dgm:spPr/>
      <dgm:t>
        <a:bodyPr/>
        <a:lstStyle/>
        <a:p>
          <a:endParaRPr lang="tr-TR"/>
        </a:p>
      </dgm:t>
    </dgm:pt>
    <dgm:pt modelId="{4ABD73BA-9D5A-444F-9B8C-4DB1010A1A8F}" type="sibTrans" cxnId="{40BE059E-D69E-4EFA-AE75-1C5A96636A23}">
      <dgm:prSet/>
      <dgm:spPr/>
      <dgm:t>
        <a:bodyPr/>
        <a:lstStyle/>
        <a:p>
          <a:endParaRPr lang="tr-TR"/>
        </a:p>
      </dgm:t>
    </dgm:pt>
    <dgm:pt modelId="{7E2BCE75-42D4-4D6D-8EBC-70FAB15B7CBB}">
      <dgm:prSet phldrT="[Text]" phldr="1"/>
      <dgm:spPr>
        <a:noFill/>
      </dgm:spPr>
      <dgm:t>
        <a:bodyPr/>
        <a:lstStyle/>
        <a:p>
          <a:endParaRPr lang="tr-TR" dirty="0"/>
        </a:p>
      </dgm:t>
    </dgm:pt>
    <dgm:pt modelId="{1662A47E-5451-4AB7-B693-8F0CFE3F7A99}" type="sibTrans" cxnId="{EC2D547C-F536-4B1A-B283-1E75D20FE42F}">
      <dgm:prSet/>
      <dgm:spPr/>
      <dgm:t>
        <a:bodyPr/>
        <a:lstStyle/>
        <a:p>
          <a:endParaRPr lang="tr-TR"/>
        </a:p>
      </dgm:t>
    </dgm:pt>
    <dgm:pt modelId="{47740039-8259-4836-AE01-D6996EBEFA5E}" type="parTrans" cxnId="{EC2D547C-F536-4B1A-B283-1E75D20FE42F}">
      <dgm:prSet/>
      <dgm:spPr/>
      <dgm:t>
        <a:bodyPr/>
        <a:lstStyle/>
        <a:p>
          <a:endParaRPr lang="tr-TR"/>
        </a:p>
      </dgm:t>
    </dgm:pt>
    <dgm:pt modelId="{C09CFBA7-01DD-4ACC-B9C1-349E55DDF73E}">
      <dgm:prSet phldrT="[Text]"/>
      <dgm:spPr>
        <a:noFill/>
      </dgm:spPr>
      <dgm:t>
        <a:bodyPr/>
        <a:lstStyle/>
        <a:p>
          <a:endParaRPr lang="tr-TR" dirty="0"/>
        </a:p>
      </dgm:t>
    </dgm:pt>
    <dgm:pt modelId="{36ED6E60-D418-43A7-A7A9-2865A391083B}" type="parTrans" cxnId="{DB727A14-8E51-4444-9CCF-5C4D2836CF46}">
      <dgm:prSet/>
      <dgm:spPr/>
      <dgm:t>
        <a:bodyPr/>
        <a:lstStyle/>
        <a:p>
          <a:endParaRPr lang="tr-TR"/>
        </a:p>
      </dgm:t>
    </dgm:pt>
    <dgm:pt modelId="{283A0DBA-EF53-4B64-BC41-BE90CC26A62B}" type="sibTrans" cxnId="{DB727A14-8E51-4444-9CCF-5C4D2836CF46}">
      <dgm:prSet/>
      <dgm:spPr/>
      <dgm:t>
        <a:bodyPr/>
        <a:lstStyle/>
        <a:p>
          <a:endParaRPr lang="tr-TR"/>
        </a:p>
      </dgm:t>
    </dgm:pt>
    <dgm:pt modelId="{02D971B0-B0A4-497C-8B43-E8077915D8F0}">
      <dgm:prSet/>
      <dgm:spPr/>
      <dgm:t>
        <a:bodyPr/>
        <a:lstStyle/>
        <a:p>
          <a:r>
            <a:rPr lang="tr-TR" dirty="0">
              <a:solidFill>
                <a:schemeClr val="bg1">
                  <a:lumMod val="85000"/>
                </a:schemeClr>
              </a:solidFill>
            </a:rPr>
            <a:t>Barkodlama</a:t>
          </a:r>
        </a:p>
      </dgm:t>
    </dgm:pt>
    <dgm:pt modelId="{DA2A8B3F-4C19-40FA-BFA4-B2B8E3A44B6B}" type="parTrans" cxnId="{3063B426-A2C4-424E-AA59-0570529C91AE}">
      <dgm:prSet/>
      <dgm:spPr/>
      <dgm:t>
        <a:bodyPr/>
        <a:lstStyle/>
        <a:p>
          <a:endParaRPr lang="tr-TR"/>
        </a:p>
      </dgm:t>
    </dgm:pt>
    <dgm:pt modelId="{1818C9A2-81E4-4A8A-977B-6CCC09F905CF}" type="sibTrans" cxnId="{3063B426-A2C4-424E-AA59-0570529C91AE}">
      <dgm:prSet/>
      <dgm:spPr/>
      <dgm:t>
        <a:bodyPr/>
        <a:lstStyle/>
        <a:p>
          <a:endParaRPr lang="tr-TR"/>
        </a:p>
      </dgm:t>
    </dgm:pt>
    <dgm:pt modelId="{50355157-32D7-4BB9-948E-9D0FE02EC959}" type="pres">
      <dgm:prSet presAssocID="{F8B3793B-28F4-49F2-B474-1C0BC22D2082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BDB6B66-31FA-4A79-8276-2CE3AEB04C8A}" type="pres">
      <dgm:prSet presAssocID="{5A717E21-8A93-4F93-81D1-BD1DF43AF5A5}" presName="composite" presStyleCnt="0"/>
      <dgm:spPr/>
    </dgm:pt>
    <dgm:pt modelId="{AE038FA5-4B48-4AF3-9FFB-952A9D5F1A36}" type="pres">
      <dgm:prSet presAssocID="{5A717E21-8A93-4F93-81D1-BD1DF43AF5A5}" presName="parentText" presStyleLbl="alignNode1" presStyleIdx="0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AD39D52-02FC-419F-9FFA-4ABCF680D5DF}" type="pres">
      <dgm:prSet presAssocID="{5A717E21-8A93-4F93-81D1-BD1DF43AF5A5}" presName="descendantText" presStyleLbl="alignAcc1" presStyleIdx="0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BAEFEA4-933B-4196-842B-141502F3A65A}" type="pres">
      <dgm:prSet presAssocID="{608F6B37-37C8-455F-B408-46E06AA80DF7}" presName="sp" presStyleCnt="0"/>
      <dgm:spPr/>
    </dgm:pt>
    <dgm:pt modelId="{F2365AD4-5A72-4A3E-AFDB-6C81FE2BAF9E}" type="pres">
      <dgm:prSet presAssocID="{9C06C897-D699-4776-89CD-6DDB125FBF58}" presName="composite" presStyleCnt="0"/>
      <dgm:spPr/>
    </dgm:pt>
    <dgm:pt modelId="{2FE9B484-669E-4B90-A97A-BE9137FD0F26}" type="pres">
      <dgm:prSet presAssocID="{9C06C897-D699-4776-89CD-6DDB125FBF58}" presName="parentText" presStyleLbl="alignNode1" presStyleIdx="1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E124D77-A504-4880-BDAC-930D8CAC74C2}" type="pres">
      <dgm:prSet presAssocID="{9C06C897-D699-4776-89CD-6DDB125FBF58}" presName="descendantText" presStyleLbl="alignAcc1" presStyleIdx="1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1951676-D7A6-4787-A4AC-3A7B791CC892}" type="pres">
      <dgm:prSet presAssocID="{4ECB2364-F93D-4FEA-898A-F586548A1787}" presName="sp" presStyleCnt="0"/>
      <dgm:spPr/>
    </dgm:pt>
    <dgm:pt modelId="{D115D64C-5483-42A8-A7C9-DBEADE07A2BC}" type="pres">
      <dgm:prSet presAssocID="{7E2BCE75-42D4-4D6D-8EBC-70FAB15B7CBB}" presName="composite" presStyleCnt="0"/>
      <dgm:spPr/>
    </dgm:pt>
    <dgm:pt modelId="{73BFDEA6-49E5-4543-998D-E7D0F985B2F2}" type="pres">
      <dgm:prSet presAssocID="{7E2BCE75-42D4-4D6D-8EBC-70FAB15B7CBB}" presName="parentText" presStyleLbl="alignNode1" presStyleIdx="2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3CC35FD-B539-48F5-A3AA-3DE21DE55B95}" type="pres">
      <dgm:prSet presAssocID="{7E2BCE75-42D4-4D6D-8EBC-70FAB15B7CBB}" presName="descendantText" presStyleLbl="alignAcc1" presStyleIdx="2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D3F7C4F-E502-4914-A18E-52951123F6D1}" type="pres">
      <dgm:prSet presAssocID="{1662A47E-5451-4AB7-B693-8F0CFE3F7A99}" presName="sp" presStyleCnt="0"/>
      <dgm:spPr/>
    </dgm:pt>
    <dgm:pt modelId="{DB0D486E-610B-4188-8C6D-4E93D0FA0ADF}" type="pres">
      <dgm:prSet presAssocID="{C09CFBA7-01DD-4ACC-B9C1-349E55DDF73E}" presName="composite" presStyleCnt="0"/>
      <dgm:spPr/>
    </dgm:pt>
    <dgm:pt modelId="{E93D85E2-ABEE-41FB-BD69-AFC595B729C0}" type="pres">
      <dgm:prSet presAssocID="{C09CFBA7-01DD-4ACC-B9C1-349E55DDF73E}" presName="parentText" presStyleLbl="alignNode1" presStyleIdx="3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7F163E9-979E-4C13-A486-D5CAE5009E90}" type="pres">
      <dgm:prSet presAssocID="{C09CFBA7-01DD-4ACC-B9C1-349E55DDF73E}" presName="descendantText" presStyleLbl="alignAcc1" presStyleIdx="3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94223B7-5EF5-4730-8402-C239AE9B7DCB}" type="pres">
      <dgm:prSet presAssocID="{283A0DBA-EF53-4B64-BC41-BE90CC26A62B}" presName="sp" presStyleCnt="0"/>
      <dgm:spPr/>
    </dgm:pt>
    <dgm:pt modelId="{A25338D9-8CF6-427E-BB85-3F4BAC5F9C67}" type="pres">
      <dgm:prSet presAssocID="{9775A2FA-108D-42FB-BD27-1D4F57A59CF9}" presName="composite" presStyleCnt="0"/>
      <dgm:spPr/>
    </dgm:pt>
    <dgm:pt modelId="{AA2210BC-DF30-4008-9BC9-C74888AE4E6B}" type="pres">
      <dgm:prSet presAssocID="{9775A2FA-108D-42FB-BD27-1D4F57A59CF9}" presName="parentText" presStyleLbl="alignNode1" presStyleIdx="4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A41E726-1608-46AA-9DD8-BF57FC1B4FEA}" type="pres">
      <dgm:prSet presAssocID="{9775A2FA-108D-42FB-BD27-1D4F57A59CF9}" presName="descendantText" presStyleLbl="alignAcc1" presStyleIdx="4" presStyleCnt="7" custLinFactNeighborX="954" custLinFactNeighborY="164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5BA712E-1259-4F6B-9AD5-51DB395A86C7}" type="pres">
      <dgm:prSet presAssocID="{028CE886-3483-4F80-87BF-6E8B4594F8C3}" presName="sp" presStyleCnt="0"/>
      <dgm:spPr/>
    </dgm:pt>
    <dgm:pt modelId="{9601000F-6E9F-4F1C-B8AB-C356B1C67CF0}" type="pres">
      <dgm:prSet presAssocID="{871DD5F1-5AFD-4D43-9A14-8E74587BFB10}" presName="composite" presStyleCnt="0"/>
      <dgm:spPr/>
    </dgm:pt>
    <dgm:pt modelId="{7BC3E947-F764-48E0-9DB1-4A8A3738D4B4}" type="pres">
      <dgm:prSet presAssocID="{871DD5F1-5AFD-4D43-9A14-8E74587BFB10}" presName="parentText" presStyleLbl="alignNode1" presStyleIdx="5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4BD59BE-768D-417C-A80D-F250079C352E}" type="pres">
      <dgm:prSet presAssocID="{871DD5F1-5AFD-4D43-9A14-8E74587BFB10}" presName="descendantText" presStyleLbl="alignAcc1" presStyleIdx="5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0CBD43D-E36B-4AFA-959A-3E5DCE1452DF}" type="pres">
      <dgm:prSet presAssocID="{71F97CE6-85AC-400A-B22A-3377292B3536}" presName="sp" presStyleCnt="0"/>
      <dgm:spPr/>
    </dgm:pt>
    <dgm:pt modelId="{0D9736B0-8747-440B-AC6A-8FEF4EC662A3}" type="pres">
      <dgm:prSet presAssocID="{7B4C12C8-4A6D-4D11-BDB7-4A57D3FB87B7}" presName="composite" presStyleCnt="0"/>
      <dgm:spPr/>
    </dgm:pt>
    <dgm:pt modelId="{137B1227-DAFA-4355-80F7-8C891E420C48}" type="pres">
      <dgm:prSet presAssocID="{7B4C12C8-4A6D-4D11-BDB7-4A57D3FB87B7}" presName="parentText" presStyleLbl="alignNode1" presStyleIdx="6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5E341CE-561B-4F59-AE5F-7181DB445EE4}" type="pres">
      <dgm:prSet presAssocID="{7B4C12C8-4A6D-4D11-BDB7-4A57D3FB87B7}" presName="descendantText" presStyleLbl="alignAcc1" presStyleIdx="6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6938F57-4601-4E2A-88EE-C3DD405C91C8}" srcId="{7B4C12C8-4A6D-4D11-BDB7-4A57D3FB87B7}" destId="{16A77F57-2E60-4CF8-B760-C7040CBB61D7}" srcOrd="0" destOrd="0" parTransId="{0B5F2160-17CF-4FEF-BE39-1B30408C6673}" sibTransId="{343BF4EF-355B-4EFC-B4DB-FC44CFA0EAF8}"/>
    <dgm:cxn modelId="{48A7C467-6CE9-411F-9898-A431C9D2CE1F}" type="presOf" srcId="{7D0C1513-790E-4C1B-9B98-32AEE27C0AA9}" destId="{6AD39D52-02FC-419F-9FFA-4ABCF680D5DF}" srcOrd="0" destOrd="0" presId="urn:microsoft.com/office/officeart/2005/8/layout/chevron2"/>
    <dgm:cxn modelId="{A00EE053-9FDE-4DF7-9396-FCDEB3D7896A}" type="presOf" srcId="{871DD5F1-5AFD-4D43-9A14-8E74587BFB10}" destId="{7BC3E947-F764-48E0-9DB1-4A8A3738D4B4}" srcOrd="0" destOrd="0" presId="urn:microsoft.com/office/officeart/2005/8/layout/chevron2"/>
    <dgm:cxn modelId="{BE9D055A-AB2E-430E-BEBA-0C833DFC7471}" type="presOf" srcId="{E12F29BC-CF47-4D97-8AAE-D624EB22BFE1}" destId="{27F163E9-979E-4C13-A486-D5CAE5009E90}" srcOrd="0" destOrd="0" presId="urn:microsoft.com/office/officeart/2005/8/layout/chevron2"/>
    <dgm:cxn modelId="{F71CFC2C-630B-4F5D-85CF-B7ED341B3669}" type="presOf" srcId="{F8B3793B-28F4-49F2-B474-1C0BC22D2082}" destId="{50355157-32D7-4BB9-948E-9D0FE02EC959}" srcOrd="0" destOrd="0" presId="urn:microsoft.com/office/officeart/2005/8/layout/chevron2"/>
    <dgm:cxn modelId="{33BCCE84-5A69-4498-9735-539159D21200}" srcId="{F8B3793B-28F4-49F2-B474-1C0BC22D2082}" destId="{9C06C897-D699-4776-89CD-6DDB125FBF58}" srcOrd="1" destOrd="0" parTransId="{AA5508C7-2D30-41D4-8762-0FBA080330CD}" sibTransId="{4ECB2364-F93D-4FEA-898A-F586548A1787}"/>
    <dgm:cxn modelId="{E951A87E-6102-405E-A56A-5C0C9C103F65}" srcId="{9C06C897-D699-4776-89CD-6DDB125FBF58}" destId="{5F1A24B9-5C86-42E0-B3C9-6EE0B7A79DE6}" srcOrd="0" destOrd="0" parTransId="{17350376-B5D9-4632-BC50-C3080915A178}" sibTransId="{8A0A57C5-9DB2-4830-992F-0D35002A73E8}"/>
    <dgm:cxn modelId="{EC2D547C-F536-4B1A-B283-1E75D20FE42F}" srcId="{F8B3793B-28F4-49F2-B474-1C0BC22D2082}" destId="{7E2BCE75-42D4-4D6D-8EBC-70FAB15B7CBB}" srcOrd="2" destOrd="0" parTransId="{47740039-8259-4836-AE01-D6996EBEFA5E}" sibTransId="{1662A47E-5451-4AB7-B693-8F0CFE3F7A99}"/>
    <dgm:cxn modelId="{452D7937-EBD8-4799-81C4-D1401BA290A0}" type="presOf" srcId="{5F1A24B9-5C86-42E0-B3C9-6EE0B7A79DE6}" destId="{BE124D77-A504-4880-BDAC-930D8CAC74C2}" srcOrd="0" destOrd="0" presId="urn:microsoft.com/office/officeart/2005/8/layout/chevron2"/>
    <dgm:cxn modelId="{21A6D01F-C7FA-4563-A320-27EA05464D2B}" type="presOf" srcId="{9C06C897-D699-4776-89CD-6DDB125FBF58}" destId="{2FE9B484-669E-4B90-A97A-BE9137FD0F26}" srcOrd="0" destOrd="0" presId="urn:microsoft.com/office/officeart/2005/8/layout/chevron2"/>
    <dgm:cxn modelId="{117AF39D-B18E-4EDE-BDE4-B1AB9BB75A45}" srcId="{F8B3793B-28F4-49F2-B474-1C0BC22D2082}" destId="{9775A2FA-108D-42FB-BD27-1D4F57A59CF9}" srcOrd="4" destOrd="0" parTransId="{81849107-01DD-4485-BC48-62CECCD4B69B}" sibTransId="{028CE886-3483-4F80-87BF-6E8B4594F8C3}"/>
    <dgm:cxn modelId="{65128A29-AE5B-49FB-8AFE-BDD85C880615}" type="presOf" srcId="{C09CFBA7-01DD-4ACC-B9C1-349E55DDF73E}" destId="{E93D85E2-ABEE-41FB-BD69-AFC595B729C0}" srcOrd="0" destOrd="0" presId="urn:microsoft.com/office/officeart/2005/8/layout/chevron2"/>
    <dgm:cxn modelId="{D8FC4336-74C3-4FBD-AEDE-CEAE022EF448}" type="presOf" srcId="{7E2BCE75-42D4-4D6D-8EBC-70FAB15B7CBB}" destId="{73BFDEA6-49E5-4543-998D-E7D0F985B2F2}" srcOrd="0" destOrd="0" presId="urn:microsoft.com/office/officeart/2005/8/layout/chevron2"/>
    <dgm:cxn modelId="{78E5D036-254C-4507-88A7-AA06B024BFA1}" srcId="{5A717E21-8A93-4F93-81D1-BD1DF43AF5A5}" destId="{7D0C1513-790E-4C1B-9B98-32AEE27C0AA9}" srcOrd="0" destOrd="0" parTransId="{2385A219-4409-40A3-82B5-7BEA569F9BD7}" sibTransId="{EF617448-48FE-40BE-A317-54B4CCAD0AC3}"/>
    <dgm:cxn modelId="{03151682-AC85-48EB-AAFB-565C007C46AB}" type="presOf" srcId="{7B4C12C8-4A6D-4D11-BDB7-4A57D3FB87B7}" destId="{137B1227-DAFA-4355-80F7-8C891E420C48}" srcOrd="0" destOrd="0" presId="urn:microsoft.com/office/officeart/2005/8/layout/chevron2"/>
    <dgm:cxn modelId="{A3F4A4C3-4525-4C3B-931D-5B8A2FDDED9D}" type="presOf" srcId="{5A717E21-8A93-4F93-81D1-BD1DF43AF5A5}" destId="{AE038FA5-4B48-4AF3-9FFB-952A9D5F1A36}" srcOrd="0" destOrd="0" presId="urn:microsoft.com/office/officeart/2005/8/layout/chevron2"/>
    <dgm:cxn modelId="{40BE059E-D69E-4EFA-AE75-1C5A96636A23}" srcId="{871DD5F1-5AFD-4D43-9A14-8E74587BFB10}" destId="{E83C4975-59DA-40CE-809E-FCEA014F368E}" srcOrd="0" destOrd="0" parTransId="{D8928D70-8387-4E04-AF38-B56B338A3AC6}" sibTransId="{4ABD73BA-9D5A-444F-9B8C-4DB1010A1A8F}"/>
    <dgm:cxn modelId="{E50F9A2E-0917-4A69-B39D-267B371CFED6}" type="presOf" srcId="{02D971B0-B0A4-497C-8B43-E8077915D8F0}" destId="{43CC35FD-B539-48F5-A3AA-3DE21DE55B95}" srcOrd="0" destOrd="0" presId="urn:microsoft.com/office/officeart/2005/8/layout/chevron2"/>
    <dgm:cxn modelId="{95731948-033D-4F3A-AE77-F4BCA9DCB13C}" srcId="{F8B3793B-28F4-49F2-B474-1C0BC22D2082}" destId="{5A717E21-8A93-4F93-81D1-BD1DF43AF5A5}" srcOrd="0" destOrd="0" parTransId="{9A3B15EE-EC43-4079-B0C9-6F42AF4C456E}" sibTransId="{608F6B37-37C8-455F-B408-46E06AA80DF7}"/>
    <dgm:cxn modelId="{33AC5BC0-A487-4587-BD63-3B6247FEBDF8}" srcId="{C09CFBA7-01DD-4ACC-B9C1-349E55DDF73E}" destId="{E12F29BC-CF47-4D97-8AAE-D624EB22BFE1}" srcOrd="0" destOrd="0" parTransId="{1B0A0354-BD60-444D-A1F7-3FD5A480C5D7}" sibTransId="{4EFE3D16-EF60-43DF-8A13-6FBC3A609790}"/>
    <dgm:cxn modelId="{69DC3221-F56C-43A9-A79E-F35F0AA3C865}" srcId="{F8B3793B-28F4-49F2-B474-1C0BC22D2082}" destId="{871DD5F1-5AFD-4D43-9A14-8E74587BFB10}" srcOrd="5" destOrd="0" parTransId="{44A179F4-1E42-47C5-B432-A13BDE588FC0}" sibTransId="{71F97CE6-85AC-400A-B22A-3377292B3536}"/>
    <dgm:cxn modelId="{1734AD05-A520-4EBA-9995-8E2A7919159D}" type="presOf" srcId="{E142FF49-A23C-483A-A7D3-8CAD0E8E79C6}" destId="{8A41E726-1608-46AA-9DD8-BF57FC1B4FEA}" srcOrd="0" destOrd="0" presId="urn:microsoft.com/office/officeart/2005/8/layout/chevron2"/>
    <dgm:cxn modelId="{94E8D625-7C51-434D-B557-6047C49F53B5}" type="presOf" srcId="{E83C4975-59DA-40CE-809E-FCEA014F368E}" destId="{74BD59BE-768D-417C-A80D-F250079C352E}" srcOrd="0" destOrd="0" presId="urn:microsoft.com/office/officeart/2005/8/layout/chevron2"/>
    <dgm:cxn modelId="{DB727A14-8E51-4444-9CCF-5C4D2836CF46}" srcId="{F8B3793B-28F4-49F2-B474-1C0BC22D2082}" destId="{C09CFBA7-01DD-4ACC-B9C1-349E55DDF73E}" srcOrd="3" destOrd="0" parTransId="{36ED6E60-D418-43A7-A7A9-2865A391083B}" sibTransId="{283A0DBA-EF53-4B64-BC41-BE90CC26A62B}"/>
    <dgm:cxn modelId="{74CEB964-E5D8-428C-9CFA-D7CE24C22276}" type="presOf" srcId="{9775A2FA-108D-42FB-BD27-1D4F57A59CF9}" destId="{AA2210BC-DF30-4008-9BC9-C74888AE4E6B}" srcOrd="0" destOrd="0" presId="urn:microsoft.com/office/officeart/2005/8/layout/chevron2"/>
    <dgm:cxn modelId="{20AC103B-3385-427F-A361-9D69F0FF6072}" type="presOf" srcId="{16A77F57-2E60-4CF8-B760-C7040CBB61D7}" destId="{A5E341CE-561B-4F59-AE5F-7181DB445EE4}" srcOrd="0" destOrd="0" presId="urn:microsoft.com/office/officeart/2005/8/layout/chevron2"/>
    <dgm:cxn modelId="{3063B426-A2C4-424E-AA59-0570529C91AE}" srcId="{7E2BCE75-42D4-4D6D-8EBC-70FAB15B7CBB}" destId="{02D971B0-B0A4-497C-8B43-E8077915D8F0}" srcOrd="0" destOrd="0" parTransId="{DA2A8B3F-4C19-40FA-BFA4-B2B8E3A44B6B}" sibTransId="{1818C9A2-81E4-4A8A-977B-6CCC09F905CF}"/>
    <dgm:cxn modelId="{DF9FF913-E226-4D2F-877A-DB701FC4C400}" srcId="{F8B3793B-28F4-49F2-B474-1C0BC22D2082}" destId="{7B4C12C8-4A6D-4D11-BDB7-4A57D3FB87B7}" srcOrd="6" destOrd="0" parTransId="{897173DB-B21A-4646-B37F-1202C9218120}" sibTransId="{629C762A-626C-4FED-8DF2-956097CC6C9B}"/>
    <dgm:cxn modelId="{584F4BA5-15F3-4BB1-963E-D38A4DAE4377}" srcId="{9775A2FA-108D-42FB-BD27-1D4F57A59CF9}" destId="{E142FF49-A23C-483A-A7D3-8CAD0E8E79C6}" srcOrd="0" destOrd="0" parTransId="{C1876BC7-0F4A-4460-B616-55D73D325F64}" sibTransId="{DFBA426E-1AEE-4CD6-8AFB-998C1AD8A08E}"/>
    <dgm:cxn modelId="{A3406EF6-E83D-429E-9169-F3E00ED8B111}" type="presParOf" srcId="{50355157-32D7-4BB9-948E-9D0FE02EC959}" destId="{1BDB6B66-31FA-4A79-8276-2CE3AEB04C8A}" srcOrd="0" destOrd="0" presId="urn:microsoft.com/office/officeart/2005/8/layout/chevron2"/>
    <dgm:cxn modelId="{092034E2-B67B-4295-8E9F-D7683263F705}" type="presParOf" srcId="{1BDB6B66-31FA-4A79-8276-2CE3AEB04C8A}" destId="{AE038FA5-4B48-4AF3-9FFB-952A9D5F1A36}" srcOrd="0" destOrd="0" presId="urn:microsoft.com/office/officeart/2005/8/layout/chevron2"/>
    <dgm:cxn modelId="{36AF52CD-A220-468A-8FC2-415B1C52EABD}" type="presParOf" srcId="{1BDB6B66-31FA-4A79-8276-2CE3AEB04C8A}" destId="{6AD39D52-02FC-419F-9FFA-4ABCF680D5DF}" srcOrd="1" destOrd="0" presId="urn:microsoft.com/office/officeart/2005/8/layout/chevron2"/>
    <dgm:cxn modelId="{FE93CD99-4102-4135-B916-6C8CABC8C645}" type="presParOf" srcId="{50355157-32D7-4BB9-948E-9D0FE02EC959}" destId="{1BAEFEA4-933B-4196-842B-141502F3A65A}" srcOrd="1" destOrd="0" presId="urn:microsoft.com/office/officeart/2005/8/layout/chevron2"/>
    <dgm:cxn modelId="{7295E8E5-B2A4-42A6-B9D6-FE3ADFE311AA}" type="presParOf" srcId="{50355157-32D7-4BB9-948E-9D0FE02EC959}" destId="{F2365AD4-5A72-4A3E-AFDB-6C81FE2BAF9E}" srcOrd="2" destOrd="0" presId="urn:microsoft.com/office/officeart/2005/8/layout/chevron2"/>
    <dgm:cxn modelId="{3FECA32A-ACF0-4C96-A4E1-F67BF28889EA}" type="presParOf" srcId="{F2365AD4-5A72-4A3E-AFDB-6C81FE2BAF9E}" destId="{2FE9B484-669E-4B90-A97A-BE9137FD0F26}" srcOrd="0" destOrd="0" presId="urn:microsoft.com/office/officeart/2005/8/layout/chevron2"/>
    <dgm:cxn modelId="{AEBCDDD5-706D-4AEE-9B62-50C5EA6119F7}" type="presParOf" srcId="{F2365AD4-5A72-4A3E-AFDB-6C81FE2BAF9E}" destId="{BE124D77-A504-4880-BDAC-930D8CAC74C2}" srcOrd="1" destOrd="0" presId="urn:microsoft.com/office/officeart/2005/8/layout/chevron2"/>
    <dgm:cxn modelId="{158AF398-F17F-4C0C-B0AD-C59A7B8FD2E8}" type="presParOf" srcId="{50355157-32D7-4BB9-948E-9D0FE02EC959}" destId="{61951676-D7A6-4787-A4AC-3A7B791CC892}" srcOrd="3" destOrd="0" presId="urn:microsoft.com/office/officeart/2005/8/layout/chevron2"/>
    <dgm:cxn modelId="{A50B532C-260B-4BBD-A594-EE0D76226F52}" type="presParOf" srcId="{50355157-32D7-4BB9-948E-9D0FE02EC959}" destId="{D115D64C-5483-42A8-A7C9-DBEADE07A2BC}" srcOrd="4" destOrd="0" presId="urn:microsoft.com/office/officeart/2005/8/layout/chevron2"/>
    <dgm:cxn modelId="{E3AB5AA0-0192-4DB9-AE43-683DA0B542AA}" type="presParOf" srcId="{D115D64C-5483-42A8-A7C9-DBEADE07A2BC}" destId="{73BFDEA6-49E5-4543-998D-E7D0F985B2F2}" srcOrd="0" destOrd="0" presId="urn:microsoft.com/office/officeart/2005/8/layout/chevron2"/>
    <dgm:cxn modelId="{3FDF52F9-53D5-48A2-859B-9C68CBE79E44}" type="presParOf" srcId="{D115D64C-5483-42A8-A7C9-DBEADE07A2BC}" destId="{43CC35FD-B539-48F5-A3AA-3DE21DE55B95}" srcOrd="1" destOrd="0" presId="urn:microsoft.com/office/officeart/2005/8/layout/chevron2"/>
    <dgm:cxn modelId="{217F5CAE-5D89-41B4-B81F-A53FD2356039}" type="presParOf" srcId="{50355157-32D7-4BB9-948E-9D0FE02EC959}" destId="{ED3F7C4F-E502-4914-A18E-52951123F6D1}" srcOrd="5" destOrd="0" presId="urn:microsoft.com/office/officeart/2005/8/layout/chevron2"/>
    <dgm:cxn modelId="{8933BC75-7EF0-4D08-B7A9-40B19983B909}" type="presParOf" srcId="{50355157-32D7-4BB9-948E-9D0FE02EC959}" destId="{DB0D486E-610B-4188-8C6D-4E93D0FA0ADF}" srcOrd="6" destOrd="0" presId="urn:microsoft.com/office/officeart/2005/8/layout/chevron2"/>
    <dgm:cxn modelId="{5AF04046-DDB5-495B-B927-A2E407E7267B}" type="presParOf" srcId="{DB0D486E-610B-4188-8C6D-4E93D0FA0ADF}" destId="{E93D85E2-ABEE-41FB-BD69-AFC595B729C0}" srcOrd="0" destOrd="0" presId="urn:microsoft.com/office/officeart/2005/8/layout/chevron2"/>
    <dgm:cxn modelId="{BABD3567-DCBB-4EB6-8460-5C2E71F77AC7}" type="presParOf" srcId="{DB0D486E-610B-4188-8C6D-4E93D0FA0ADF}" destId="{27F163E9-979E-4C13-A486-D5CAE5009E90}" srcOrd="1" destOrd="0" presId="urn:microsoft.com/office/officeart/2005/8/layout/chevron2"/>
    <dgm:cxn modelId="{EBA2B290-8F42-40E5-962A-130CB4CD37F6}" type="presParOf" srcId="{50355157-32D7-4BB9-948E-9D0FE02EC959}" destId="{F94223B7-5EF5-4730-8402-C239AE9B7DCB}" srcOrd="7" destOrd="0" presId="urn:microsoft.com/office/officeart/2005/8/layout/chevron2"/>
    <dgm:cxn modelId="{E3F3DCBC-329F-4F0A-B0FB-EF8D2E2C0E5B}" type="presParOf" srcId="{50355157-32D7-4BB9-948E-9D0FE02EC959}" destId="{A25338D9-8CF6-427E-BB85-3F4BAC5F9C67}" srcOrd="8" destOrd="0" presId="urn:microsoft.com/office/officeart/2005/8/layout/chevron2"/>
    <dgm:cxn modelId="{F1E884DD-AF3D-4919-967F-A459E6A797C8}" type="presParOf" srcId="{A25338D9-8CF6-427E-BB85-3F4BAC5F9C67}" destId="{AA2210BC-DF30-4008-9BC9-C74888AE4E6B}" srcOrd="0" destOrd="0" presId="urn:microsoft.com/office/officeart/2005/8/layout/chevron2"/>
    <dgm:cxn modelId="{104EA90A-64DD-4536-98DC-0335CFE1D7C6}" type="presParOf" srcId="{A25338D9-8CF6-427E-BB85-3F4BAC5F9C67}" destId="{8A41E726-1608-46AA-9DD8-BF57FC1B4FEA}" srcOrd="1" destOrd="0" presId="urn:microsoft.com/office/officeart/2005/8/layout/chevron2"/>
    <dgm:cxn modelId="{87C6B777-CCA0-4B27-9DDC-3243677D4C57}" type="presParOf" srcId="{50355157-32D7-4BB9-948E-9D0FE02EC959}" destId="{C5BA712E-1259-4F6B-9AD5-51DB395A86C7}" srcOrd="9" destOrd="0" presId="urn:microsoft.com/office/officeart/2005/8/layout/chevron2"/>
    <dgm:cxn modelId="{53B30A97-942C-4B21-91BA-5B052E042134}" type="presParOf" srcId="{50355157-32D7-4BB9-948E-9D0FE02EC959}" destId="{9601000F-6E9F-4F1C-B8AB-C356B1C67CF0}" srcOrd="10" destOrd="0" presId="urn:microsoft.com/office/officeart/2005/8/layout/chevron2"/>
    <dgm:cxn modelId="{1818D8F9-BBCE-492C-A4F5-25052C931AE3}" type="presParOf" srcId="{9601000F-6E9F-4F1C-B8AB-C356B1C67CF0}" destId="{7BC3E947-F764-48E0-9DB1-4A8A3738D4B4}" srcOrd="0" destOrd="0" presId="urn:microsoft.com/office/officeart/2005/8/layout/chevron2"/>
    <dgm:cxn modelId="{843719EC-1A80-424E-8F1B-AB42CED67215}" type="presParOf" srcId="{9601000F-6E9F-4F1C-B8AB-C356B1C67CF0}" destId="{74BD59BE-768D-417C-A80D-F250079C352E}" srcOrd="1" destOrd="0" presId="urn:microsoft.com/office/officeart/2005/8/layout/chevron2"/>
    <dgm:cxn modelId="{021116D9-4D9E-4C54-B255-10F1DE64EDF6}" type="presParOf" srcId="{50355157-32D7-4BB9-948E-9D0FE02EC959}" destId="{10CBD43D-E36B-4AFA-959A-3E5DCE1452DF}" srcOrd="11" destOrd="0" presId="urn:microsoft.com/office/officeart/2005/8/layout/chevron2"/>
    <dgm:cxn modelId="{EA816503-7924-4C14-9B1D-4E7641CEAEE0}" type="presParOf" srcId="{50355157-32D7-4BB9-948E-9D0FE02EC959}" destId="{0D9736B0-8747-440B-AC6A-8FEF4EC662A3}" srcOrd="12" destOrd="0" presId="urn:microsoft.com/office/officeart/2005/8/layout/chevron2"/>
    <dgm:cxn modelId="{09C66DF5-4395-4649-9F26-DAF32ECC2E70}" type="presParOf" srcId="{0D9736B0-8747-440B-AC6A-8FEF4EC662A3}" destId="{137B1227-DAFA-4355-80F7-8C891E420C48}" srcOrd="0" destOrd="0" presId="urn:microsoft.com/office/officeart/2005/8/layout/chevron2"/>
    <dgm:cxn modelId="{06D18F03-67CE-43E5-B1F0-83DFEA418257}" type="presParOf" srcId="{0D9736B0-8747-440B-AC6A-8FEF4EC662A3}" destId="{A5E341CE-561B-4F59-AE5F-7181DB445EE4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8B3793B-28F4-49F2-B474-1C0BC22D2082}" type="doc">
      <dgm:prSet loTypeId="urn:microsoft.com/office/officeart/2005/8/layout/chevron2" loCatId="list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tr-TR"/>
        </a:p>
      </dgm:t>
    </dgm:pt>
    <dgm:pt modelId="{5A717E21-8A93-4F93-81D1-BD1DF43AF5A5}">
      <dgm:prSet phldrT="[Text]" phldr="1"/>
      <dgm:spPr/>
      <dgm:t>
        <a:bodyPr/>
        <a:lstStyle/>
        <a:p>
          <a:endParaRPr lang="tr-TR" dirty="0"/>
        </a:p>
      </dgm:t>
    </dgm:pt>
    <dgm:pt modelId="{9A3B15EE-EC43-4079-B0C9-6F42AF4C456E}" type="parTrans" cxnId="{95731948-033D-4F3A-AE77-F4BCA9DCB13C}">
      <dgm:prSet/>
      <dgm:spPr/>
      <dgm:t>
        <a:bodyPr/>
        <a:lstStyle/>
        <a:p>
          <a:endParaRPr lang="tr-TR"/>
        </a:p>
      </dgm:t>
    </dgm:pt>
    <dgm:pt modelId="{608F6B37-37C8-455F-B408-46E06AA80DF7}" type="sibTrans" cxnId="{95731948-033D-4F3A-AE77-F4BCA9DCB13C}">
      <dgm:prSet/>
      <dgm:spPr/>
      <dgm:t>
        <a:bodyPr/>
        <a:lstStyle/>
        <a:p>
          <a:endParaRPr lang="tr-TR"/>
        </a:p>
      </dgm:t>
    </dgm:pt>
    <dgm:pt modelId="{7D0C1513-790E-4C1B-9B98-32AEE27C0AA9}">
      <dgm:prSet phldrT="[Text]" custT="1"/>
      <dgm:spPr/>
      <dgm:t>
        <a:bodyPr/>
        <a:lstStyle/>
        <a:p>
          <a:r>
            <a:rPr lang="tr-TR" sz="3200" dirty="0"/>
            <a:t>İstem alma </a:t>
          </a:r>
        </a:p>
      </dgm:t>
    </dgm:pt>
    <dgm:pt modelId="{2385A219-4409-40A3-82B5-7BEA569F9BD7}" type="parTrans" cxnId="{78E5D036-254C-4507-88A7-AA06B024BFA1}">
      <dgm:prSet/>
      <dgm:spPr/>
      <dgm:t>
        <a:bodyPr/>
        <a:lstStyle/>
        <a:p>
          <a:endParaRPr lang="tr-TR"/>
        </a:p>
      </dgm:t>
    </dgm:pt>
    <dgm:pt modelId="{EF617448-48FE-40BE-A317-54B4CCAD0AC3}" type="sibTrans" cxnId="{78E5D036-254C-4507-88A7-AA06B024BFA1}">
      <dgm:prSet/>
      <dgm:spPr/>
      <dgm:t>
        <a:bodyPr/>
        <a:lstStyle/>
        <a:p>
          <a:endParaRPr lang="tr-TR"/>
        </a:p>
      </dgm:t>
    </dgm:pt>
    <dgm:pt modelId="{9C06C897-D699-4776-89CD-6DDB125FBF58}">
      <dgm:prSet phldrT="[Text]" phldr="1"/>
      <dgm:spPr/>
      <dgm:t>
        <a:bodyPr/>
        <a:lstStyle/>
        <a:p>
          <a:endParaRPr lang="tr-TR" dirty="0"/>
        </a:p>
      </dgm:t>
    </dgm:pt>
    <dgm:pt modelId="{AA5508C7-2D30-41D4-8762-0FBA080330CD}" type="parTrans" cxnId="{33BCCE84-5A69-4498-9735-539159D21200}">
      <dgm:prSet/>
      <dgm:spPr/>
      <dgm:t>
        <a:bodyPr/>
        <a:lstStyle/>
        <a:p>
          <a:endParaRPr lang="tr-TR"/>
        </a:p>
      </dgm:t>
    </dgm:pt>
    <dgm:pt modelId="{4ECB2364-F93D-4FEA-898A-F586548A1787}" type="sibTrans" cxnId="{33BCCE84-5A69-4498-9735-539159D21200}">
      <dgm:prSet/>
      <dgm:spPr/>
      <dgm:t>
        <a:bodyPr/>
        <a:lstStyle/>
        <a:p>
          <a:endParaRPr lang="tr-TR"/>
        </a:p>
      </dgm:t>
    </dgm:pt>
    <dgm:pt modelId="{5F1A24B9-5C86-42E0-B3C9-6EE0B7A79DE6}">
      <dgm:prSet phldrT="[Text]" custT="1"/>
      <dgm:spPr/>
      <dgm:t>
        <a:bodyPr/>
        <a:lstStyle/>
        <a:p>
          <a:r>
            <a:rPr lang="tr-TR" sz="3200"/>
            <a:t>Tüp hazırlığı</a:t>
          </a:r>
          <a:endParaRPr lang="tr-TR" sz="3200" dirty="0"/>
        </a:p>
      </dgm:t>
    </dgm:pt>
    <dgm:pt modelId="{17350376-B5D9-4632-BC50-C3080915A178}" type="parTrans" cxnId="{E951A87E-6102-405E-A56A-5C0C9C103F65}">
      <dgm:prSet/>
      <dgm:spPr/>
      <dgm:t>
        <a:bodyPr/>
        <a:lstStyle/>
        <a:p>
          <a:endParaRPr lang="tr-TR"/>
        </a:p>
      </dgm:t>
    </dgm:pt>
    <dgm:pt modelId="{8A0A57C5-9DB2-4830-992F-0D35002A73E8}" type="sibTrans" cxnId="{E951A87E-6102-405E-A56A-5C0C9C103F65}">
      <dgm:prSet/>
      <dgm:spPr/>
      <dgm:t>
        <a:bodyPr/>
        <a:lstStyle/>
        <a:p>
          <a:endParaRPr lang="tr-TR"/>
        </a:p>
      </dgm:t>
    </dgm:pt>
    <dgm:pt modelId="{16A77F57-2E60-4CF8-B760-C7040CBB61D7}">
      <dgm:prSet phldrT="[Text]" custT="1"/>
      <dgm:spPr/>
      <dgm:t>
        <a:bodyPr/>
        <a:lstStyle/>
        <a:p>
          <a:r>
            <a:rPr lang="tr-TR" sz="3200" dirty="0"/>
            <a:t>Tüp transferi</a:t>
          </a:r>
        </a:p>
      </dgm:t>
    </dgm:pt>
    <dgm:pt modelId="{0B5F2160-17CF-4FEF-BE39-1B30408C6673}" type="parTrans" cxnId="{16938F57-4601-4E2A-88EE-C3DD405C91C8}">
      <dgm:prSet/>
      <dgm:spPr/>
      <dgm:t>
        <a:bodyPr/>
        <a:lstStyle/>
        <a:p>
          <a:endParaRPr lang="tr-TR"/>
        </a:p>
      </dgm:t>
    </dgm:pt>
    <dgm:pt modelId="{343BF4EF-355B-4EFC-B4DB-FC44CFA0EAF8}" type="sibTrans" cxnId="{16938F57-4601-4E2A-88EE-C3DD405C91C8}">
      <dgm:prSet/>
      <dgm:spPr/>
      <dgm:t>
        <a:bodyPr/>
        <a:lstStyle/>
        <a:p>
          <a:endParaRPr lang="tr-TR"/>
        </a:p>
      </dgm:t>
    </dgm:pt>
    <dgm:pt modelId="{7B4C12C8-4A6D-4D11-BDB7-4A57D3FB87B7}">
      <dgm:prSet phldrT="[Text]"/>
      <dgm:spPr/>
      <dgm:t>
        <a:bodyPr/>
        <a:lstStyle/>
        <a:p>
          <a:endParaRPr lang="tr-TR" dirty="0"/>
        </a:p>
      </dgm:t>
    </dgm:pt>
    <dgm:pt modelId="{897173DB-B21A-4646-B37F-1202C9218120}" type="parTrans" cxnId="{DF9FF913-E226-4D2F-877A-DB701FC4C400}">
      <dgm:prSet/>
      <dgm:spPr/>
      <dgm:t>
        <a:bodyPr/>
        <a:lstStyle/>
        <a:p>
          <a:endParaRPr lang="tr-TR"/>
        </a:p>
      </dgm:t>
    </dgm:pt>
    <dgm:pt modelId="{629C762A-626C-4FED-8DF2-956097CC6C9B}" type="sibTrans" cxnId="{DF9FF913-E226-4D2F-877A-DB701FC4C400}">
      <dgm:prSet/>
      <dgm:spPr/>
      <dgm:t>
        <a:bodyPr/>
        <a:lstStyle/>
        <a:p>
          <a:endParaRPr lang="tr-TR"/>
        </a:p>
      </dgm:t>
    </dgm:pt>
    <dgm:pt modelId="{9775A2FA-108D-42FB-BD27-1D4F57A59CF9}">
      <dgm:prSet phldrT="[Text]"/>
      <dgm:spPr/>
      <dgm:t>
        <a:bodyPr/>
        <a:lstStyle/>
        <a:p>
          <a:endParaRPr lang="tr-TR" dirty="0"/>
        </a:p>
      </dgm:t>
    </dgm:pt>
    <dgm:pt modelId="{81849107-01DD-4485-BC48-62CECCD4B69B}" type="parTrans" cxnId="{117AF39D-B18E-4EDE-BDE4-B1AB9BB75A45}">
      <dgm:prSet/>
      <dgm:spPr/>
      <dgm:t>
        <a:bodyPr/>
        <a:lstStyle/>
        <a:p>
          <a:endParaRPr lang="tr-TR"/>
        </a:p>
      </dgm:t>
    </dgm:pt>
    <dgm:pt modelId="{028CE886-3483-4F80-87BF-6E8B4594F8C3}" type="sibTrans" cxnId="{117AF39D-B18E-4EDE-BDE4-B1AB9BB75A45}">
      <dgm:prSet/>
      <dgm:spPr/>
      <dgm:t>
        <a:bodyPr/>
        <a:lstStyle/>
        <a:p>
          <a:endParaRPr lang="tr-TR"/>
        </a:p>
      </dgm:t>
    </dgm:pt>
    <dgm:pt modelId="{871DD5F1-5AFD-4D43-9A14-8E74587BFB10}">
      <dgm:prSet phldrT="[Text]"/>
      <dgm:spPr/>
      <dgm:t>
        <a:bodyPr/>
        <a:lstStyle/>
        <a:p>
          <a:endParaRPr lang="tr-TR" dirty="0"/>
        </a:p>
      </dgm:t>
    </dgm:pt>
    <dgm:pt modelId="{44A179F4-1E42-47C5-B432-A13BDE588FC0}" type="parTrans" cxnId="{69DC3221-F56C-43A9-A79E-F35F0AA3C865}">
      <dgm:prSet/>
      <dgm:spPr/>
      <dgm:t>
        <a:bodyPr/>
        <a:lstStyle/>
        <a:p>
          <a:endParaRPr lang="tr-TR"/>
        </a:p>
      </dgm:t>
    </dgm:pt>
    <dgm:pt modelId="{71F97CE6-85AC-400A-B22A-3377292B3536}" type="sibTrans" cxnId="{69DC3221-F56C-43A9-A79E-F35F0AA3C865}">
      <dgm:prSet/>
      <dgm:spPr/>
      <dgm:t>
        <a:bodyPr/>
        <a:lstStyle/>
        <a:p>
          <a:endParaRPr lang="tr-TR"/>
        </a:p>
      </dgm:t>
    </dgm:pt>
    <dgm:pt modelId="{E12F29BC-CF47-4D97-8AAE-D624EB22BFE1}">
      <dgm:prSet custT="1"/>
      <dgm:spPr/>
      <dgm:t>
        <a:bodyPr/>
        <a:lstStyle/>
        <a:p>
          <a:r>
            <a:rPr lang="tr-TR" sz="3200" dirty="0"/>
            <a:t>Hasta hazırlığı</a:t>
          </a:r>
        </a:p>
      </dgm:t>
    </dgm:pt>
    <dgm:pt modelId="{1B0A0354-BD60-444D-A1F7-3FD5A480C5D7}" type="parTrans" cxnId="{33AC5BC0-A487-4587-BD63-3B6247FEBDF8}">
      <dgm:prSet/>
      <dgm:spPr/>
      <dgm:t>
        <a:bodyPr/>
        <a:lstStyle/>
        <a:p>
          <a:endParaRPr lang="tr-TR"/>
        </a:p>
      </dgm:t>
    </dgm:pt>
    <dgm:pt modelId="{4EFE3D16-EF60-43DF-8A13-6FBC3A609790}" type="sibTrans" cxnId="{33AC5BC0-A487-4587-BD63-3B6247FEBDF8}">
      <dgm:prSet/>
      <dgm:spPr/>
      <dgm:t>
        <a:bodyPr/>
        <a:lstStyle/>
        <a:p>
          <a:endParaRPr lang="tr-TR"/>
        </a:p>
      </dgm:t>
    </dgm:pt>
    <dgm:pt modelId="{E142FF49-A23C-483A-A7D3-8CAD0E8E79C6}">
      <dgm:prSet custT="1"/>
      <dgm:spPr/>
      <dgm:t>
        <a:bodyPr/>
        <a:lstStyle/>
        <a:p>
          <a:r>
            <a:rPr lang="tr-TR" sz="3200" dirty="0"/>
            <a:t>İşlem süreci</a:t>
          </a:r>
        </a:p>
      </dgm:t>
    </dgm:pt>
    <dgm:pt modelId="{C1876BC7-0F4A-4460-B616-55D73D325F64}" type="parTrans" cxnId="{584F4BA5-15F3-4BB1-963E-D38A4DAE4377}">
      <dgm:prSet/>
      <dgm:spPr/>
      <dgm:t>
        <a:bodyPr/>
        <a:lstStyle/>
        <a:p>
          <a:endParaRPr lang="tr-TR"/>
        </a:p>
      </dgm:t>
    </dgm:pt>
    <dgm:pt modelId="{DFBA426E-1AEE-4CD6-8AFB-998C1AD8A08E}" type="sibTrans" cxnId="{584F4BA5-15F3-4BB1-963E-D38A4DAE4377}">
      <dgm:prSet/>
      <dgm:spPr/>
      <dgm:t>
        <a:bodyPr/>
        <a:lstStyle/>
        <a:p>
          <a:endParaRPr lang="tr-TR"/>
        </a:p>
      </dgm:t>
    </dgm:pt>
    <dgm:pt modelId="{E83C4975-59DA-40CE-809E-FCEA014F368E}">
      <dgm:prSet custT="1"/>
      <dgm:spPr/>
      <dgm:t>
        <a:bodyPr/>
        <a:lstStyle/>
        <a:p>
          <a:r>
            <a:rPr lang="tr-TR" sz="3200" dirty="0"/>
            <a:t>Bölge bakımı</a:t>
          </a:r>
        </a:p>
      </dgm:t>
    </dgm:pt>
    <dgm:pt modelId="{D8928D70-8387-4E04-AF38-B56B338A3AC6}" type="parTrans" cxnId="{40BE059E-D69E-4EFA-AE75-1C5A96636A23}">
      <dgm:prSet/>
      <dgm:spPr/>
      <dgm:t>
        <a:bodyPr/>
        <a:lstStyle/>
        <a:p>
          <a:endParaRPr lang="tr-TR"/>
        </a:p>
      </dgm:t>
    </dgm:pt>
    <dgm:pt modelId="{4ABD73BA-9D5A-444F-9B8C-4DB1010A1A8F}" type="sibTrans" cxnId="{40BE059E-D69E-4EFA-AE75-1C5A96636A23}">
      <dgm:prSet/>
      <dgm:spPr/>
      <dgm:t>
        <a:bodyPr/>
        <a:lstStyle/>
        <a:p>
          <a:endParaRPr lang="tr-TR"/>
        </a:p>
      </dgm:t>
    </dgm:pt>
    <dgm:pt modelId="{7E2BCE75-42D4-4D6D-8EBC-70FAB15B7CBB}">
      <dgm:prSet phldrT="[Text]" phldr="1"/>
      <dgm:spPr/>
      <dgm:t>
        <a:bodyPr/>
        <a:lstStyle/>
        <a:p>
          <a:endParaRPr lang="tr-TR" dirty="0"/>
        </a:p>
      </dgm:t>
    </dgm:pt>
    <dgm:pt modelId="{1662A47E-5451-4AB7-B693-8F0CFE3F7A99}" type="sibTrans" cxnId="{EC2D547C-F536-4B1A-B283-1E75D20FE42F}">
      <dgm:prSet/>
      <dgm:spPr/>
      <dgm:t>
        <a:bodyPr/>
        <a:lstStyle/>
        <a:p>
          <a:endParaRPr lang="tr-TR"/>
        </a:p>
      </dgm:t>
    </dgm:pt>
    <dgm:pt modelId="{47740039-8259-4836-AE01-D6996EBEFA5E}" type="parTrans" cxnId="{EC2D547C-F536-4B1A-B283-1E75D20FE42F}">
      <dgm:prSet/>
      <dgm:spPr/>
      <dgm:t>
        <a:bodyPr/>
        <a:lstStyle/>
        <a:p>
          <a:endParaRPr lang="tr-TR"/>
        </a:p>
      </dgm:t>
    </dgm:pt>
    <dgm:pt modelId="{C09CFBA7-01DD-4ACC-B9C1-349E55DDF73E}">
      <dgm:prSet phldrT="[Text]"/>
      <dgm:spPr/>
      <dgm:t>
        <a:bodyPr/>
        <a:lstStyle/>
        <a:p>
          <a:endParaRPr lang="tr-TR" dirty="0"/>
        </a:p>
      </dgm:t>
    </dgm:pt>
    <dgm:pt modelId="{36ED6E60-D418-43A7-A7A9-2865A391083B}" type="parTrans" cxnId="{DB727A14-8E51-4444-9CCF-5C4D2836CF46}">
      <dgm:prSet/>
      <dgm:spPr/>
      <dgm:t>
        <a:bodyPr/>
        <a:lstStyle/>
        <a:p>
          <a:endParaRPr lang="tr-TR"/>
        </a:p>
      </dgm:t>
    </dgm:pt>
    <dgm:pt modelId="{283A0DBA-EF53-4B64-BC41-BE90CC26A62B}" type="sibTrans" cxnId="{DB727A14-8E51-4444-9CCF-5C4D2836CF46}">
      <dgm:prSet/>
      <dgm:spPr/>
      <dgm:t>
        <a:bodyPr/>
        <a:lstStyle/>
        <a:p>
          <a:endParaRPr lang="tr-TR"/>
        </a:p>
      </dgm:t>
    </dgm:pt>
    <dgm:pt modelId="{02D971B0-B0A4-497C-8B43-E8077915D8F0}">
      <dgm:prSet custT="1"/>
      <dgm:spPr/>
      <dgm:t>
        <a:bodyPr/>
        <a:lstStyle/>
        <a:p>
          <a:r>
            <a:rPr lang="tr-TR" sz="3200"/>
            <a:t>Barkodlama</a:t>
          </a:r>
          <a:endParaRPr lang="tr-TR" sz="3200" dirty="0"/>
        </a:p>
      </dgm:t>
    </dgm:pt>
    <dgm:pt modelId="{DA2A8B3F-4C19-40FA-BFA4-B2B8E3A44B6B}" type="parTrans" cxnId="{3063B426-A2C4-424E-AA59-0570529C91AE}">
      <dgm:prSet/>
      <dgm:spPr/>
      <dgm:t>
        <a:bodyPr/>
        <a:lstStyle/>
        <a:p>
          <a:endParaRPr lang="tr-TR"/>
        </a:p>
      </dgm:t>
    </dgm:pt>
    <dgm:pt modelId="{1818C9A2-81E4-4A8A-977B-6CCC09F905CF}" type="sibTrans" cxnId="{3063B426-A2C4-424E-AA59-0570529C91AE}">
      <dgm:prSet/>
      <dgm:spPr/>
      <dgm:t>
        <a:bodyPr/>
        <a:lstStyle/>
        <a:p>
          <a:endParaRPr lang="tr-TR"/>
        </a:p>
      </dgm:t>
    </dgm:pt>
    <dgm:pt modelId="{50355157-32D7-4BB9-948E-9D0FE02EC959}" type="pres">
      <dgm:prSet presAssocID="{F8B3793B-28F4-49F2-B474-1C0BC22D2082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BDB6B66-31FA-4A79-8276-2CE3AEB04C8A}" type="pres">
      <dgm:prSet presAssocID="{5A717E21-8A93-4F93-81D1-BD1DF43AF5A5}" presName="composite" presStyleCnt="0"/>
      <dgm:spPr/>
    </dgm:pt>
    <dgm:pt modelId="{AE038FA5-4B48-4AF3-9FFB-952A9D5F1A36}" type="pres">
      <dgm:prSet presAssocID="{5A717E21-8A93-4F93-81D1-BD1DF43AF5A5}" presName="parentText" presStyleLbl="alignNode1" presStyleIdx="0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AD39D52-02FC-419F-9FFA-4ABCF680D5DF}" type="pres">
      <dgm:prSet presAssocID="{5A717E21-8A93-4F93-81D1-BD1DF43AF5A5}" presName="descendantText" presStyleLbl="alignAcc1" presStyleIdx="0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BAEFEA4-933B-4196-842B-141502F3A65A}" type="pres">
      <dgm:prSet presAssocID="{608F6B37-37C8-455F-B408-46E06AA80DF7}" presName="sp" presStyleCnt="0"/>
      <dgm:spPr/>
    </dgm:pt>
    <dgm:pt modelId="{F2365AD4-5A72-4A3E-AFDB-6C81FE2BAF9E}" type="pres">
      <dgm:prSet presAssocID="{9C06C897-D699-4776-89CD-6DDB125FBF58}" presName="composite" presStyleCnt="0"/>
      <dgm:spPr/>
    </dgm:pt>
    <dgm:pt modelId="{2FE9B484-669E-4B90-A97A-BE9137FD0F26}" type="pres">
      <dgm:prSet presAssocID="{9C06C897-D699-4776-89CD-6DDB125FBF58}" presName="parentText" presStyleLbl="alignNode1" presStyleIdx="1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E124D77-A504-4880-BDAC-930D8CAC74C2}" type="pres">
      <dgm:prSet presAssocID="{9C06C897-D699-4776-89CD-6DDB125FBF58}" presName="descendantText" presStyleLbl="alignAcc1" presStyleIdx="1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1951676-D7A6-4787-A4AC-3A7B791CC892}" type="pres">
      <dgm:prSet presAssocID="{4ECB2364-F93D-4FEA-898A-F586548A1787}" presName="sp" presStyleCnt="0"/>
      <dgm:spPr/>
    </dgm:pt>
    <dgm:pt modelId="{D115D64C-5483-42A8-A7C9-DBEADE07A2BC}" type="pres">
      <dgm:prSet presAssocID="{7E2BCE75-42D4-4D6D-8EBC-70FAB15B7CBB}" presName="composite" presStyleCnt="0"/>
      <dgm:spPr/>
    </dgm:pt>
    <dgm:pt modelId="{73BFDEA6-49E5-4543-998D-E7D0F985B2F2}" type="pres">
      <dgm:prSet presAssocID="{7E2BCE75-42D4-4D6D-8EBC-70FAB15B7CBB}" presName="parentText" presStyleLbl="alignNode1" presStyleIdx="2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3CC35FD-B539-48F5-A3AA-3DE21DE55B95}" type="pres">
      <dgm:prSet presAssocID="{7E2BCE75-42D4-4D6D-8EBC-70FAB15B7CBB}" presName="descendantText" presStyleLbl="alignAcc1" presStyleIdx="2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D3F7C4F-E502-4914-A18E-52951123F6D1}" type="pres">
      <dgm:prSet presAssocID="{1662A47E-5451-4AB7-B693-8F0CFE3F7A99}" presName="sp" presStyleCnt="0"/>
      <dgm:spPr/>
    </dgm:pt>
    <dgm:pt modelId="{DB0D486E-610B-4188-8C6D-4E93D0FA0ADF}" type="pres">
      <dgm:prSet presAssocID="{C09CFBA7-01DD-4ACC-B9C1-349E55DDF73E}" presName="composite" presStyleCnt="0"/>
      <dgm:spPr/>
    </dgm:pt>
    <dgm:pt modelId="{E93D85E2-ABEE-41FB-BD69-AFC595B729C0}" type="pres">
      <dgm:prSet presAssocID="{C09CFBA7-01DD-4ACC-B9C1-349E55DDF73E}" presName="parentText" presStyleLbl="alignNode1" presStyleIdx="3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7F163E9-979E-4C13-A486-D5CAE5009E90}" type="pres">
      <dgm:prSet presAssocID="{C09CFBA7-01DD-4ACC-B9C1-349E55DDF73E}" presName="descendantText" presStyleLbl="alignAcc1" presStyleIdx="3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94223B7-5EF5-4730-8402-C239AE9B7DCB}" type="pres">
      <dgm:prSet presAssocID="{283A0DBA-EF53-4B64-BC41-BE90CC26A62B}" presName="sp" presStyleCnt="0"/>
      <dgm:spPr/>
    </dgm:pt>
    <dgm:pt modelId="{A25338D9-8CF6-427E-BB85-3F4BAC5F9C67}" type="pres">
      <dgm:prSet presAssocID="{9775A2FA-108D-42FB-BD27-1D4F57A59CF9}" presName="composite" presStyleCnt="0"/>
      <dgm:spPr/>
    </dgm:pt>
    <dgm:pt modelId="{AA2210BC-DF30-4008-9BC9-C74888AE4E6B}" type="pres">
      <dgm:prSet presAssocID="{9775A2FA-108D-42FB-BD27-1D4F57A59CF9}" presName="parentText" presStyleLbl="alignNode1" presStyleIdx="4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A41E726-1608-46AA-9DD8-BF57FC1B4FEA}" type="pres">
      <dgm:prSet presAssocID="{9775A2FA-108D-42FB-BD27-1D4F57A59CF9}" presName="descendantText" presStyleLbl="alignAcc1" presStyleIdx="4" presStyleCnt="7" custLinFactNeighborX="954" custLinFactNeighborY="164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5BA712E-1259-4F6B-9AD5-51DB395A86C7}" type="pres">
      <dgm:prSet presAssocID="{028CE886-3483-4F80-87BF-6E8B4594F8C3}" presName="sp" presStyleCnt="0"/>
      <dgm:spPr/>
    </dgm:pt>
    <dgm:pt modelId="{9601000F-6E9F-4F1C-B8AB-C356B1C67CF0}" type="pres">
      <dgm:prSet presAssocID="{871DD5F1-5AFD-4D43-9A14-8E74587BFB10}" presName="composite" presStyleCnt="0"/>
      <dgm:spPr/>
    </dgm:pt>
    <dgm:pt modelId="{7BC3E947-F764-48E0-9DB1-4A8A3738D4B4}" type="pres">
      <dgm:prSet presAssocID="{871DD5F1-5AFD-4D43-9A14-8E74587BFB10}" presName="parentText" presStyleLbl="alignNode1" presStyleIdx="5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4BD59BE-768D-417C-A80D-F250079C352E}" type="pres">
      <dgm:prSet presAssocID="{871DD5F1-5AFD-4D43-9A14-8E74587BFB10}" presName="descendantText" presStyleLbl="alignAcc1" presStyleIdx="5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0CBD43D-E36B-4AFA-959A-3E5DCE1452DF}" type="pres">
      <dgm:prSet presAssocID="{71F97CE6-85AC-400A-B22A-3377292B3536}" presName="sp" presStyleCnt="0"/>
      <dgm:spPr/>
    </dgm:pt>
    <dgm:pt modelId="{0D9736B0-8747-440B-AC6A-8FEF4EC662A3}" type="pres">
      <dgm:prSet presAssocID="{7B4C12C8-4A6D-4D11-BDB7-4A57D3FB87B7}" presName="composite" presStyleCnt="0"/>
      <dgm:spPr/>
    </dgm:pt>
    <dgm:pt modelId="{137B1227-DAFA-4355-80F7-8C891E420C48}" type="pres">
      <dgm:prSet presAssocID="{7B4C12C8-4A6D-4D11-BDB7-4A57D3FB87B7}" presName="parentText" presStyleLbl="alignNode1" presStyleIdx="6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5E341CE-561B-4F59-AE5F-7181DB445EE4}" type="pres">
      <dgm:prSet presAssocID="{7B4C12C8-4A6D-4D11-BDB7-4A57D3FB87B7}" presName="descendantText" presStyleLbl="alignAcc1" presStyleIdx="6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6938F57-4601-4E2A-88EE-C3DD405C91C8}" srcId="{7B4C12C8-4A6D-4D11-BDB7-4A57D3FB87B7}" destId="{16A77F57-2E60-4CF8-B760-C7040CBB61D7}" srcOrd="0" destOrd="0" parTransId="{0B5F2160-17CF-4FEF-BE39-1B30408C6673}" sibTransId="{343BF4EF-355B-4EFC-B4DB-FC44CFA0EAF8}"/>
    <dgm:cxn modelId="{453D6EF7-7610-47B6-9825-3EF57B3BAC4A}" type="presOf" srcId="{7D0C1513-790E-4C1B-9B98-32AEE27C0AA9}" destId="{6AD39D52-02FC-419F-9FFA-4ABCF680D5DF}" srcOrd="0" destOrd="0" presId="urn:microsoft.com/office/officeart/2005/8/layout/chevron2"/>
    <dgm:cxn modelId="{7970278A-657C-49B8-B7A1-1715EE8ACAAA}" type="presOf" srcId="{02D971B0-B0A4-497C-8B43-E8077915D8F0}" destId="{43CC35FD-B539-48F5-A3AA-3DE21DE55B95}" srcOrd="0" destOrd="0" presId="urn:microsoft.com/office/officeart/2005/8/layout/chevron2"/>
    <dgm:cxn modelId="{D1CCBF51-38B7-43F0-A3FF-C3B60AD37796}" type="presOf" srcId="{7B4C12C8-4A6D-4D11-BDB7-4A57D3FB87B7}" destId="{137B1227-DAFA-4355-80F7-8C891E420C48}" srcOrd="0" destOrd="0" presId="urn:microsoft.com/office/officeart/2005/8/layout/chevron2"/>
    <dgm:cxn modelId="{9DEAB8B8-E55A-42C6-A08B-839250E1C420}" type="presOf" srcId="{9C06C897-D699-4776-89CD-6DDB125FBF58}" destId="{2FE9B484-669E-4B90-A97A-BE9137FD0F26}" srcOrd="0" destOrd="0" presId="urn:microsoft.com/office/officeart/2005/8/layout/chevron2"/>
    <dgm:cxn modelId="{33BCCE84-5A69-4498-9735-539159D21200}" srcId="{F8B3793B-28F4-49F2-B474-1C0BC22D2082}" destId="{9C06C897-D699-4776-89CD-6DDB125FBF58}" srcOrd="1" destOrd="0" parTransId="{AA5508C7-2D30-41D4-8762-0FBA080330CD}" sibTransId="{4ECB2364-F93D-4FEA-898A-F586548A1787}"/>
    <dgm:cxn modelId="{E951A87E-6102-405E-A56A-5C0C9C103F65}" srcId="{9C06C897-D699-4776-89CD-6DDB125FBF58}" destId="{5F1A24B9-5C86-42E0-B3C9-6EE0B7A79DE6}" srcOrd="0" destOrd="0" parTransId="{17350376-B5D9-4632-BC50-C3080915A178}" sibTransId="{8A0A57C5-9DB2-4830-992F-0D35002A73E8}"/>
    <dgm:cxn modelId="{EC2D547C-F536-4B1A-B283-1E75D20FE42F}" srcId="{F8B3793B-28F4-49F2-B474-1C0BC22D2082}" destId="{7E2BCE75-42D4-4D6D-8EBC-70FAB15B7CBB}" srcOrd="2" destOrd="0" parTransId="{47740039-8259-4836-AE01-D6996EBEFA5E}" sibTransId="{1662A47E-5451-4AB7-B693-8F0CFE3F7A99}"/>
    <dgm:cxn modelId="{5BA442DD-1DB5-4FEE-A7B5-C658EE4BFC34}" type="presOf" srcId="{E83C4975-59DA-40CE-809E-FCEA014F368E}" destId="{74BD59BE-768D-417C-A80D-F250079C352E}" srcOrd="0" destOrd="0" presId="urn:microsoft.com/office/officeart/2005/8/layout/chevron2"/>
    <dgm:cxn modelId="{117AF39D-B18E-4EDE-BDE4-B1AB9BB75A45}" srcId="{F8B3793B-28F4-49F2-B474-1C0BC22D2082}" destId="{9775A2FA-108D-42FB-BD27-1D4F57A59CF9}" srcOrd="4" destOrd="0" parTransId="{81849107-01DD-4485-BC48-62CECCD4B69B}" sibTransId="{028CE886-3483-4F80-87BF-6E8B4594F8C3}"/>
    <dgm:cxn modelId="{78E5D036-254C-4507-88A7-AA06B024BFA1}" srcId="{5A717E21-8A93-4F93-81D1-BD1DF43AF5A5}" destId="{7D0C1513-790E-4C1B-9B98-32AEE27C0AA9}" srcOrd="0" destOrd="0" parTransId="{2385A219-4409-40A3-82B5-7BEA569F9BD7}" sibTransId="{EF617448-48FE-40BE-A317-54B4CCAD0AC3}"/>
    <dgm:cxn modelId="{8C007679-7780-4828-9A11-E1E94299A79B}" type="presOf" srcId="{E142FF49-A23C-483A-A7D3-8CAD0E8E79C6}" destId="{8A41E726-1608-46AA-9DD8-BF57FC1B4FEA}" srcOrd="0" destOrd="0" presId="urn:microsoft.com/office/officeart/2005/8/layout/chevron2"/>
    <dgm:cxn modelId="{40BE059E-D69E-4EFA-AE75-1C5A96636A23}" srcId="{871DD5F1-5AFD-4D43-9A14-8E74587BFB10}" destId="{E83C4975-59DA-40CE-809E-FCEA014F368E}" srcOrd="0" destOrd="0" parTransId="{D8928D70-8387-4E04-AF38-B56B338A3AC6}" sibTransId="{4ABD73BA-9D5A-444F-9B8C-4DB1010A1A8F}"/>
    <dgm:cxn modelId="{6A51FD65-3AAE-451F-91B5-2B664FC2E4C6}" type="presOf" srcId="{5F1A24B9-5C86-42E0-B3C9-6EE0B7A79DE6}" destId="{BE124D77-A504-4880-BDAC-930D8CAC74C2}" srcOrd="0" destOrd="0" presId="urn:microsoft.com/office/officeart/2005/8/layout/chevron2"/>
    <dgm:cxn modelId="{87110FFF-0C4C-4FB6-85E7-1F2BD6A79F69}" type="presOf" srcId="{871DD5F1-5AFD-4D43-9A14-8E74587BFB10}" destId="{7BC3E947-F764-48E0-9DB1-4A8A3738D4B4}" srcOrd="0" destOrd="0" presId="urn:microsoft.com/office/officeart/2005/8/layout/chevron2"/>
    <dgm:cxn modelId="{4F0BA95E-A8D9-4B8C-AFFC-E860B6AF3485}" type="presOf" srcId="{7E2BCE75-42D4-4D6D-8EBC-70FAB15B7CBB}" destId="{73BFDEA6-49E5-4543-998D-E7D0F985B2F2}" srcOrd="0" destOrd="0" presId="urn:microsoft.com/office/officeart/2005/8/layout/chevron2"/>
    <dgm:cxn modelId="{FC892223-7B9E-4BD1-BE7F-D4A93AF50245}" type="presOf" srcId="{E12F29BC-CF47-4D97-8AAE-D624EB22BFE1}" destId="{27F163E9-979E-4C13-A486-D5CAE5009E90}" srcOrd="0" destOrd="0" presId="urn:microsoft.com/office/officeart/2005/8/layout/chevron2"/>
    <dgm:cxn modelId="{95731948-033D-4F3A-AE77-F4BCA9DCB13C}" srcId="{F8B3793B-28F4-49F2-B474-1C0BC22D2082}" destId="{5A717E21-8A93-4F93-81D1-BD1DF43AF5A5}" srcOrd="0" destOrd="0" parTransId="{9A3B15EE-EC43-4079-B0C9-6F42AF4C456E}" sibTransId="{608F6B37-37C8-455F-B408-46E06AA80DF7}"/>
    <dgm:cxn modelId="{94F13145-700C-4465-BD93-AFE94F25EE7D}" type="presOf" srcId="{16A77F57-2E60-4CF8-B760-C7040CBB61D7}" destId="{A5E341CE-561B-4F59-AE5F-7181DB445EE4}" srcOrd="0" destOrd="0" presId="urn:microsoft.com/office/officeart/2005/8/layout/chevron2"/>
    <dgm:cxn modelId="{E87198AA-0E60-429E-8BC3-885B495205FB}" type="presOf" srcId="{C09CFBA7-01DD-4ACC-B9C1-349E55DDF73E}" destId="{E93D85E2-ABEE-41FB-BD69-AFC595B729C0}" srcOrd="0" destOrd="0" presId="urn:microsoft.com/office/officeart/2005/8/layout/chevron2"/>
    <dgm:cxn modelId="{33AC5BC0-A487-4587-BD63-3B6247FEBDF8}" srcId="{C09CFBA7-01DD-4ACC-B9C1-349E55DDF73E}" destId="{E12F29BC-CF47-4D97-8AAE-D624EB22BFE1}" srcOrd="0" destOrd="0" parTransId="{1B0A0354-BD60-444D-A1F7-3FD5A480C5D7}" sibTransId="{4EFE3D16-EF60-43DF-8A13-6FBC3A609790}"/>
    <dgm:cxn modelId="{69DC3221-F56C-43A9-A79E-F35F0AA3C865}" srcId="{F8B3793B-28F4-49F2-B474-1C0BC22D2082}" destId="{871DD5F1-5AFD-4D43-9A14-8E74587BFB10}" srcOrd="5" destOrd="0" parTransId="{44A179F4-1E42-47C5-B432-A13BDE588FC0}" sibTransId="{71F97CE6-85AC-400A-B22A-3377292B3536}"/>
    <dgm:cxn modelId="{F8E47650-CC02-4978-B29D-6EFDEBCC4A4C}" type="presOf" srcId="{F8B3793B-28F4-49F2-B474-1C0BC22D2082}" destId="{50355157-32D7-4BB9-948E-9D0FE02EC959}" srcOrd="0" destOrd="0" presId="urn:microsoft.com/office/officeart/2005/8/layout/chevron2"/>
    <dgm:cxn modelId="{DB727A14-8E51-4444-9CCF-5C4D2836CF46}" srcId="{F8B3793B-28F4-49F2-B474-1C0BC22D2082}" destId="{C09CFBA7-01DD-4ACC-B9C1-349E55DDF73E}" srcOrd="3" destOrd="0" parTransId="{36ED6E60-D418-43A7-A7A9-2865A391083B}" sibTransId="{283A0DBA-EF53-4B64-BC41-BE90CC26A62B}"/>
    <dgm:cxn modelId="{3063B426-A2C4-424E-AA59-0570529C91AE}" srcId="{7E2BCE75-42D4-4D6D-8EBC-70FAB15B7CBB}" destId="{02D971B0-B0A4-497C-8B43-E8077915D8F0}" srcOrd="0" destOrd="0" parTransId="{DA2A8B3F-4C19-40FA-BFA4-B2B8E3A44B6B}" sibTransId="{1818C9A2-81E4-4A8A-977B-6CCC09F905CF}"/>
    <dgm:cxn modelId="{DF9FF913-E226-4D2F-877A-DB701FC4C400}" srcId="{F8B3793B-28F4-49F2-B474-1C0BC22D2082}" destId="{7B4C12C8-4A6D-4D11-BDB7-4A57D3FB87B7}" srcOrd="6" destOrd="0" parTransId="{897173DB-B21A-4646-B37F-1202C9218120}" sibTransId="{629C762A-626C-4FED-8DF2-956097CC6C9B}"/>
    <dgm:cxn modelId="{1A86AF05-EA58-4326-B938-A14516B7A02F}" type="presOf" srcId="{9775A2FA-108D-42FB-BD27-1D4F57A59CF9}" destId="{AA2210BC-DF30-4008-9BC9-C74888AE4E6B}" srcOrd="0" destOrd="0" presId="urn:microsoft.com/office/officeart/2005/8/layout/chevron2"/>
    <dgm:cxn modelId="{584F4BA5-15F3-4BB1-963E-D38A4DAE4377}" srcId="{9775A2FA-108D-42FB-BD27-1D4F57A59CF9}" destId="{E142FF49-A23C-483A-A7D3-8CAD0E8E79C6}" srcOrd="0" destOrd="0" parTransId="{C1876BC7-0F4A-4460-B616-55D73D325F64}" sibTransId="{DFBA426E-1AEE-4CD6-8AFB-998C1AD8A08E}"/>
    <dgm:cxn modelId="{7018EB0A-5940-455E-8A65-1C6D9FF09949}" type="presOf" srcId="{5A717E21-8A93-4F93-81D1-BD1DF43AF5A5}" destId="{AE038FA5-4B48-4AF3-9FFB-952A9D5F1A36}" srcOrd="0" destOrd="0" presId="urn:microsoft.com/office/officeart/2005/8/layout/chevron2"/>
    <dgm:cxn modelId="{3D9DD802-9021-40A0-9712-50F9AD2A667F}" type="presParOf" srcId="{50355157-32D7-4BB9-948E-9D0FE02EC959}" destId="{1BDB6B66-31FA-4A79-8276-2CE3AEB04C8A}" srcOrd="0" destOrd="0" presId="urn:microsoft.com/office/officeart/2005/8/layout/chevron2"/>
    <dgm:cxn modelId="{44EC5706-24FC-4A60-A9E1-127122A53FC3}" type="presParOf" srcId="{1BDB6B66-31FA-4A79-8276-2CE3AEB04C8A}" destId="{AE038FA5-4B48-4AF3-9FFB-952A9D5F1A36}" srcOrd="0" destOrd="0" presId="urn:microsoft.com/office/officeart/2005/8/layout/chevron2"/>
    <dgm:cxn modelId="{2B0E2DF5-011D-474D-96CF-252C00F41392}" type="presParOf" srcId="{1BDB6B66-31FA-4A79-8276-2CE3AEB04C8A}" destId="{6AD39D52-02FC-419F-9FFA-4ABCF680D5DF}" srcOrd="1" destOrd="0" presId="urn:microsoft.com/office/officeart/2005/8/layout/chevron2"/>
    <dgm:cxn modelId="{1A706270-13C6-4805-B114-DF8B378E02BA}" type="presParOf" srcId="{50355157-32D7-4BB9-948E-9D0FE02EC959}" destId="{1BAEFEA4-933B-4196-842B-141502F3A65A}" srcOrd="1" destOrd="0" presId="urn:microsoft.com/office/officeart/2005/8/layout/chevron2"/>
    <dgm:cxn modelId="{8AF80E55-B3D9-4456-A153-699E6E8B6AFA}" type="presParOf" srcId="{50355157-32D7-4BB9-948E-9D0FE02EC959}" destId="{F2365AD4-5A72-4A3E-AFDB-6C81FE2BAF9E}" srcOrd="2" destOrd="0" presId="urn:microsoft.com/office/officeart/2005/8/layout/chevron2"/>
    <dgm:cxn modelId="{6CD184F1-C44E-47FF-BF50-9C56F1796DED}" type="presParOf" srcId="{F2365AD4-5A72-4A3E-AFDB-6C81FE2BAF9E}" destId="{2FE9B484-669E-4B90-A97A-BE9137FD0F26}" srcOrd="0" destOrd="0" presId="urn:microsoft.com/office/officeart/2005/8/layout/chevron2"/>
    <dgm:cxn modelId="{903E3E8C-4CE8-4B89-8754-AD228438D997}" type="presParOf" srcId="{F2365AD4-5A72-4A3E-AFDB-6C81FE2BAF9E}" destId="{BE124D77-A504-4880-BDAC-930D8CAC74C2}" srcOrd="1" destOrd="0" presId="urn:microsoft.com/office/officeart/2005/8/layout/chevron2"/>
    <dgm:cxn modelId="{C905635E-1788-40C6-BFB7-98430B218833}" type="presParOf" srcId="{50355157-32D7-4BB9-948E-9D0FE02EC959}" destId="{61951676-D7A6-4787-A4AC-3A7B791CC892}" srcOrd="3" destOrd="0" presId="urn:microsoft.com/office/officeart/2005/8/layout/chevron2"/>
    <dgm:cxn modelId="{355C8A79-506B-44C2-BA0E-9CBEC2D3D0F7}" type="presParOf" srcId="{50355157-32D7-4BB9-948E-9D0FE02EC959}" destId="{D115D64C-5483-42A8-A7C9-DBEADE07A2BC}" srcOrd="4" destOrd="0" presId="urn:microsoft.com/office/officeart/2005/8/layout/chevron2"/>
    <dgm:cxn modelId="{7513DF52-A098-4DEC-85C3-D73B2E775690}" type="presParOf" srcId="{D115D64C-5483-42A8-A7C9-DBEADE07A2BC}" destId="{73BFDEA6-49E5-4543-998D-E7D0F985B2F2}" srcOrd="0" destOrd="0" presId="urn:microsoft.com/office/officeart/2005/8/layout/chevron2"/>
    <dgm:cxn modelId="{0323509F-BCD4-4F7F-9AED-029EF584F1CD}" type="presParOf" srcId="{D115D64C-5483-42A8-A7C9-DBEADE07A2BC}" destId="{43CC35FD-B539-48F5-A3AA-3DE21DE55B95}" srcOrd="1" destOrd="0" presId="urn:microsoft.com/office/officeart/2005/8/layout/chevron2"/>
    <dgm:cxn modelId="{EFF34139-25EB-4A1D-9911-2890FA57798C}" type="presParOf" srcId="{50355157-32D7-4BB9-948E-9D0FE02EC959}" destId="{ED3F7C4F-E502-4914-A18E-52951123F6D1}" srcOrd="5" destOrd="0" presId="urn:microsoft.com/office/officeart/2005/8/layout/chevron2"/>
    <dgm:cxn modelId="{81244E28-D279-417A-913B-C7D335328122}" type="presParOf" srcId="{50355157-32D7-4BB9-948E-9D0FE02EC959}" destId="{DB0D486E-610B-4188-8C6D-4E93D0FA0ADF}" srcOrd="6" destOrd="0" presId="urn:microsoft.com/office/officeart/2005/8/layout/chevron2"/>
    <dgm:cxn modelId="{FD96F567-DFDD-46A6-843D-823FF3486319}" type="presParOf" srcId="{DB0D486E-610B-4188-8C6D-4E93D0FA0ADF}" destId="{E93D85E2-ABEE-41FB-BD69-AFC595B729C0}" srcOrd="0" destOrd="0" presId="urn:microsoft.com/office/officeart/2005/8/layout/chevron2"/>
    <dgm:cxn modelId="{B7D413FC-F7A9-407B-9056-E99350C6057E}" type="presParOf" srcId="{DB0D486E-610B-4188-8C6D-4E93D0FA0ADF}" destId="{27F163E9-979E-4C13-A486-D5CAE5009E90}" srcOrd="1" destOrd="0" presId="urn:microsoft.com/office/officeart/2005/8/layout/chevron2"/>
    <dgm:cxn modelId="{478CDEBE-7109-43E1-8277-6F965F0346BB}" type="presParOf" srcId="{50355157-32D7-4BB9-948E-9D0FE02EC959}" destId="{F94223B7-5EF5-4730-8402-C239AE9B7DCB}" srcOrd="7" destOrd="0" presId="urn:microsoft.com/office/officeart/2005/8/layout/chevron2"/>
    <dgm:cxn modelId="{06A9DD47-6464-4811-96F8-BDBFE01DF659}" type="presParOf" srcId="{50355157-32D7-4BB9-948E-9D0FE02EC959}" destId="{A25338D9-8CF6-427E-BB85-3F4BAC5F9C67}" srcOrd="8" destOrd="0" presId="urn:microsoft.com/office/officeart/2005/8/layout/chevron2"/>
    <dgm:cxn modelId="{9D0A9E5A-AC7A-48B4-810A-901E39E5DF70}" type="presParOf" srcId="{A25338D9-8CF6-427E-BB85-3F4BAC5F9C67}" destId="{AA2210BC-DF30-4008-9BC9-C74888AE4E6B}" srcOrd="0" destOrd="0" presId="urn:microsoft.com/office/officeart/2005/8/layout/chevron2"/>
    <dgm:cxn modelId="{63A804E6-1803-4C5D-B490-3C8C34C1F24A}" type="presParOf" srcId="{A25338D9-8CF6-427E-BB85-3F4BAC5F9C67}" destId="{8A41E726-1608-46AA-9DD8-BF57FC1B4FEA}" srcOrd="1" destOrd="0" presId="urn:microsoft.com/office/officeart/2005/8/layout/chevron2"/>
    <dgm:cxn modelId="{CC0DFF3D-8616-4E26-9D62-C420381F750A}" type="presParOf" srcId="{50355157-32D7-4BB9-948E-9D0FE02EC959}" destId="{C5BA712E-1259-4F6B-9AD5-51DB395A86C7}" srcOrd="9" destOrd="0" presId="urn:microsoft.com/office/officeart/2005/8/layout/chevron2"/>
    <dgm:cxn modelId="{0059F630-67F9-42A2-A9A0-AC135C22DB4E}" type="presParOf" srcId="{50355157-32D7-4BB9-948E-9D0FE02EC959}" destId="{9601000F-6E9F-4F1C-B8AB-C356B1C67CF0}" srcOrd="10" destOrd="0" presId="urn:microsoft.com/office/officeart/2005/8/layout/chevron2"/>
    <dgm:cxn modelId="{F32958C1-B043-4C3F-8210-B017ED6429C4}" type="presParOf" srcId="{9601000F-6E9F-4F1C-B8AB-C356B1C67CF0}" destId="{7BC3E947-F764-48E0-9DB1-4A8A3738D4B4}" srcOrd="0" destOrd="0" presId="urn:microsoft.com/office/officeart/2005/8/layout/chevron2"/>
    <dgm:cxn modelId="{3E56B019-89AF-4D8A-AB35-4878264471B9}" type="presParOf" srcId="{9601000F-6E9F-4F1C-B8AB-C356B1C67CF0}" destId="{74BD59BE-768D-417C-A80D-F250079C352E}" srcOrd="1" destOrd="0" presId="urn:microsoft.com/office/officeart/2005/8/layout/chevron2"/>
    <dgm:cxn modelId="{FC7E0F17-E86F-4947-83C2-1EA86306C5A3}" type="presParOf" srcId="{50355157-32D7-4BB9-948E-9D0FE02EC959}" destId="{10CBD43D-E36B-4AFA-959A-3E5DCE1452DF}" srcOrd="11" destOrd="0" presId="urn:microsoft.com/office/officeart/2005/8/layout/chevron2"/>
    <dgm:cxn modelId="{AE238012-EDD4-48A0-BA16-E27C537F55CC}" type="presParOf" srcId="{50355157-32D7-4BB9-948E-9D0FE02EC959}" destId="{0D9736B0-8747-440B-AC6A-8FEF4EC662A3}" srcOrd="12" destOrd="0" presId="urn:microsoft.com/office/officeart/2005/8/layout/chevron2"/>
    <dgm:cxn modelId="{9C1B8EAD-D2F7-43A6-9303-FDBF3EC0C530}" type="presParOf" srcId="{0D9736B0-8747-440B-AC6A-8FEF4EC662A3}" destId="{137B1227-DAFA-4355-80F7-8C891E420C48}" srcOrd="0" destOrd="0" presId="urn:microsoft.com/office/officeart/2005/8/layout/chevron2"/>
    <dgm:cxn modelId="{3FB7A4E2-55F5-47F8-A54B-EA7E090F8DE6}" type="presParOf" srcId="{0D9736B0-8747-440B-AC6A-8FEF4EC662A3}" destId="{A5E341CE-561B-4F59-AE5F-7181DB445EE4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8B3793B-28F4-49F2-B474-1C0BC22D2082}" type="doc">
      <dgm:prSet loTypeId="urn:microsoft.com/office/officeart/2005/8/layout/chevron2" loCatId="list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tr-TR"/>
        </a:p>
      </dgm:t>
    </dgm:pt>
    <dgm:pt modelId="{5A717E21-8A93-4F93-81D1-BD1DF43AF5A5}">
      <dgm:prSet phldrT="[Text]" phldr="1"/>
      <dgm:spPr/>
      <dgm:t>
        <a:bodyPr/>
        <a:lstStyle/>
        <a:p>
          <a:endParaRPr lang="tr-TR" dirty="0"/>
        </a:p>
      </dgm:t>
    </dgm:pt>
    <dgm:pt modelId="{9A3B15EE-EC43-4079-B0C9-6F42AF4C456E}" type="parTrans" cxnId="{95731948-033D-4F3A-AE77-F4BCA9DCB13C}">
      <dgm:prSet/>
      <dgm:spPr/>
      <dgm:t>
        <a:bodyPr/>
        <a:lstStyle/>
        <a:p>
          <a:endParaRPr lang="tr-TR"/>
        </a:p>
      </dgm:t>
    </dgm:pt>
    <dgm:pt modelId="{608F6B37-37C8-455F-B408-46E06AA80DF7}" type="sibTrans" cxnId="{95731948-033D-4F3A-AE77-F4BCA9DCB13C}">
      <dgm:prSet/>
      <dgm:spPr/>
      <dgm:t>
        <a:bodyPr/>
        <a:lstStyle/>
        <a:p>
          <a:endParaRPr lang="tr-TR"/>
        </a:p>
      </dgm:t>
    </dgm:pt>
    <dgm:pt modelId="{7D0C1513-790E-4C1B-9B98-32AEE27C0AA9}">
      <dgm:prSet phldrT="[Text]" custT="1"/>
      <dgm:spPr/>
      <dgm:t>
        <a:bodyPr/>
        <a:lstStyle/>
        <a:p>
          <a:r>
            <a:rPr lang="tr-TR" sz="3200" b="1" dirty="0"/>
            <a:t>İstem alma </a:t>
          </a:r>
        </a:p>
      </dgm:t>
    </dgm:pt>
    <dgm:pt modelId="{2385A219-4409-40A3-82B5-7BEA569F9BD7}" type="parTrans" cxnId="{78E5D036-254C-4507-88A7-AA06B024BFA1}">
      <dgm:prSet/>
      <dgm:spPr/>
      <dgm:t>
        <a:bodyPr/>
        <a:lstStyle/>
        <a:p>
          <a:endParaRPr lang="tr-TR"/>
        </a:p>
      </dgm:t>
    </dgm:pt>
    <dgm:pt modelId="{EF617448-48FE-40BE-A317-54B4CCAD0AC3}" type="sibTrans" cxnId="{78E5D036-254C-4507-88A7-AA06B024BFA1}">
      <dgm:prSet/>
      <dgm:spPr/>
      <dgm:t>
        <a:bodyPr/>
        <a:lstStyle/>
        <a:p>
          <a:endParaRPr lang="tr-TR"/>
        </a:p>
      </dgm:t>
    </dgm:pt>
    <dgm:pt modelId="{9C06C897-D699-4776-89CD-6DDB125FBF58}">
      <dgm:prSet phldrT="[Text]" phldr="1"/>
      <dgm:spPr>
        <a:noFill/>
      </dgm:spPr>
      <dgm:t>
        <a:bodyPr/>
        <a:lstStyle/>
        <a:p>
          <a:endParaRPr lang="tr-TR" dirty="0">
            <a:solidFill>
              <a:schemeClr val="bg1">
                <a:lumMod val="85000"/>
              </a:schemeClr>
            </a:solidFill>
          </a:endParaRPr>
        </a:p>
      </dgm:t>
    </dgm:pt>
    <dgm:pt modelId="{AA5508C7-2D30-41D4-8762-0FBA080330CD}" type="parTrans" cxnId="{33BCCE84-5A69-4498-9735-539159D21200}">
      <dgm:prSet/>
      <dgm:spPr/>
      <dgm:t>
        <a:bodyPr/>
        <a:lstStyle/>
        <a:p>
          <a:endParaRPr lang="tr-TR"/>
        </a:p>
      </dgm:t>
    </dgm:pt>
    <dgm:pt modelId="{4ECB2364-F93D-4FEA-898A-F586548A1787}" type="sibTrans" cxnId="{33BCCE84-5A69-4498-9735-539159D21200}">
      <dgm:prSet/>
      <dgm:spPr/>
      <dgm:t>
        <a:bodyPr/>
        <a:lstStyle/>
        <a:p>
          <a:endParaRPr lang="tr-TR"/>
        </a:p>
      </dgm:t>
    </dgm:pt>
    <dgm:pt modelId="{5F1A24B9-5C86-42E0-B3C9-6EE0B7A79DE6}">
      <dgm:prSet phldrT="[Text]" custT="1"/>
      <dgm:spPr/>
      <dgm:t>
        <a:bodyPr/>
        <a:lstStyle/>
        <a:p>
          <a:r>
            <a:rPr lang="tr-TR" sz="3200" dirty="0">
              <a:solidFill>
                <a:schemeClr val="bg1">
                  <a:lumMod val="85000"/>
                </a:schemeClr>
              </a:solidFill>
            </a:rPr>
            <a:t>Tüp hazırlığı</a:t>
          </a:r>
        </a:p>
      </dgm:t>
    </dgm:pt>
    <dgm:pt modelId="{17350376-B5D9-4632-BC50-C3080915A178}" type="parTrans" cxnId="{E951A87E-6102-405E-A56A-5C0C9C103F65}">
      <dgm:prSet/>
      <dgm:spPr/>
      <dgm:t>
        <a:bodyPr/>
        <a:lstStyle/>
        <a:p>
          <a:endParaRPr lang="tr-TR"/>
        </a:p>
      </dgm:t>
    </dgm:pt>
    <dgm:pt modelId="{8A0A57C5-9DB2-4830-992F-0D35002A73E8}" type="sibTrans" cxnId="{E951A87E-6102-405E-A56A-5C0C9C103F65}">
      <dgm:prSet/>
      <dgm:spPr/>
      <dgm:t>
        <a:bodyPr/>
        <a:lstStyle/>
        <a:p>
          <a:endParaRPr lang="tr-TR"/>
        </a:p>
      </dgm:t>
    </dgm:pt>
    <dgm:pt modelId="{16A77F57-2E60-4CF8-B760-C7040CBB61D7}">
      <dgm:prSet phldrT="[Text]" custT="1"/>
      <dgm:spPr/>
      <dgm:t>
        <a:bodyPr/>
        <a:lstStyle/>
        <a:p>
          <a:r>
            <a:rPr lang="tr-TR" sz="3200" dirty="0">
              <a:solidFill>
                <a:schemeClr val="bg1">
                  <a:lumMod val="85000"/>
                </a:schemeClr>
              </a:solidFill>
            </a:rPr>
            <a:t>Tüp transferi</a:t>
          </a:r>
        </a:p>
      </dgm:t>
    </dgm:pt>
    <dgm:pt modelId="{0B5F2160-17CF-4FEF-BE39-1B30408C6673}" type="parTrans" cxnId="{16938F57-4601-4E2A-88EE-C3DD405C91C8}">
      <dgm:prSet/>
      <dgm:spPr/>
      <dgm:t>
        <a:bodyPr/>
        <a:lstStyle/>
        <a:p>
          <a:endParaRPr lang="tr-TR"/>
        </a:p>
      </dgm:t>
    </dgm:pt>
    <dgm:pt modelId="{343BF4EF-355B-4EFC-B4DB-FC44CFA0EAF8}" type="sibTrans" cxnId="{16938F57-4601-4E2A-88EE-C3DD405C91C8}">
      <dgm:prSet/>
      <dgm:spPr/>
      <dgm:t>
        <a:bodyPr/>
        <a:lstStyle/>
        <a:p>
          <a:endParaRPr lang="tr-TR"/>
        </a:p>
      </dgm:t>
    </dgm:pt>
    <dgm:pt modelId="{7B4C12C8-4A6D-4D11-BDB7-4A57D3FB87B7}">
      <dgm:prSet phldrT="[Text]"/>
      <dgm:spPr>
        <a:noFill/>
      </dgm:spPr>
      <dgm:t>
        <a:bodyPr/>
        <a:lstStyle/>
        <a:p>
          <a:endParaRPr lang="tr-TR" dirty="0"/>
        </a:p>
      </dgm:t>
    </dgm:pt>
    <dgm:pt modelId="{897173DB-B21A-4646-B37F-1202C9218120}" type="parTrans" cxnId="{DF9FF913-E226-4D2F-877A-DB701FC4C400}">
      <dgm:prSet/>
      <dgm:spPr/>
      <dgm:t>
        <a:bodyPr/>
        <a:lstStyle/>
        <a:p>
          <a:endParaRPr lang="tr-TR"/>
        </a:p>
      </dgm:t>
    </dgm:pt>
    <dgm:pt modelId="{629C762A-626C-4FED-8DF2-956097CC6C9B}" type="sibTrans" cxnId="{DF9FF913-E226-4D2F-877A-DB701FC4C400}">
      <dgm:prSet/>
      <dgm:spPr/>
      <dgm:t>
        <a:bodyPr/>
        <a:lstStyle/>
        <a:p>
          <a:endParaRPr lang="tr-TR"/>
        </a:p>
      </dgm:t>
    </dgm:pt>
    <dgm:pt modelId="{9775A2FA-108D-42FB-BD27-1D4F57A59CF9}">
      <dgm:prSet phldrT="[Text]"/>
      <dgm:spPr>
        <a:noFill/>
      </dgm:spPr>
      <dgm:t>
        <a:bodyPr/>
        <a:lstStyle/>
        <a:p>
          <a:endParaRPr lang="tr-TR" dirty="0"/>
        </a:p>
      </dgm:t>
    </dgm:pt>
    <dgm:pt modelId="{81849107-01DD-4485-BC48-62CECCD4B69B}" type="parTrans" cxnId="{117AF39D-B18E-4EDE-BDE4-B1AB9BB75A45}">
      <dgm:prSet/>
      <dgm:spPr/>
      <dgm:t>
        <a:bodyPr/>
        <a:lstStyle/>
        <a:p>
          <a:endParaRPr lang="tr-TR"/>
        </a:p>
      </dgm:t>
    </dgm:pt>
    <dgm:pt modelId="{028CE886-3483-4F80-87BF-6E8B4594F8C3}" type="sibTrans" cxnId="{117AF39D-B18E-4EDE-BDE4-B1AB9BB75A45}">
      <dgm:prSet/>
      <dgm:spPr/>
      <dgm:t>
        <a:bodyPr/>
        <a:lstStyle/>
        <a:p>
          <a:endParaRPr lang="tr-TR"/>
        </a:p>
      </dgm:t>
    </dgm:pt>
    <dgm:pt modelId="{871DD5F1-5AFD-4D43-9A14-8E74587BFB10}">
      <dgm:prSet phldrT="[Text]"/>
      <dgm:spPr>
        <a:noFill/>
      </dgm:spPr>
      <dgm:t>
        <a:bodyPr/>
        <a:lstStyle/>
        <a:p>
          <a:endParaRPr lang="tr-TR" dirty="0"/>
        </a:p>
      </dgm:t>
    </dgm:pt>
    <dgm:pt modelId="{44A179F4-1E42-47C5-B432-A13BDE588FC0}" type="parTrans" cxnId="{69DC3221-F56C-43A9-A79E-F35F0AA3C865}">
      <dgm:prSet/>
      <dgm:spPr/>
      <dgm:t>
        <a:bodyPr/>
        <a:lstStyle/>
        <a:p>
          <a:endParaRPr lang="tr-TR"/>
        </a:p>
      </dgm:t>
    </dgm:pt>
    <dgm:pt modelId="{71F97CE6-85AC-400A-B22A-3377292B3536}" type="sibTrans" cxnId="{69DC3221-F56C-43A9-A79E-F35F0AA3C865}">
      <dgm:prSet/>
      <dgm:spPr/>
      <dgm:t>
        <a:bodyPr/>
        <a:lstStyle/>
        <a:p>
          <a:endParaRPr lang="tr-TR"/>
        </a:p>
      </dgm:t>
    </dgm:pt>
    <dgm:pt modelId="{E12F29BC-CF47-4D97-8AAE-D624EB22BFE1}">
      <dgm:prSet custT="1"/>
      <dgm:spPr/>
      <dgm:t>
        <a:bodyPr/>
        <a:lstStyle/>
        <a:p>
          <a:r>
            <a:rPr lang="tr-TR" sz="3200" dirty="0">
              <a:solidFill>
                <a:schemeClr val="bg1">
                  <a:lumMod val="85000"/>
                </a:schemeClr>
              </a:solidFill>
            </a:rPr>
            <a:t>Hasta hazırlığı</a:t>
          </a:r>
        </a:p>
      </dgm:t>
    </dgm:pt>
    <dgm:pt modelId="{1B0A0354-BD60-444D-A1F7-3FD5A480C5D7}" type="parTrans" cxnId="{33AC5BC0-A487-4587-BD63-3B6247FEBDF8}">
      <dgm:prSet/>
      <dgm:spPr/>
      <dgm:t>
        <a:bodyPr/>
        <a:lstStyle/>
        <a:p>
          <a:endParaRPr lang="tr-TR"/>
        </a:p>
      </dgm:t>
    </dgm:pt>
    <dgm:pt modelId="{4EFE3D16-EF60-43DF-8A13-6FBC3A609790}" type="sibTrans" cxnId="{33AC5BC0-A487-4587-BD63-3B6247FEBDF8}">
      <dgm:prSet/>
      <dgm:spPr/>
      <dgm:t>
        <a:bodyPr/>
        <a:lstStyle/>
        <a:p>
          <a:endParaRPr lang="tr-TR"/>
        </a:p>
      </dgm:t>
    </dgm:pt>
    <dgm:pt modelId="{E142FF49-A23C-483A-A7D3-8CAD0E8E79C6}">
      <dgm:prSet custT="1"/>
      <dgm:spPr/>
      <dgm:t>
        <a:bodyPr/>
        <a:lstStyle/>
        <a:p>
          <a:r>
            <a:rPr lang="tr-TR" sz="3200" dirty="0">
              <a:solidFill>
                <a:schemeClr val="bg1">
                  <a:lumMod val="85000"/>
                </a:schemeClr>
              </a:solidFill>
            </a:rPr>
            <a:t>İşlem süreci</a:t>
          </a:r>
        </a:p>
      </dgm:t>
    </dgm:pt>
    <dgm:pt modelId="{C1876BC7-0F4A-4460-B616-55D73D325F64}" type="parTrans" cxnId="{584F4BA5-15F3-4BB1-963E-D38A4DAE4377}">
      <dgm:prSet/>
      <dgm:spPr/>
      <dgm:t>
        <a:bodyPr/>
        <a:lstStyle/>
        <a:p>
          <a:endParaRPr lang="tr-TR"/>
        </a:p>
      </dgm:t>
    </dgm:pt>
    <dgm:pt modelId="{DFBA426E-1AEE-4CD6-8AFB-998C1AD8A08E}" type="sibTrans" cxnId="{584F4BA5-15F3-4BB1-963E-D38A4DAE4377}">
      <dgm:prSet/>
      <dgm:spPr/>
      <dgm:t>
        <a:bodyPr/>
        <a:lstStyle/>
        <a:p>
          <a:endParaRPr lang="tr-TR"/>
        </a:p>
      </dgm:t>
    </dgm:pt>
    <dgm:pt modelId="{E83C4975-59DA-40CE-809E-FCEA014F368E}">
      <dgm:prSet custT="1"/>
      <dgm:spPr/>
      <dgm:t>
        <a:bodyPr/>
        <a:lstStyle/>
        <a:p>
          <a:r>
            <a:rPr lang="tr-TR" sz="3200" dirty="0">
              <a:solidFill>
                <a:schemeClr val="bg1">
                  <a:lumMod val="85000"/>
                </a:schemeClr>
              </a:solidFill>
            </a:rPr>
            <a:t>Bölge bakımı</a:t>
          </a:r>
        </a:p>
      </dgm:t>
    </dgm:pt>
    <dgm:pt modelId="{D8928D70-8387-4E04-AF38-B56B338A3AC6}" type="parTrans" cxnId="{40BE059E-D69E-4EFA-AE75-1C5A96636A23}">
      <dgm:prSet/>
      <dgm:spPr/>
      <dgm:t>
        <a:bodyPr/>
        <a:lstStyle/>
        <a:p>
          <a:endParaRPr lang="tr-TR"/>
        </a:p>
      </dgm:t>
    </dgm:pt>
    <dgm:pt modelId="{4ABD73BA-9D5A-444F-9B8C-4DB1010A1A8F}" type="sibTrans" cxnId="{40BE059E-D69E-4EFA-AE75-1C5A96636A23}">
      <dgm:prSet/>
      <dgm:spPr/>
      <dgm:t>
        <a:bodyPr/>
        <a:lstStyle/>
        <a:p>
          <a:endParaRPr lang="tr-TR"/>
        </a:p>
      </dgm:t>
    </dgm:pt>
    <dgm:pt modelId="{7E2BCE75-42D4-4D6D-8EBC-70FAB15B7CBB}">
      <dgm:prSet phldrT="[Text]" phldr="1"/>
      <dgm:spPr>
        <a:noFill/>
      </dgm:spPr>
      <dgm:t>
        <a:bodyPr/>
        <a:lstStyle/>
        <a:p>
          <a:endParaRPr lang="tr-TR" dirty="0"/>
        </a:p>
      </dgm:t>
    </dgm:pt>
    <dgm:pt modelId="{1662A47E-5451-4AB7-B693-8F0CFE3F7A99}" type="sibTrans" cxnId="{EC2D547C-F536-4B1A-B283-1E75D20FE42F}">
      <dgm:prSet/>
      <dgm:spPr/>
      <dgm:t>
        <a:bodyPr/>
        <a:lstStyle/>
        <a:p>
          <a:endParaRPr lang="tr-TR"/>
        </a:p>
      </dgm:t>
    </dgm:pt>
    <dgm:pt modelId="{47740039-8259-4836-AE01-D6996EBEFA5E}" type="parTrans" cxnId="{EC2D547C-F536-4B1A-B283-1E75D20FE42F}">
      <dgm:prSet/>
      <dgm:spPr/>
      <dgm:t>
        <a:bodyPr/>
        <a:lstStyle/>
        <a:p>
          <a:endParaRPr lang="tr-TR"/>
        </a:p>
      </dgm:t>
    </dgm:pt>
    <dgm:pt modelId="{C09CFBA7-01DD-4ACC-B9C1-349E55DDF73E}">
      <dgm:prSet phldrT="[Text]"/>
      <dgm:spPr>
        <a:noFill/>
      </dgm:spPr>
      <dgm:t>
        <a:bodyPr/>
        <a:lstStyle/>
        <a:p>
          <a:endParaRPr lang="tr-TR" dirty="0"/>
        </a:p>
      </dgm:t>
    </dgm:pt>
    <dgm:pt modelId="{36ED6E60-D418-43A7-A7A9-2865A391083B}" type="parTrans" cxnId="{DB727A14-8E51-4444-9CCF-5C4D2836CF46}">
      <dgm:prSet/>
      <dgm:spPr/>
      <dgm:t>
        <a:bodyPr/>
        <a:lstStyle/>
        <a:p>
          <a:endParaRPr lang="tr-TR"/>
        </a:p>
      </dgm:t>
    </dgm:pt>
    <dgm:pt modelId="{283A0DBA-EF53-4B64-BC41-BE90CC26A62B}" type="sibTrans" cxnId="{DB727A14-8E51-4444-9CCF-5C4D2836CF46}">
      <dgm:prSet/>
      <dgm:spPr/>
      <dgm:t>
        <a:bodyPr/>
        <a:lstStyle/>
        <a:p>
          <a:endParaRPr lang="tr-TR"/>
        </a:p>
      </dgm:t>
    </dgm:pt>
    <dgm:pt modelId="{02D971B0-B0A4-497C-8B43-E8077915D8F0}">
      <dgm:prSet custT="1"/>
      <dgm:spPr/>
      <dgm:t>
        <a:bodyPr/>
        <a:lstStyle/>
        <a:p>
          <a:r>
            <a:rPr lang="tr-TR" sz="3200" dirty="0">
              <a:solidFill>
                <a:schemeClr val="bg1">
                  <a:lumMod val="85000"/>
                </a:schemeClr>
              </a:solidFill>
            </a:rPr>
            <a:t>Barkodlama</a:t>
          </a:r>
        </a:p>
      </dgm:t>
    </dgm:pt>
    <dgm:pt modelId="{DA2A8B3F-4C19-40FA-BFA4-B2B8E3A44B6B}" type="parTrans" cxnId="{3063B426-A2C4-424E-AA59-0570529C91AE}">
      <dgm:prSet/>
      <dgm:spPr/>
      <dgm:t>
        <a:bodyPr/>
        <a:lstStyle/>
        <a:p>
          <a:endParaRPr lang="tr-TR"/>
        </a:p>
      </dgm:t>
    </dgm:pt>
    <dgm:pt modelId="{1818C9A2-81E4-4A8A-977B-6CCC09F905CF}" type="sibTrans" cxnId="{3063B426-A2C4-424E-AA59-0570529C91AE}">
      <dgm:prSet/>
      <dgm:spPr/>
      <dgm:t>
        <a:bodyPr/>
        <a:lstStyle/>
        <a:p>
          <a:endParaRPr lang="tr-TR"/>
        </a:p>
      </dgm:t>
    </dgm:pt>
    <dgm:pt modelId="{50355157-32D7-4BB9-948E-9D0FE02EC959}" type="pres">
      <dgm:prSet presAssocID="{F8B3793B-28F4-49F2-B474-1C0BC22D2082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BDB6B66-31FA-4A79-8276-2CE3AEB04C8A}" type="pres">
      <dgm:prSet presAssocID="{5A717E21-8A93-4F93-81D1-BD1DF43AF5A5}" presName="composite" presStyleCnt="0"/>
      <dgm:spPr/>
    </dgm:pt>
    <dgm:pt modelId="{AE038FA5-4B48-4AF3-9FFB-952A9D5F1A36}" type="pres">
      <dgm:prSet presAssocID="{5A717E21-8A93-4F93-81D1-BD1DF43AF5A5}" presName="parentText" presStyleLbl="alignNode1" presStyleIdx="0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AD39D52-02FC-419F-9FFA-4ABCF680D5DF}" type="pres">
      <dgm:prSet presAssocID="{5A717E21-8A93-4F93-81D1-BD1DF43AF5A5}" presName="descendantText" presStyleLbl="alignAcc1" presStyleIdx="0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BAEFEA4-933B-4196-842B-141502F3A65A}" type="pres">
      <dgm:prSet presAssocID="{608F6B37-37C8-455F-B408-46E06AA80DF7}" presName="sp" presStyleCnt="0"/>
      <dgm:spPr/>
    </dgm:pt>
    <dgm:pt modelId="{F2365AD4-5A72-4A3E-AFDB-6C81FE2BAF9E}" type="pres">
      <dgm:prSet presAssocID="{9C06C897-D699-4776-89CD-6DDB125FBF58}" presName="composite" presStyleCnt="0"/>
      <dgm:spPr/>
    </dgm:pt>
    <dgm:pt modelId="{2FE9B484-669E-4B90-A97A-BE9137FD0F26}" type="pres">
      <dgm:prSet presAssocID="{9C06C897-D699-4776-89CD-6DDB125FBF58}" presName="parentText" presStyleLbl="alignNode1" presStyleIdx="1" presStyleCnt="7" custLinFactNeighborX="1767" custLinFactNeighborY="421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E124D77-A504-4880-BDAC-930D8CAC74C2}" type="pres">
      <dgm:prSet presAssocID="{9C06C897-D699-4776-89CD-6DDB125FBF58}" presName="descendantText" presStyleLbl="alignAcc1" presStyleIdx="1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1951676-D7A6-4787-A4AC-3A7B791CC892}" type="pres">
      <dgm:prSet presAssocID="{4ECB2364-F93D-4FEA-898A-F586548A1787}" presName="sp" presStyleCnt="0"/>
      <dgm:spPr/>
    </dgm:pt>
    <dgm:pt modelId="{D115D64C-5483-42A8-A7C9-DBEADE07A2BC}" type="pres">
      <dgm:prSet presAssocID="{7E2BCE75-42D4-4D6D-8EBC-70FAB15B7CBB}" presName="composite" presStyleCnt="0"/>
      <dgm:spPr/>
    </dgm:pt>
    <dgm:pt modelId="{73BFDEA6-49E5-4543-998D-E7D0F985B2F2}" type="pres">
      <dgm:prSet presAssocID="{7E2BCE75-42D4-4D6D-8EBC-70FAB15B7CBB}" presName="parentText" presStyleLbl="alignNode1" presStyleIdx="2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3CC35FD-B539-48F5-A3AA-3DE21DE55B95}" type="pres">
      <dgm:prSet presAssocID="{7E2BCE75-42D4-4D6D-8EBC-70FAB15B7CBB}" presName="descendantText" presStyleLbl="alignAcc1" presStyleIdx="2" presStyleCnt="7" custLinFactNeighborX="-922" custLinFactNeighborY="24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D3F7C4F-E502-4914-A18E-52951123F6D1}" type="pres">
      <dgm:prSet presAssocID="{1662A47E-5451-4AB7-B693-8F0CFE3F7A99}" presName="sp" presStyleCnt="0"/>
      <dgm:spPr/>
    </dgm:pt>
    <dgm:pt modelId="{DB0D486E-610B-4188-8C6D-4E93D0FA0ADF}" type="pres">
      <dgm:prSet presAssocID="{C09CFBA7-01DD-4ACC-B9C1-349E55DDF73E}" presName="composite" presStyleCnt="0"/>
      <dgm:spPr/>
    </dgm:pt>
    <dgm:pt modelId="{E93D85E2-ABEE-41FB-BD69-AFC595B729C0}" type="pres">
      <dgm:prSet presAssocID="{C09CFBA7-01DD-4ACC-B9C1-349E55DDF73E}" presName="parentText" presStyleLbl="alignNode1" presStyleIdx="3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7F163E9-979E-4C13-A486-D5CAE5009E90}" type="pres">
      <dgm:prSet presAssocID="{C09CFBA7-01DD-4ACC-B9C1-349E55DDF73E}" presName="descendantText" presStyleLbl="alignAcc1" presStyleIdx="3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94223B7-5EF5-4730-8402-C239AE9B7DCB}" type="pres">
      <dgm:prSet presAssocID="{283A0DBA-EF53-4B64-BC41-BE90CC26A62B}" presName="sp" presStyleCnt="0"/>
      <dgm:spPr/>
    </dgm:pt>
    <dgm:pt modelId="{A25338D9-8CF6-427E-BB85-3F4BAC5F9C67}" type="pres">
      <dgm:prSet presAssocID="{9775A2FA-108D-42FB-BD27-1D4F57A59CF9}" presName="composite" presStyleCnt="0"/>
      <dgm:spPr/>
    </dgm:pt>
    <dgm:pt modelId="{AA2210BC-DF30-4008-9BC9-C74888AE4E6B}" type="pres">
      <dgm:prSet presAssocID="{9775A2FA-108D-42FB-BD27-1D4F57A59CF9}" presName="parentText" presStyleLbl="alignNode1" presStyleIdx="4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A41E726-1608-46AA-9DD8-BF57FC1B4FEA}" type="pres">
      <dgm:prSet presAssocID="{9775A2FA-108D-42FB-BD27-1D4F57A59CF9}" presName="descendantText" presStyleLbl="alignAcc1" presStyleIdx="4" presStyleCnt="7" custLinFactNeighborX="954" custLinFactNeighborY="164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5BA712E-1259-4F6B-9AD5-51DB395A86C7}" type="pres">
      <dgm:prSet presAssocID="{028CE886-3483-4F80-87BF-6E8B4594F8C3}" presName="sp" presStyleCnt="0"/>
      <dgm:spPr/>
    </dgm:pt>
    <dgm:pt modelId="{9601000F-6E9F-4F1C-B8AB-C356B1C67CF0}" type="pres">
      <dgm:prSet presAssocID="{871DD5F1-5AFD-4D43-9A14-8E74587BFB10}" presName="composite" presStyleCnt="0"/>
      <dgm:spPr/>
    </dgm:pt>
    <dgm:pt modelId="{7BC3E947-F764-48E0-9DB1-4A8A3738D4B4}" type="pres">
      <dgm:prSet presAssocID="{871DD5F1-5AFD-4D43-9A14-8E74587BFB10}" presName="parentText" presStyleLbl="alignNode1" presStyleIdx="5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4BD59BE-768D-417C-A80D-F250079C352E}" type="pres">
      <dgm:prSet presAssocID="{871DD5F1-5AFD-4D43-9A14-8E74587BFB10}" presName="descendantText" presStyleLbl="alignAcc1" presStyleIdx="5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0CBD43D-E36B-4AFA-959A-3E5DCE1452DF}" type="pres">
      <dgm:prSet presAssocID="{71F97CE6-85AC-400A-B22A-3377292B3536}" presName="sp" presStyleCnt="0"/>
      <dgm:spPr/>
    </dgm:pt>
    <dgm:pt modelId="{0D9736B0-8747-440B-AC6A-8FEF4EC662A3}" type="pres">
      <dgm:prSet presAssocID="{7B4C12C8-4A6D-4D11-BDB7-4A57D3FB87B7}" presName="composite" presStyleCnt="0"/>
      <dgm:spPr/>
    </dgm:pt>
    <dgm:pt modelId="{137B1227-DAFA-4355-80F7-8C891E420C48}" type="pres">
      <dgm:prSet presAssocID="{7B4C12C8-4A6D-4D11-BDB7-4A57D3FB87B7}" presName="parentText" presStyleLbl="alignNode1" presStyleIdx="6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5E341CE-561B-4F59-AE5F-7181DB445EE4}" type="pres">
      <dgm:prSet presAssocID="{7B4C12C8-4A6D-4D11-BDB7-4A57D3FB87B7}" presName="descendantText" presStyleLbl="alignAcc1" presStyleIdx="6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F1F6C3A-DF30-4E2C-8458-6096E4F16E3C}" type="presOf" srcId="{9775A2FA-108D-42FB-BD27-1D4F57A59CF9}" destId="{AA2210BC-DF30-4008-9BC9-C74888AE4E6B}" srcOrd="0" destOrd="0" presId="urn:microsoft.com/office/officeart/2005/8/layout/chevron2"/>
    <dgm:cxn modelId="{16938F57-4601-4E2A-88EE-C3DD405C91C8}" srcId="{7B4C12C8-4A6D-4D11-BDB7-4A57D3FB87B7}" destId="{16A77F57-2E60-4CF8-B760-C7040CBB61D7}" srcOrd="0" destOrd="0" parTransId="{0B5F2160-17CF-4FEF-BE39-1B30408C6673}" sibTransId="{343BF4EF-355B-4EFC-B4DB-FC44CFA0EAF8}"/>
    <dgm:cxn modelId="{8553520F-E83C-49F9-9029-00FCDD53CC5F}" type="presOf" srcId="{C09CFBA7-01DD-4ACC-B9C1-349E55DDF73E}" destId="{E93D85E2-ABEE-41FB-BD69-AFC595B729C0}" srcOrd="0" destOrd="0" presId="urn:microsoft.com/office/officeart/2005/8/layout/chevron2"/>
    <dgm:cxn modelId="{6A398CA6-DF31-40E9-8AF6-1AF5A2F67ABF}" type="presOf" srcId="{02D971B0-B0A4-497C-8B43-E8077915D8F0}" destId="{43CC35FD-B539-48F5-A3AA-3DE21DE55B95}" srcOrd="0" destOrd="0" presId="urn:microsoft.com/office/officeart/2005/8/layout/chevron2"/>
    <dgm:cxn modelId="{E0335717-1DC2-46BB-8E48-4E103A59427E}" type="presOf" srcId="{E83C4975-59DA-40CE-809E-FCEA014F368E}" destId="{74BD59BE-768D-417C-A80D-F250079C352E}" srcOrd="0" destOrd="0" presId="urn:microsoft.com/office/officeart/2005/8/layout/chevron2"/>
    <dgm:cxn modelId="{5026FFC9-6683-4197-BD4A-AEC3ED03FB35}" type="presOf" srcId="{16A77F57-2E60-4CF8-B760-C7040CBB61D7}" destId="{A5E341CE-561B-4F59-AE5F-7181DB445EE4}" srcOrd="0" destOrd="0" presId="urn:microsoft.com/office/officeart/2005/8/layout/chevron2"/>
    <dgm:cxn modelId="{FD273CFD-096B-49D4-A88C-D021B588BFE8}" type="presOf" srcId="{7E2BCE75-42D4-4D6D-8EBC-70FAB15B7CBB}" destId="{73BFDEA6-49E5-4543-998D-E7D0F985B2F2}" srcOrd="0" destOrd="0" presId="urn:microsoft.com/office/officeart/2005/8/layout/chevron2"/>
    <dgm:cxn modelId="{33BCCE84-5A69-4498-9735-539159D21200}" srcId="{F8B3793B-28F4-49F2-B474-1C0BC22D2082}" destId="{9C06C897-D699-4776-89CD-6DDB125FBF58}" srcOrd="1" destOrd="0" parTransId="{AA5508C7-2D30-41D4-8762-0FBA080330CD}" sibTransId="{4ECB2364-F93D-4FEA-898A-F586548A1787}"/>
    <dgm:cxn modelId="{AD50667D-8762-40A5-94FD-37E0B3135F5F}" type="presOf" srcId="{5F1A24B9-5C86-42E0-B3C9-6EE0B7A79DE6}" destId="{BE124D77-A504-4880-BDAC-930D8CAC74C2}" srcOrd="0" destOrd="0" presId="urn:microsoft.com/office/officeart/2005/8/layout/chevron2"/>
    <dgm:cxn modelId="{E951A87E-6102-405E-A56A-5C0C9C103F65}" srcId="{9C06C897-D699-4776-89CD-6DDB125FBF58}" destId="{5F1A24B9-5C86-42E0-B3C9-6EE0B7A79DE6}" srcOrd="0" destOrd="0" parTransId="{17350376-B5D9-4632-BC50-C3080915A178}" sibTransId="{8A0A57C5-9DB2-4830-992F-0D35002A73E8}"/>
    <dgm:cxn modelId="{EC2D547C-F536-4B1A-B283-1E75D20FE42F}" srcId="{F8B3793B-28F4-49F2-B474-1C0BC22D2082}" destId="{7E2BCE75-42D4-4D6D-8EBC-70FAB15B7CBB}" srcOrd="2" destOrd="0" parTransId="{47740039-8259-4836-AE01-D6996EBEFA5E}" sibTransId="{1662A47E-5451-4AB7-B693-8F0CFE3F7A99}"/>
    <dgm:cxn modelId="{37518068-FE5C-4E92-A0CA-F72171AF4A6A}" type="presOf" srcId="{F8B3793B-28F4-49F2-B474-1C0BC22D2082}" destId="{50355157-32D7-4BB9-948E-9D0FE02EC959}" srcOrd="0" destOrd="0" presId="urn:microsoft.com/office/officeart/2005/8/layout/chevron2"/>
    <dgm:cxn modelId="{117AF39D-B18E-4EDE-BDE4-B1AB9BB75A45}" srcId="{F8B3793B-28F4-49F2-B474-1C0BC22D2082}" destId="{9775A2FA-108D-42FB-BD27-1D4F57A59CF9}" srcOrd="4" destOrd="0" parTransId="{81849107-01DD-4485-BC48-62CECCD4B69B}" sibTransId="{028CE886-3483-4F80-87BF-6E8B4594F8C3}"/>
    <dgm:cxn modelId="{78E5D036-254C-4507-88A7-AA06B024BFA1}" srcId="{5A717E21-8A93-4F93-81D1-BD1DF43AF5A5}" destId="{7D0C1513-790E-4C1B-9B98-32AEE27C0AA9}" srcOrd="0" destOrd="0" parTransId="{2385A219-4409-40A3-82B5-7BEA569F9BD7}" sibTransId="{EF617448-48FE-40BE-A317-54B4CCAD0AC3}"/>
    <dgm:cxn modelId="{A4FE6D7D-9C2E-4CF0-B907-C5EFC60E7BB3}" type="presOf" srcId="{5A717E21-8A93-4F93-81D1-BD1DF43AF5A5}" destId="{AE038FA5-4B48-4AF3-9FFB-952A9D5F1A36}" srcOrd="0" destOrd="0" presId="urn:microsoft.com/office/officeart/2005/8/layout/chevron2"/>
    <dgm:cxn modelId="{B2FD959B-6C8D-4697-9ABE-7962695F2F98}" type="presOf" srcId="{E142FF49-A23C-483A-A7D3-8CAD0E8E79C6}" destId="{8A41E726-1608-46AA-9DD8-BF57FC1B4FEA}" srcOrd="0" destOrd="0" presId="urn:microsoft.com/office/officeart/2005/8/layout/chevron2"/>
    <dgm:cxn modelId="{27119EA2-7369-4B38-B835-CCA1F4420991}" type="presOf" srcId="{E12F29BC-CF47-4D97-8AAE-D624EB22BFE1}" destId="{27F163E9-979E-4C13-A486-D5CAE5009E90}" srcOrd="0" destOrd="0" presId="urn:microsoft.com/office/officeart/2005/8/layout/chevron2"/>
    <dgm:cxn modelId="{40BE059E-D69E-4EFA-AE75-1C5A96636A23}" srcId="{871DD5F1-5AFD-4D43-9A14-8E74587BFB10}" destId="{E83C4975-59DA-40CE-809E-FCEA014F368E}" srcOrd="0" destOrd="0" parTransId="{D8928D70-8387-4E04-AF38-B56B338A3AC6}" sibTransId="{4ABD73BA-9D5A-444F-9B8C-4DB1010A1A8F}"/>
    <dgm:cxn modelId="{8B7CBEC0-53F7-46A2-A190-22086CC462E5}" type="presOf" srcId="{871DD5F1-5AFD-4D43-9A14-8E74587BFB10}" destId="{7BC3E947-F764-48E0-9DB1-4A8A3738D4B4}" srcOrd="0" destOrd="0" presId="urn:microsoft.com/office/officeart/2005/8/layout/chevron2"/>
    <dgm:cxn modelId="{59778D6C-651D-4440-9BA3-12D3106F15E9}" type="presOf" srcId="{7B4C12C8-4A6D-4D11-BDB7-4A57D3FB87B7}" destId="{137B1227-DAFA-4355-80F7-8C891E420C48}" srcOrd="0" destOrd="0" presId="urn:microsoft.com/office/officeart/2005/8/layout/chevron2"/>
    <dgm:cxn modelId="{A0D169B6-1170-449A-AAD3-30A219F429A3}" type="presOf" srcId="{9C06C897-D699-4776-89CD-6DDB125FBF58}" destId="{2FE9B484-669E-4B90-A97A-BE9137FD0F26}" srcOrd="0" destOrd="0" presId="urn:microsoft.com/office/officeart/2005/8/layout/chevron2"/>
    <dgm:cxn modelId="{95731948-033D-4F3A-AE77-F4BCA9DCB13C}" srcId="{F8B3793B-28F4-49F2-B474-1C0BC22D2082}" destId="{5A717E21-8A93-4F93-81D1-BD1DF43AF5A5}" srcOrd="0" destOrd="0" parTransId="{9A3B15EE-EC43-4079-B0C9-6F42AF4C456E}" sibTransId="{608F6B37-37C8-455F-B408-46E06AA80DF7}"/>
    <dgm:cxn modelId="{33AC5BC0-A487-4587-BD63-3B6247FEBDF8}" srcId="{C09CFBA7-01DD-4ACC-B9C1-349E55DDF73E}" destId="{E12F29BC-CF47-4D97-8AAE-D624EB22BFE1}" srcOrd="0" destOrd="0" parTransId="{1B0A0354-BD60-444D-A1F7-3FD5A480C5D7}" sibTransId="{4EFE3D16-EF60-43DF-8A13-6FBC3A609790}"/>
    <dgm:cxn modelId="{69DC3221-F56C-43A9-A79E-F35F0AA3C865}" srcId="{F8B3793B-28F4-49F2-B474-1C0BC22D2082}" destId="{871DD5F1-5AFD-4D43-9A14-8E74587BFB10}" srcOrd="5" destOrd="0" parTransId="{44A179F4-1E42-47C5-B432-A13BDE588FC0}" sibTransId="{71F97CE6-85AC-400A-B22A-3377292B3536}"/>
    <dgm:cxn modelId="{5BDF5339-1EF7-49BE-9461-CC3D308073F6}" type="presOf" srcId="{7D0C1513-790E-4C1B-9B98-32AEE27C0AA9}" destId="{6AD39D52-02FC-419F-9FFA-4ABCF680D5DF}" srcOrd="0" destOrd="0" presId="urn:microsoft.com/office/officeart/2005/8/layout/chevron2"/>
    <dgm:cxn modelId="{DB727A14-8E51-4444-9CCF-5C4D2836CF46}" srcId="{F8B3793B-28F4-49F2-B474-1C0BC22D2082}" destId="{C09CFBA7-01DD-4ACC-B9C1-349E55DDF73E}" srcOrd="3" destOrd="0" parTransId="{36ED6E60-D418-43A7-A7A9-2865A391083B}" sibTransId="{283A0DBA-EF53-4B64-BC41-BE90CC26A62B}"/>
    <dgm:cxn modelId="{3063B426-A2C4-424E-AA59-0570529C91AE}" srcId="{7E2BCE75-42D4-4D6D-8EBC-70FAB15B7CBB}" destId="{02D971B0-B0A4-497C-8B43-E8077915D8F0}" srcOrd="0" destOrd="0" parTransId="{DA2A8B3F-4C19-40FA-BFA4-B2B8E3A44B6B}" sibTransId="{1818C9A2-81E4-4A8A-977B-6CCC09F905CF}"/>
    <dgm:cxn modelId="{DF9FF913-E226-4D2F-877A-DB701FC4C400}" srcId="{F8B3793B-28F4-49F2-B474-1C0BC22D2082}" destId="{7B4C12C8-4A6D-4D11-BDB7-4A57D3FB87B7}" srcOrd="6" destOrd="0" parTransId="{897173DB-B21A-4646-B37F-1202C9218120}" sibTransId="{629C762A-626C-4FED-8DF2-956097CC6C9B}"/>
    <dgm:cxn modelId="{584F4BA5-15F3-4BB1-963E-D38A4DAE4377}" srcId="{9775A2FA-108D-42FB-BD27-1D4F57A59CF9}" destId="{E142FF49-A23C-483A-A7D3-8CAD0E8E79C6}" srcOrd="0" destOrd="0" parTransId="{C1876BC7-0F4A-4460-B616-55D73D325F64}" sibTransId="{DFBA426E-1AEE-4CD6-8AFB-998C1AD8A08E}"/>
    <dgm:cxn modelId="{5317D3BC-4220-4DC1-9305-6896049B338D}" type="presParOf" srcId="{50355157-32D7-4BB9-948E-9D0FE02EC959}" destId="{1BDB6B66-31FA-4A79-8276-2CE3AEB04C8A}" srcOrd="0" destOrd="0" presId="urn:microsoft.com/office/officeart/2005/8/layout/chevron2"/>
    <dgm:cxn modelId="{4C2DB9AD-CEF4-4011-9F9E-46A824309183}" type="presParOf" srcId="{1BDB6B66-31FA-4A79-8276-2CE3AEB04C8A}" destId="{AE038FA5-4B48-4AF3-9FFB-952A9D5F1A36}" srcOrd="0" destOrd="0" presId="urn:microsoft.com/office/officeart/2005/8/layout/chevron2"/>
    <dgm:cxn modelId="{9CB7532C-3351-4143-8478-8C36ACEC53D9}" type="presParOf" srcId="{1BDB6B66-31FA-4A79-8276-2CE3AEB04C8A}" destId="{6AD39D52-02FC-419F-9FFA-4ABCF680D5DF}" srcOrd="1" destOrd="0" presId="urn:microsoft.com/office/officeart/2005/8/layout/chevron2"/>
    <dgm:cxn modelId="{EC9EEC46-6091-439B-8302-31CB5943D9C0}" type="presParOf" srcId="{50355157-32D7-4BB9-948E-9D0FE02EC959}" destId="{1BAEFEA4-933B-4196-842B-141502F3A65A}" srcOrd="1" destOrd="0" presId="urn:microsoft.com/office/officeart/2005/8/layout/chevron2"/>
    <dgm:cxn modelId="{82B92547-6668-43EC-A7F5-D1F4BF455168}" type="presParOf" srcId="{50355157-32D7-4BB9-948E-9D0FE02EC959}" destId="{F2365AD4-5A72-4A3E-AFDB-6C81FE2BAF9E}" srcOrd="2" destOrd="0" presId="urn:microsoft.com/office/officeart/2005/8/layout/chevron2"/>
    <dgm:cxn modelId="{EAB41FDE-8C9F-46F1-9D91-60A5C71732D0}" type="presParOf" srcId="{F2365AD4-5A72-4A3E-AFDB-6C81FE2BAF9E}" destId="{2FE9B484-669E-4B90-A97A-BE9137FD0F26}" srcOrd="0" destOrd="0" presId="urn:microsoft.com/office/officeart/2005/8/layout/chevron2"/>
    <dgm:cxn modelId="{5BFE32B3-731C-44DD-9BD7-DF6B1AF1F3EE}" type="presParOf" srcId="{F2365AD4-5A72-4A3E-AFDB-6C81FE2BAF9E}" destId="{BE124D77-A504-4880-BDAC-930D8CAC74C2}" srcOrd="1" destOrd="0" presId="urn:microsoft.com/office/officeart/2005/8/layout/chevron2"/>
    <dgm:cxn modelId="{7575EE59-E42D-45A5-BF1B-92236981598C}" type="presParOf" srcId="{50355157-32D7-4BB9-948E-9D0FE02EC959}" destId="{61951676-D7A6-4787-A4AC-3A7B791CC892}" srcOrd="3" destOrd="0" presId="urn:microsoft.com/office/officeart/2005/8/layout/chevron2"/>
    <dgm:cxn modelId="{1E51FEC8-0435-4CDE-8CFD-89C5B719C22B}" type="presParOf" srcId="{50355157-32D7-4BB9-948E-9D0FE02EC959}" destId="{D115D64C-5483-42A8-A7C9-DBEADE07A2BC}" srcOrd="4" destOrd="0" presId="urn:microsoft.com/office/officeart/2005/8/layout/chevron2"/>
    <dgm:cxn modelId="{2440A653-4CF5-4A43-8B2B-61EBBA1905D5}" type="presParOf" srcId="{D115D64C-5483-42A8-A7C9-DBEADE07A2BC}" destId="{73BFDEA6-49E5-4543-998D-E7D0F985B2F2}" srcOrd="0" destOrd="0" presId="urn:microsoft.com/office/officeart/2005/8/layout/chevron2"/>
    <dgm:cxn modelId="{954BF0F1-4ADC-4990-974F-58CBBE8F6C29}" type="presParOf" srcId="{D115D64C-5483-42A8-A7C9-DBEADE07A2BC}" destId="{43CC35FD-B539-48F5-A3AA-3DE21DE55B95}" srcOrd="1" destOrd="0" presId="urn:microsoft.com/office/officeart/2005/8/layout/chevron2"/>
    <dgm:cxn modelId="{D91027A5-7E80-4518-9DCA-E857BEB2139E}" type="presParOf" srcId="{50355157-32D7-4BB9-948E-9D0FE02EC959}" destId="{ED3F7C4F-E502-4914-A18E-52951123F6D1}" srcOrd="5" destOrd="0" presId="urn:microsoft.com/office/officeart/2005/8/layout/chevron2"/>
    <dgm:cxn modelId="{040A8029-7E24-4A41-8759-D5D5D4B1FECF}" type="presParOf" srcId="{50355157-32D7-4BB9-948E-9D0FE02EC959}" destId="{DB0D486E-610B-4188-8C6D-4E93D0FA0ADF}" srcOrd="6" destOrd="0" presId="urn:microsoft.com/office/officeart/2005/8/layout/chevron2"/>
    <dgm:cxn modelId="{36861481-7A9C-4B9D-B45C-7406D0461996}" type="presParOf" srcId="{DB0D486E-610B-4188-8C6D-4E93D0FA0ADF}" destId="{E93D85E2-ABEE-41FB-BD69-AFC595B729C0}" srcOrd="0" destOrd="0" presId="urn:microsoft.com/office/officeart/2005/8/layout/chevron2"/>
    <dgm:cxn modelId="{143FEC3C-04F0-41C1-A065-5740EF317A2A}" type="presParOf" srcId="{DB0D486E-610B-4188-8C6D-4E93D0FA0ADF}" destId="{27F163E9-979E-4C13-A486-D5CAE5009E90}" srcOrd="1" destOrd="0" presId="urn:microsoft.com/office/officeart/2005/8/layout/chevron2"/>
    <dgm:cxn modelId="{09F9FC87-6BEA-48A0-8AEF-7A75F06F3B7E}" type="presParOf" srcId="{50355157-32D7-4BB9-948E-9D0FE02EC959}" destId="{F94223B7-5EF5-4730-8402-C239AE9B7DCB}" srcOrd="7" destOrd="0" presId="urn:microsoft.com/office/officeart/2005/8/layout/chevron2"/>
    <dgm:cxn modelId="{D5936A41-FEEE-4B37-82E5-BD3B1D9AF3D5}" type="presParOf" srcId="{50355157-32D7-4BB9-948E-9D0FE02EC959}" destId="{A25338D9-8CF6-427E-BB85-3F4BAC5F9C67}" srcOrd="8" destOrd="0" presId="urn:microsoft.com/office/officeart/2005/8/layout/chevron2"/>
    <dgm:cxn modelId="{9AD34388-472C-40DF-9E8D-8BCB6A0F87D9}" type="presParOf" srcId="{A25338D9-8CF6-427E-BB85-3F4BAC5F9C67}" destId="{AA2210BC-DF30-4008-9BC9-C74888AE4E6B}" srcOrd="0" destOrd="0" presId="urn:microsoft.com/office/officeart/2005/8/layout/chevron2"/>
    <dgm:cxn modelId="{F7A15A09-1E83-4A2A-8B39-AD51741CBBC9}" type="presParOf" srcId="{A25338D9-8CF6-427E-BB85-3F4BAC5F9C67}" destId="{8A41E726-1608-46AA-9DD8-BF57FC1B4FEA}" srcOrd="1" destOrd="0" presId="urn:microsoft.com/office/officeart/2005/8/layout/chevron2"/>
    <dgm:cxn modelId="{B5B378F3-1E84-4E3E-ABD1-A3D146AFD5B5}" type="presParOf" srcId="{50355157-32D7-4BB9-948E-9D0FE02EC959}" destId="{C5BA712E-1259-4F6B-9AD5-51DB395A86C7}" srcOrd="9" destOrd="0" presId="urn:microsoft.com/office/officeart/2005/8/layout/chevron2"/>
    <dgm:cxn modelId="{E91D6FC8-71D4-4F6B-B031-604F86072FE1}" type="presParOf" srcId="{50355157-32D7-4BB9-948E-9D0FE02EC959}" destId="{9601000F-6E9F-4F1C-B8AB-C356B1C67CF0}" srcOrd="10" destOrd="0" presId="urn:microsoft.com/office/officeart/2005/8/layout/chevron2"/>
    <dgm:cxn modelId="{22BF5CC2-7EB9-45F2-AAD3-FDBB68A95B00}" type="presParOf" srcId="{9601000F-6E9F-4F1C-B8AB-C356B1C67CF0}" destId="{7BC3E947-F764-48E0-9DB1-4A8A3738D4B4}" srcOrd="0" destOrd="0" presId="urn:microsoft.com/office/officeart/2005/8/layout/chevron2"/>
    <dgm:cxn modelId="{61F0D582-4998-4CF1-BB9C-63EC2A8F76D9}" type="presParOf" srcId="{9601000F-6E9F-4F1C-B8AB-C356B1C67CF0}" destId="{74BD59BE-768D-417C-A80D-F250079C352E}" srcOrd="1" destOrd="0" presId="urn:microsoft.com/office/officeart/2005/8/layout/chevron2"/>
    <dgm:cxn modelId="{8096829D-F780-4933-85E7-027E3F6E7986}" type="presParOf" srcId="{50355157-32D7-4BB9-948E-9D0FE02EC959}" destId="{10CBD43D-E36B-4AFA-959A-3E5DCE1452DF}" srcOrd="11" destOrd="0" presId="urn:microsoft.com/office/officeart/2005/8/layout/chevron2"/>
    <dgm:cxn modelId="{36AC0203-5CB3-4788-87E8-FFA0C7779E19}" type="presParOf" srcId="{50355157-32D7-4BB9-948E-9D0FE02EC959}" destId="{0D9736B0-8747-440B-AC6A-8FEF4EC662A3}" srcOrd="12" destOrd="0" presId="urn:microsoft.com/office/officeart/2005/8/layout/chevron2"/>
    <dgm:cxn modelId="{819B2555-94D9-4AD8-B463-2D9822694D25}" type="presParOf" srcId="{0D9736B0-8747-440B-AC6A-8FEF4EC662A3}" destId="{137B1227-DAFA-4355-80F7-8C891E420C48}" srcOrd="0" destOrd="0" presId="urn:microsoft.com/office/officeart/2005/8/layout/chevron2"/>
    <dgm:cxn modelId="{72BAD8FC-8097-4803-BC3D-8CF58ED4A655}" type="presParOf" srcId="{0D9736B0-8747-440B-AC6A-8FEF4EC662A3}" destId="{A5E341CE-561B-4F59-AE5F-7181DB445EE4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8B3793B-28F4-49F2-B474-1C0BC22D2082}" type="doc">
      <dgm:prSet loTypeId="urn:microsoft.com/office/officeart/2005/8/layout/chevron2" loCatId="list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tr-TR"/>
        </a:p>
      </dgm:t>
    </dgm:pt>
    <dgm:pt modelId="{5A717E21-8A93-4F93-81D1-BD1DF43AF5A5}">
      <dgm:prSet phldrT="[Text]" phldr="1"/>
      <dgm:spPr>
        <a:noFill/>
      </dgm:spPr>
      <dgm:t>
        <a:bodyPr/>
        <a:lstStyle/>
        <a:p>
          <a:endParaRPr lang="tr-TR" dirty="0">
            <a:solidFill>
              <a:schemeClr val="bg1">
                <a:lumMod val="85000"/>
              </a:schemeClr>
            </a:solidFill>
          </a:endParaRPr>
        </a:p>
      </dgm:t>
    </dgm:pt>
    <dgm:pt modelId="{9A3B15EE-EC43-4079-B0C9-6F42AF4C456E}" type="parTrans" cxnId="{95731948-033D-4F3A-AE77-F4BCA9DCB13C}">
      <dgm:prSet/>
      <dgm:spPr/>
      <dgm:t>
        <a:bodyPr/>
        <a:lstStyle/>
        <a:p>
          <a:endParaRPr lang="tr-TR"/>
        </a:p>
      </dgm:t>
    </dgm:pt>
    <dgm:pt modelId="{608F6B37-37C8-455F-B408-46E06AA80DF7}" type="sibTrans" cxnId="{95731948-033D-4F3A-AE77-F4BCA9DCB13C}">
      <dgm:prSet/>
      <dgm:spPr/>
      <dgm:t>
        <a:bodyPr/>
        <a:lstStyle/>
        <a:p>
          <a:endParaRPr lang="tr-TR"/>
        </a:p>
      </dgm:t>
    </dgm:pt>
    <dgm:pt modelId="{7D0C1513-790E-4C1B-9B98-32AEE27C0AA9}">
      <dgm:prSet phldrT="[Text]" custT="1"/>
      <dgm:spPr/>
      <dgm:t>
        <a:bodyPr/>
        <a:lstStyle/>
        <a:p>
          <a:r>
            <a:rPr lang="tr-TR" sz="3200" dirty="0">
              <a:solidFill>
                <a:schemeClr val="bg1">
                  <a:lumMod val="85000"/>
                </a:schemeClr>
              </a:solidFill>
            </a:rPr>
            <a:t>İstem alma </a:t>
          </a:r>
        </a:p>
      </dgm:t>
    </dgm:pt>
    <dgm:pt modelId="{2385A219-4409-40A3-82B5-7BEA569F9BD7}" type="parTrans" cxnId="{78E5D036-254C-4507-88A7-AA06B024BFA1}">
      <dgm:prSet/>
      <dgm:spPr/>
      <dgm:t>
        <a:bodyPr/>
        <a:lstStyle/>
        <a:p>
          <a:endParaRPr lang="tr-TR"/>
        </a:p>
      </dgm:t>
    </dgm:pt>
    <dgm:pt modelId="{EF617448-48FE-40BE-A317-54B4CCAD0AC3}" type="sibTrans" cxnId="{78E5D036-254C-4507-88A7-AA06B024BFA1}">
      <dgm:prSet/>
      <dgm:spPr/>
      <dgm:t>
        <a:bodyPr/>
        <a:lstStyle/>
        <a:p>
          <a:endParaRPr lang="tr-TR"/>
        </a:p>
      </dgm:t>
    </dgm:pt>
    <dgm:pt modelId="{9C06C897-D699-4776-89CD-6DDB125FBF58}">
      <dgm:prSet phldrT="[Text]" phldr="1"/>
      <dgm:spPr/>
      <dgm:t>
        <a:bodyPr/>
        <a:lstStyle/>
        <a:p>
          <a:endParaRPr lang="tr-TR" dirty="0"/>
        </a:p>
      </dgm:t>
    </dgm:pt>
    <dgm:pt modelId="{AA5508C7-2D30-41D4-8762-0FBA080330CD}" type="parTrans" cxnId="{33BCCE84-5A69-4498-9735-539159D21200}">
      <dgm:prSet/>
      <dgm:spPr/>
      <dgm:t>
        <a:bodyPr/>
        <a:lstStyle/>
        <a:p>
          <a:endParaRPr lang="tr-TR"/>
        </a:p>
      </dgm:t>
    </dgm:pt>
    <dgm:pt modelId="{4ECB2364-F93D-4FEA-898A-F586548A1787}" type="sibTrans" cxnId="{33BCCE84-5A69-4498-9735-539159D21200}">
      <dgm:prSet/>
      <dgm:spPr/>
      <dgm:t>
        <a:bodyPr/>
        <a:lstStyle/>
        <a:p>
          <a:endParaRPr lang="tr-TR"/>
        </a:p>
      </dgm:t>
    </dgm:pt>
    <dgm:pt modelId="{5F1A24B9-5C86-42E0-B3C9-6EE0B7A79DE6}">
      <dgm:prSet phldrT="[Text]" custT="1"/>
      <dgm:spPr/>
      <dgm:t>
        <a:bodyPr/>
        <a:lstStyle/>
        <a:p>
          <a:r>
            <a:rPr lang="tr-TR" sz="3200" b="1"/>
            <a:t>Tüp hazırlığı</a:t>
          </a:r>
          <a:endParaRPr lang="tr-TR" sz="3200" b="1" dirty="0"/>
        </a:p>
      </dgm:t>
    </dgm:pt>
    <dgm:pt modelId="{17350376-B5D9-4632-BC50-C3080915A178}" type="parTrans" cxnId="{E951A87E-6102-405E-A56A-5C0C9C103F65}">
      <dgm:prSet/>
      <dgm:spPr/>
      <dgm:t>
        <a:bodyPr/>
        <a:lstStyle/>
        <a:p>
          <a:endParaRPr lang="tr-TR"/>
        </a:p>
      </dgm:t>
    </dgm:pt>
    <dgm:pt modelId="{8A0A57C5-9DB2-4830-992F-0D35002A73E8}" type="sibTrans" cxnId="{E951A87E-6102-405E-A56A-5C0C9C103F65}">
      <dgm:prSet/>
      <dgm:spPr/>
      <dgm:t>
        <a:bodyPr/>
        <a:lstStyle/>
        <a:p>
          <a:endParaRPr lang="tr-TR"/>
        </a:p>
      </dgm:t>
    </dgm:pt>
    <dgm:pt modelId="{16A77F57-2E60-4CF8-B760-C7040CBB61D7}">
      <dgm:prSet phldrT="[Text]" custT="1"/>
      <dgm:spPr/>
      <dgm:t>
        <a:bodyPr/>
        <a:lstStyle/>
        <a:p>
          <a:r>
            <a:rPr lang="tr-TR" sz="3200" dirty="0">
              <a:solidFill>
                <a:schemeClr val="bg1">
                  <a:lumMod val="85000"/>
                </a:schemeClr>
              </a:solidFill>
            </a:rPr>
            <a:t>Tüp transferi</a:t>
          </a:r>
        </a:p>
      </dgm:t>
    </dgm:pt>
    <dgm:pt modelId="{0B5F2160-17CF-4FEF-BE39-1B30408C6673}" type="parTrans" cxnId="{16938F57-4601-4E2A-88EE-C3DD405C91C8}">
      <dgm:prSet/>
      <dgm:spPr/>
      <dgm:t>
        <a:bodyPr/>
        <a:lstStyle/>
        <a:p>
          <a:endParaRPr lang="tr-TR"/>
        </a:p>
      </dgm:t>
    </dgm:pt>
    <dgm:pt modelId="{343BF4EF-355B-4EFC-B4DB-FC44CFA0EAF8}" type="sibTrans" cxnId="{16938F57-4601-4E2A-88EE-C3DD405C91C8}">
      <dgm:prSet/>
      <dgm:spPr/>
      <dgm:t>
        <a:bodyPr/>
        <a:lstStyle/>
        <a:p>
          <a:endParaRPr lang="tr-TR"/>
        </a:p>
      </dgm:t>
    </dgm:pt>
    <dgm:pt modelId="{7B4C12C8-4A6D-4D11-BDB7-4A57D3FB87B7}">
      <dgm:prSet phldrT="[Text]"/>
      <dgm:spPr>
        <a:noFill/>
      </dgm:spPr>
      <dgm:t>
        <a:bodyPr/>
        <a:lstStyle/>
        <a:p>
          <a:endParaRPr lang="tr-TR" dirty="0">
            <a:solidFill>
              <a:schemeClr val="bg1">
                <a:lumMod val="85000"/>
              </a:schemeClr>
            </a:solidFill>
          </a:endParaRPr>
        </a:p>
      </dgm:t>
    </dgm:pt>
    <dgm:pt modelId="{897173DB-B21A-4646-B37F-1202C9218120}" type="parTrans" cxnId="{DF9FF913-E226-4D2F-877A-DB701FC4C400}">
      <dgm:prSet/>
      <dgm:spPr/>
      <dgm:t>
        <a:bodyPr/>
        <a:lstStyle/>
        <a:p>
          <a:endParaRPr lang="tr-TR"/>
        </a:p>
      </dgm:t>
    </dgm:pt>
    <dgm:pt modelId="{629C762A-626C-4FED-8DF2-956097CC6C9B}" type="sibTrans" cxnId="{DF9FF913-E226-4D2F-877A-DB701FC4C400}">
      <dgm:prSet/>
      <dgm:spPr/>
      <dgm:t>
        <a:bodyPr/>
        <a:lstStyle/>
        <a:p>
          <a:endParaRPr lang="tr-TR"/>
        </a:p>
      </dgm:t>
    </dgm:pt>
    <dgm:pt modelId="{9775A2FA-108D-42FB-BD27-1D4F57A59CF9}">
      <dgm:prSet phldrT="[Text]"/>
      <dgm:spPr>
        <a:noFill/>
      </dgm:spPr>
      <dgm:t>
        <a:bodyPr/>
        <a:lstStyle/>
        <a:p>
          <a:endParaRPr lang="tr-TR" dirty="0">
            <a:solidFill>
              <a:schemeClr val="bg1">
                <a:lumMod val="85000"/>
              </a:schemeClr>
            </a:solidFill>
          </a:endParaRPr>
        </a:p>
      </dgm:t>
    </dgm:pt>
    <dgm:pt modelId="{81849107-01DD-4485-BC48-62CECCD4B69B}" type="parTrans" cxnId="{117AF39D-B18E-4EDE-BDE4-B1AB9BB75A45}">
      <dgm:prSet/>
      <dgm:spPr/>
      <dgm:t>
        <a:bodyPr/>
        <a:lstStyle/>
        <a:p>
          <a:endParaRPr lang="tr-TR"/>
        </a:p>
      </dgm:t>
    </dgm:pt>
    <dgm:pt modelId="{028CE886-3483-4F80-87BF-6E8B4594F8C3}" type="sibTrans" cxnId="{117AF39D-B18E-4EDE-BDE4-B1AB9BB75A45}">
      <dgm:prSet/>
      <dgm:spPr/>
      <dgm:t>
        <a:bodyPr/>
        <a:lstStyle/>
        <a:p>
          <a:endParaRPr lang="tr-TR"/>
        </a:p>
      </dgm:t>
    </dgm:pt>
    <dgm:pt modelId="{871DD5F1-5AFD-4D43-9A14-8E74587BFB10}">
      <dgm:prSet phldrT="[Text]"/>
      <dgm:spPr>
        <a:noFill/>
      </dgm:spPr>
      <dgm:t>
        <a:bodyPr/>
        <a:lstStyle/>
        <a:p>
          <a:endParaRPr lang="tr-TR" dirty="0">
            <a:solidFill>
              <a:schemeClr val="bg1">
                <a:lumMod val="85000"/>
              </a:schemeClr>
            </a:solidFill>
          </a:endParaRPr>
        </a:p>
      </dgm:t>
    </dgm:pt>
    <dgm:pt modelId="{44A179F4-1E42-47C5-B432-A13BDE588FC0}" type="parTrans" cxnId="{69DC3221-F56C-43A9-A79E-F35F0AA3C865}">
      <dgm:prSet/>
      <dgm:spPr/>
      <dgm:t>
        <a:bodyPr/>
        <a:lstStyle/>
        <a:p>
          <a:endParaRPr lang="tr-TR"/>
        </a:p>
      </dgm:t>
    </dgm:pt>
    <dgm:pt modelId="{71F97CE6-85AC-400A-B22A-3377292B3536}" type="sibTrans" cxnId="{69DC3221-F56C-43A9-A79E-F35F0AA3C865}">
      <dgm:prSet/>
      <dgm:spPr/>
      <dgm:t>
        <a:bodyPr/>
        <a:lstStyle/>
        <a:p>
          <a:endParaRPr lang="tr-TR"/>
        </a:p>
      </dgm:t>
    </dgm:pt>
    <dgm:pt modelId="{E12F29BC-CF47-4D97-8AAE-D624EB22BFE1}">
      <dgm:prSet custT="1"/>
      <dgm:spPr/>
      <dgm:t>
        <a:bodyPr/>
        <a:lstStyle/>
        <a:p>
          <a:r>
            <a:rPr lang="tr-TR" sz="3200" dirty="0">
              <a:solidFill>
                <a:schemeClr val="bg1">
                  <a:lumMod val="85000"/>
                </a:schemeClr>
              </a:solidFill>
            </a:rPr>
            <a:t>Hasta hazırlığı</a:t>
          </a:r>
        </a:p>
      </dgm:t>
    </dgm:pt>
    <dgm:pt modelId="{1B0A0354-BD60-444D-A1F7-3FD5A480C5D7}" type="parTrans" cxnId="{33AC5BC0-A487-4587-BD63-3B6247FEBDF8}">
      <dgm:prSet/>
      <dgm:spPr/>
      <dgm:t>
        <a:bodyPr/>
        <a:lstStyle/>
        <a:p>
          <a:endParaRPr lang="tr-TR"/>
        </a:p>
      </dgm:t>
    </dgm:pt>
    <dgm:pt modelId="{4EFE3D16-EF60-43DF-8A13-6FBC3A609790}" type="sibTrans" cxnId="{33AC5BC0-A487-4587-BD63-3B6247FEBDF8}">
      <dgm:prSet/>
      <dgm:spPr/>
      <dgm:t>
        <a:bodyPr/>
        <a:lstStyle/>
        <a:p>
          <a:endParaRPr lang="tr-TR"/>
        </a:p>
      </dgm:t>
    </dgm:pt>
    <dgm:pt modelId="{E142FF49-A23C-483A-A7D3-8CAD0E8E79C6}">
      <dgm:prSet custT="1"/>
      <dgm:spPr/>
      <dgm:t>
        <a:bodyPr/>
        <a:lstStyle/>
        <a:p>
          <a:r>
            <a:rPr lang="tr-TR" sz="3200" dirty="0">
              <a:solidFill>
                <a:schemeClr val="bg1">
                  <a:lumMod val="85000"/>
                </a:schemeClr>
              </a:solidFill>
            </a:rPr>
            <a:t>İşlem süreci</a:t>
          </a:r>
        </a:p>
      </dgm:t>
    </dgm:pt>
    <dgm:pt modelId="{C1876BC7-0F4A-4460-B616-55D73D325F64}" type="parTrans" cxnId="{584F4BA5-15F3-4BB1-963E-D38A4DAE4377}">
      <dgm:prSet/>
      <dgm:spPr/>
      <dgm:t>
        <a:bodyPr/>
        <a:lstStyle/>
        <a:p>
          <a:endParaRPr lang="tr-TR"/>
        </a:p>
      </dgm:t>
    </dgm:pt>
    <dgm:pt modelId="{DFBA426E-1AEE-4CD6-8AFB-998C1AD8A08E}" type="sibTrans" cxnId="{584F4BA5-15F3-4BB1-963E-D38A4DAE4377}">
      <dgm:prSet/>
      <dgm:spPr/>
      <dgm:t>
        <a:bodyPr/>
        <a:lstStyle/>
        <a:p>
          <a:endParaRPr lang="tr-TR"/>
        </a:p>
      </dgm:t>
    </dgm:pt>
    <dgm:pt modelId="{E83C4975-59DA-40CE-809E-FCEA014F368E}">
      <dgm:prSet custT="1"/>
      <dgm:spPr/>
      <dgm:t>
        <a:bodyPr/>
        <a:lstStyle/>
        <a:p>
          <a:r>
            <a:rPr lang="tr-TR" sz="3200" dirty="0">
              <a:solidFill>
                <a:schemeClr val="bg1">
                  <a:lumMod val="85000"/>
                </a:schemeClr>
              </a:solidFill>
            </a:rPr>
            <a:t>Bölge bakımı</a:t>
          </a:r>
        </a:p>
      </dgm:t>
    </dgm:pt>
    <dgm:pt modelId="{D8928D70-8387-4E04-AF38-B56B338A3AC6}" type="parTrans" cxnId="{40BE059E-D69E-4EFA-AE75-1C5A96636A23}">
      <dgm:prSet/>
      <dgm:spPr/>
      <dgm:t>
        <a:bodyPr/>
        <a:lstStyle/>
        <a:p>
          <a:endParaRPr lang="tr-TR"/>
        </a:p>
      </dgm:t>
    </dgm:pt>
    <dgm:pt modelId="{4ABD73BA-9D5A-444F-9B8C-4DB1010A1A8F}" type="sibTrans" cxnId="{40BE059E-D69E-4EFA-AE75-1C5A96636A23}">
      <dgm:prSet/>
      <dgm:spPr/>
      <dgm:t>
        <a:bodyPr/>
        <a:lstStyle/>
        <a:p>
          <a:endParaRPr lang="tr-TR"/>
        </a:p>
      </dgm:t>
    </dgm:pt>
    <dgm:pt modelId="{7E2BCE75-42D4-4D6D-8EBC-70FAB15B7CBB}">
      <dgm:prSet phldrT="[Text]" phldr="1"/>
      <dgm:spPr>
        <a:noFill/>
      </dgm:spPr>
      <dgm:t>
        <a:bodyPr/>
        <a:lstStyle/>
        <a:p>
          <a:endParaRPr lang="tr-TR" dirty="0">
            <a:solidFill>
              <a:schemeClr val="bg1">
                <a:lumMod val="85000"/>
              </a:schemeClr>
            </a:solidFill>
          </a:endParaRPr>
        </a:p>
      </dgm:t>
    </dgm:pt>
    <dgm:pt modelId="{1662A47E-5451-4AB7-B693-8F0CFE3F7A99}" type="sibTrans" cxnId="{EC2D547C-F536-4B1A-B283-1E75D20FE42F}">
      <dgm:prSet/>
      <dgm:spPr/>
      <dgm:t>
        <a:bodyPr/>
        <a:lstStyle/>
        <a:p>
          <a:endParaRPr lang="tr-TR"/>
        </a:p>
      </dgm:t>
    </dgm:pt>
    <dgm:pt modelId="{47740039-8259-4836-AE01-D6996EBEFA5E}" type="parTrans" cxnId="{EC2D547C-F536-4B1A-B283-1E75D20FE42F}">
      <dgm:prSet/>
      <dgm:spPr/>
      <dgm:t>
        <a:bodyPr/>
        <a:lstStyle/>
        <a:p>
          <a:endParaRPr lang="tr-TR"/>
        </a:p>
      </dgm:t>
    </dgm:pt>
    <dgm:pt modelId="{C09CFBA7-01DD-4ACC-B9C1-349E55DDF73E}">
      <dgm:prSet phldrT="[Text]"/>
      <dgm:spPr>
        <a:noFill/>
      </dgm:spPr>
      <dgm:t>
        <a:bodyPr/>
        <a:lstStyle/>
        <a:p>
          <a:endParaRPr lang="tr-TR" dirty="0">
            <a:solidFill>
              <a:schemeClr val="bg1">
                <a:lumMod val="85000"/>
              </a:schemeClr>
            </a:solidFill>
          </a:endParaRPr>
        </a:p>
      </dgm:t>
    </dgm:pt>
    <dgm:pt modelId="{36ED6E60-D418-43A7-A7A9-2865A391083B}" type="parTrans" cxnId="{DB727A14-8E51-4444-9CCF-5C4D2836CF46}">
      <dgm:prSet/>
      <dgm:spPr/>
      <dgm:t>
        <a:bodyPr/>
        <a:lstStyle/>
        <a:p>
          <a:endParaRPr lang="tr-TR"/>
        </a:p>
      </dgm:t>
    </dgm:pt>
    <dgm:pt modelId="{283A0DBA-EF53-4B64-BC41-BE90CC26A62B}" type="sibTrans" cxnId="{DB727A14-8E51-4444-9CCF-5C4D2836CF46}">
      <dgm:prSet/>
      <dgm:spPr/>
      <dgm:t>
        <a:bodyPr/>
        <a:lstStyle/>
        <a:p>
          <a:endParaRPr lang="tr-TR"/>
        </a:p>
      </dgm:t>
    </dgm:pt>
    <dgm:pt modelId="{02D971B0-B0A4-497C-8B43-E8077915D8F0}">
      <dgm:prSet custT="1"/>
      <dgm:spPr/>
      <dgm:t>
        <a:bodyPr/>
        <a:lstStyle/>
        <a:p>
          <a:r>
            <a:rPr lang="tr-TR" sz="3200">
              <a:solidFill>
                <a:schemeClr val="bg1">
                  <a:lumMod val="85000"/>
                </a:schemeClr>
              </a:solidFill>
            </a:rPr>
            <a:t>Barkodlama</a:t>
          </a:r>
          <a:endParaRPr lang="tr-TR" sz="3200" dirty="0">
            <a:solidFill>
              <a:schemeClr val="bg1">
                <a:lumMod val="85000"/>
              </a:schemeClr>
            </a:solidFill>
          </a:endParaRPr>
        </a:p>
      </dgm:t>
    </dgm:pt>
    <dgm:pt modelId="{DA2A8B3F-4C19-40FA-BFA4-B2B8E3A44B6B}" type="parTrans" cxnId="{3063B426-A2C4-424E-AA59-0570529C91AE}">
      <dgm:prSet/>
      <dgm:spPr/>
      <dgm:t>
        <a:bodyPr/>
        <a:lstStyle/>
        <a:p>
          <a:endParaRPr lang="tr-TR"/>
        </a:p>
      </dgm:t>
    </dgm:pt>
    <dgm:pt modelId="{1818C9A2-81E4-4A8A-977B-6CCC09F905CF}" type="sibTrans" cxnId="{3063B426-A2C4-424E-AA59-0570529C91AE}">
      <dgm:prSet/>
      <dgm:spPr/>
      <dgm:t>
        <a:bodyPr/>
        <a:lstStyle/>
        <a:p>
          <a:endParaRPr lang="tr-TR"/>
        </a:p>
      </dgm:t>
    </dgm:pt>
    <dgm:pt modelId="{50355157-32D7-4BB9-948E-9D0FE02EC959}" type="pres">
      <dgm:prSet presAssocID="{F8B3793B-28F4-49F2-B474-1C0BC22D2082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BDB6B66-31FA-4A79-8276-2CE3AEB04C8A}" type="pres">
      <dgm:prSet presAssocID="{5A717E21-8A93-4F93-81D1-BD1DF43AF5A5}" presName="composite" presStyleCnt="0"/>
      <dgm:spPr/>
    </dgm:pt>
    <dgm:pt modelId="{AE038FA5-4B48-4AF3-9FFB-952A9D5F1A36}" type="pres">
      <dgm:prSet presAssocID="{5A717E21-8A93-4F93-81D1-BD1DF43AF5A5}" presName="parentText" presStyleLbl="alignNode1" presStyleIdx="0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AD39D52-02FC-419F-9FFA-4ABCF680D5DF}" type="pres">
      <dgm:prSet presAssocID="{5A717E21-8A93-4F93-81D1-BD1DF43AF5A5}" presName="descendantText" presStyleLbl="alignAcc1" presStyleIdx="0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BAEFEA4-933B-4196-842B-141502F3A65A}" type="pres">
      <dgm:prSet presAssocID="{608F6B37-37C8-455F-B408-46E06AA80DF7}" presName="sp" presStyleCnt="0"/>
      <dgm:spPr/>
    </dgm:pt>
    <dgm:pt modelId="{F2365AD4-5A72-4A3E-AFDB-6C81FE2BAF9E}" type="pres">
      <dgm:prSet presAssocID="{9C06C897-D699-4776-89CD-6DDB125FBF58}" presName="composite" presStyleCnt="0"/>
      <dgm:spPr/>
    </dgm:pt>
    <dgm:pt modelId="{2FE9B484-669E-4B90-A97A-BE9137FD0F26}" type="pres">
      <dgm:prSet presAssocID="{9C06C897-D699-4776-89CD-6DDB125FBF58}" presName="parentText" presStyleLbl="alignNode1" presStyleIdx="1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E124D77-A504-4880-BDAC-930D8CAC74C2}" type="pres">
      <dgm:prSet presAssocID="{9C06C897-D699-4776-89CD-6DDB125FBF58}" presName="descendantText" presStyleLbl="alignAcc1" presStyleIdx="1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1951676-D7A6-4787-A4AC-3A7B791CC892}" type="pres">
      <dgm:prSet presAssocID="{4ECB2364-F93D-4FEA-898A-F586548A1787}" presName="sp" presStyleCnt="0"/>
      <dgm:spPr/>
    </dgm:pt>
    <dgm:pt modelId="{D115D64C-5483-42A8-A7C9-DBEADE07A2BC}" type="pres">
      <dgm:prSet presAssocID="{7E2BCE75-42D4-4D6D-8EBC-70FAB15B7CBB}" presName="composite" presStyleCnt="0"/>
      <dgm:spPr/>
    </dgm:pt>
    <dgm:pt modelId="{73BFDEA6-49E5-4543-998D-E7D0F985B2F2}" type="pres">
      <dgm:prSet presAssocID="{7E2BCE75-42D4-4D6D-8EBC-70FAB15B7CBB}" presName="parentText" presStyleLbl="alignNode1" presStyleIdx="2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3CC35FD-B539-48F5-A3AA-3DE21DE55B95}" type="pres">
      <dgm:prSet presAssocID="{7E2BCE75-42D4-4D6D-8EBC-70FAB15B7CBB}" presName="descendantText" presStyleLbl="alignAcc1" presStyleIdx="2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D3F7C4F-E502-4914-A18E-52951123F6D1}" type="pres">
      <dgm:prSet presAssocID="{1662A47E-5451-4AB7-B693-8F0CFE3F7A99}" presName="sp" presStyleCnt="0"/>
      <dgm:spPr/>
    </dgm:pt>
    <dgm:pt modelId="{DB0D486E-610B-4188-8C6D-4E93D0FA0ADF}" type="pres">
      <dgm:prSet presAssocID="{C09CFBA7-01DD-4ACC-B9C1-349E55DDF73E}" presName="composite" presStyleCnt="0"/>
      <dgm:spPr/>
    </dgm:pt>
    <dgm:pt modelId="{E93D85E2-ABEE-41FB-BD69-AFC595B729C0}" type="pres">
      <dgm:prSet presAssocID="{C09CFBA7-01DD-4ACC-B9C1-349E55DDF73E}" presName="parentText" presStyleLbl="alignNode1" presStyleIdx="3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7F163E9-979E-4C13-A486-D5CAE5009E90}" type="pres">
      <dgm:prSet presAssocID="{C09CFBA7-01DD-4ACC-B9C1-349E55DDF73E}" presName="descendantText" presStyleLbl="alignAcc1" presStyleIdx="3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94223B7-5EF5-4730-8402-C239AE9B7DCB}" type="pres">
      <dgm:prSet presAssocID="{283A0DBA-EF53-4B64-BC41-BE90CC26A62B}" presName="sp" presStyleCnt="0"/>
      <dgm:spPr/>
    </dgm:pt>
    <dgm:pt modelId="{A25338D9-8CF6-427E-BB85-3F4BAC5F9C67}" type="pres">
      <dgm:prSet presAssocID="{9775A2FA-108D-42FB-BD27-1D4F57A59CF9}" presName="composite" presStyleCnt="0"/>
      <dgm:spPr/>
    </dgm:pt>
    <dgm:pt modelId="{AA2210BC-DF30-4008-9BC9-C74888AE4E6B}" type="pres">
      <dgm:prSet presAssocID="{9775A2FA-108D-42FB-BD27-1D4F57A59CF9}" presName="parentText" presStyleLbl="alignNode1" presStyleIdx="4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A41E726-1608-46AA-9DD8-BF57FC1B4FEA}" type="pres">
      <dgm:prSet presAssocID="{9775A2FA-108D-42FB-BD27-1D4F57A59CF9}" presName="descendantText" presStyleLbl="alignAcc1" presStyleIdx="4" presStyleCnt="7" custLinFactNeighborX="954" custLinFactNeighborY="164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5BA712E-1259-4F6B-9AD5-51DB395A86C7}" type="pres">
      <dgm:prSet presAssocID="{028CE886-3483-4F80-87BF-6E8B4594F8C3}" presName="sp" presStyleCnt="0"/>
      <dgm:spPr/>
    </dgm:pt>
    <dgm:pt modelId="{9601000F-6E9F-4F1C-B8AB-C356B1C67CF0}" type="pres">
      <dgm:prSet presAssocID="{871DD5F1-5AFD-4D43-9A14-8E74587BFB10}" presName="composite" presStyleCnt="0"/>
      <dgm:spPr/>
    </dgm:pt>
    <dgm:pt modelId="{7BC3E947-F764-48E0-9DB1-4A8A3738D4B4}" type="pres">
      <dgm:prSet presAssocID="{871DD5F1-5AFD-4D43-9A14-8E74587BFB10}" presName="parentText" presStyleLbl="alignNode1" presStyleIdx="5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4BD59BE-768D-417C-A80D-F250079C352E}" type="pres">
      <dgm:prSet presAssocID="{871DD5F1-5AFD-4D43-9A14-8E74587BFB10}" presName="descendantText" presStyleLbl="alignAcc1" presStyleIdx="5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0CBD43D-E36B-4AFA-959A-3E5DCE1452DF}" type="pres">
      <dgm:prSet presAssocID="{71F97CE6-85AC-400A-B22A-3377292B3536}" presName="sp" presStyleCnt="0"/>
      <dgm:spPr/>
    </dgm:pt>
    <dgm:pt modelId="{0D9736B0-8747-440B-AC6A-8FEF4EC662A3}" type="pres">
      <dgm:prSet presAssocID="{7B4C12C8-4A6D-4D11-BDB7-4A57D3FB87B7}" presName="composite" presStyleCnt="0"/>
      <dgm:spPr/>
    </dgm:pt>
    <dgm:pt modelId="{137B1227-DAFA-4355-80F7-8C891E420C48}" type="pres">
      <dgm:prSet presAssocID="{7B4C12C8-4A6D-4D11-BDB7-4A57D3FB87B7}" presName="parentText" presStyleLbl="alignNode1" presStyleIdx="6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5E341CE-561B-4F59-AE5F-7181DB445EE4}" type="pres">
      <dgm:prSet presAssocID="{7B4C12C8-4A6D-4D11-BDB7-4A57D3FB87B7}" presName="descendantText" presStyleLbl="alignAcc1" presStyleIdx="6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B1EBE86-9F7E-4546-AD9A-729085BF72F9}" type="presOf" srcId="{871DD5F1-5AFD-4D43-9A14-8E74587BFB10}" destId="{7BC3E947-F764-48E0-9DB1-4A8A3738D4B4}" srcOrd="0" destOrd="0" presId="urn:microsoft.com/office/officeart/2005/8/layout/chevron2"/>
    <dgm:cxn modelId="{BEDCB27B-70F6-4D60-AF0D-97280CF6DD2E}" type="presOf" srcId="{5F1A24B9-5C86-42E0-B3C9-6EE0B7A79DE6}" destId="{BE124D77-A504-4880-BDAC-930D8CAC74C2}" srcOrd="0" destOrd="0" presId="urn:microsoft.com/office/officeart/2005/8/layout/chevron2"/>
    <dgm:cxn modelId="{95731948-033D-4F3A-AE77-F4BCA9DCB13C}" srcId="{F8B3793B-28F4-49F2-B474-1C0BC22D2082}" destId="{5A717E21-8A93-4F93-81D1-BD1DF43AF5A5}" srcOrd="0" destOrd="0" parTransId="{9A3B15EE-EC43-4079-B0C9-6F42AF4C456E}" sibTransId="{608F6B37-37C8-455F-B408-46E06AA80DF7}"/>
    <dgm:cxn modelId="{40BE059E-D69E-4EFA-AE75-1C5A96636A23}" srcId="{871DD5F1-5AFD-4D43-9A14-8E74587BFB10}" destId="{E83C4975-59DA-40CE-809E-FCEA014F368E}" srcOrd="0" destOrd="0" parTransId="{D8928D70-8387-4E04-AF38-B56B338A3AC6}" sibTransId="{4ABD73BA-9D5A-444F-9B8C-4DB1010A1A8F}"/>
    <dgm:cxn modelId="{69DC3221-F56C-43A9-A79E-F35F0AA3C865}" srcId="{F8B3793B-28F4-49F2-B474-1C0BC22D2082}" destId="{871DD5F1-5AFD-4D43-9A14-8E74587BFB10}" srcOrd="5" destOrd="0" parTransId="{44A179F4-1E42-47C5-B432-A13BDE588FC0}" sibTransId="{71F97CE6-85AC-400A-B22A-3377292B3536}"/>
    <dgm:cxn modelId="{DF9FF913-E226-4D2F-877A-DB701FC4C400}" srcId="{F8B3793B-28F4-49F2-B474-1C0BC22D2082}" destId="{7B4C12C8-4A6D-4D11-BDB7-4A57D3FB87B7}" srcOrd="6" destOrd="0" parTransId="{897173DB-B21A-4646-B37F-1202C9218120}" sibTransId="{629C762A-626C-4FED-8DF2-956097CC6C9B}"/>
    <dgm:cxn modelId="{C7084341-06B4-4DA4-B88D-AFAE352F20D9}" type="presOf" srcId="{7E2BCE75-42D4-4D6D-8EBC-70FAB15B7CBB}" destId="{73BFDEA6-49E5-4543-998D-E7D0F985B2F2}" srcOrd="0" destOrd="0" presId="urn:microsoft.com/office/officeart/2005/8/layout/chevron2"/>
    <dgm:cxn modelId="{EF66D477-9528-4896-8748-190B1FF01557}" type="presOf" srcId="{7D0C1513-790E-4C1B-9B98-32AEE27C0AA9}" destId="{6AD39D52-02FC-419F-9FFA-4ABCF680D5DF}" srcOrd="0" destOrd="0" presId="urn:microsoft.com/office/officeart/2005/8/layout/chevron2"/>
    <dgm:cxn modelId="{33AC5BC0-A487-4587-BD63-3B6247FEBDF8}" srcId="{C09CFBA7-01DD-4ACC-B9C1-349E55DDF73E}" destId="{E12F29BC-CF47-4D97-8AAE-D624EB22BFE1}" srcOrd="0" destOrd="0" parTransId="{1B0A0354-BD60-444D-A1F7-3FD5A480C5D7}" sibTransId="{4EFE3D16-EF60-43DF-8A13-6FBC3A609790}"/>
    <dgm:cxn modelId="{33BCCE84-5A69-4498-9735-539159D21200}" srcId="{F8B3793B-28F4-49F2-B474-1C0BC22D2082}" destId="{9C06C897-D699-4776-89CD-6DDB125FBF58}" srcOrd="1" destOrd="0" parTransId="{AA5508C7-2D30-41D4-8762-0FBA080330CD}" sibTransId="{4ECB2364-F93D-4FEA-898A-F586548A1787}"/>
    <dgm:cxn modelId="{5A915C28-29D5-45F3-8E6C-201B92CB81B3}" type="presOf" srcId="{02D971B0-B0A4-497C-8B43-E8077915D8F0}" destId="{43CC35FD-B539-48F5-A3AA-3DE21DE55B95}" srcOrd="0" destOrd="0" presId="urn:microsoft.com/office/officeart/2005/8/layout/chevron2"/>
    <dgm:cxn modelId="{67D94793-49C2-48DE-9F3E-625C35D854CB}" type="presOf" srcId="{5A717E21-8A93-4F93-81D1-BD1DF43AF5A5}" destId="{AE038FA5-4B48-4AF3-9FFB-952A9D5F1A36}" srcOrd="0" destOrd="0" presId="urn:microsoft.com/office/officeart/2005/8/layout/chevron2"/>
    <dgm:cxn modelId="{16938F57-4601-4E2A-88EE-C3DD405C91C8}" srcId="{7B4C12C8-4A6D-4D11-BDB7-4A57D3FB87B7}" destId="{16A77F57-2E60-4CF8-B760-C7040CBB61D7}" srcOrd="0" destOrd="0" parTransId="{0B5F2160-17CF-4FEF-BE39-1B30408C6673}" sibTransId="{343BF4EF-355B-4EFC-B4DB-FC44CFA0EAF8}"/>
    <dgm:cxn modelId="{25533C62-B1E2-4F78-979D-9E21BDEEE241}" type="presOf" srcId="{E12F29BC-CF47-4D97-8AAE-D624EB22BFE1}" destId="{27F163E9-979E-4C13-A486-D5CAE5009E90}" srcOrd="0" destOrd="0" presId="urn:microsoft.com/office/officeart/2005/8/layout/chevron2"/>
    <dgm:cxn modelId="{584F4BA5-15F3-4BB1-963E-D38A4DAE4377}" srcId="{9775A2FA-108D-42FB-BD27-1D4F57A59CF9}" destId="{E142FF49-A23C-483A-A7D3-8CAD0E8E79C6}" srcOrd="0" destOrd="0" parTransId="{C1876BC7-0F4A-4460-B616-55D73D325F64}" sibTransId="{DFBA426E-1AEE-4CD6-8AFB-998C1AD8A08E}"/>
    <dgm:cxn modelId="{32529946-23FA-49C8-A76E-271127FCE61E}" type="presOf" srcId="{7B4C12C8-4A6D-4D11-BDB7-4A57D3FB87B7}" destId="{137B1227-DAFA-4355-80F7-8C891E420C48}" srcOrd="0" destOrd="0" presId="urn:microsoft.com/office/officeart/2005/8/layout/chevron2"/>
    <dgm:cxn modelId="{EC2D547C-F536-4B1A-B283-1E75D20FE42F}" srcId="{F8B3793B-28F4-49F2-B474-1C0BC22D2082}" destId="{7E2BCE75-42D4-4D6D-8EBC-70FAB15B7CBB}" srcOrd="2" destOrd="0" parTransId="{47740039-8259-4836-AE01-D6996EBEFA5E}" sibTransId="{1662A47E-5451-4AB7-B693-8F0CFE3F7A99}"/>
    <dgm:cxn modelId="{3063B426-A2C4-424E-AA59-0570529C91AE}" srcId="{7E2BCE75-42D4-4D6D-8EBC-70FAB15B7CBB}" destId="{02D971B0-B0A4-497C-8B43-E8077915D8F0}" srcOrd="0" destOrd="0" parTransId="{DA2A8B3F-4C19-40FA-BFA4-B2B8E3A44B6B}" sibTransId="{1818C9A2-81E4-4A8A-977B-6CCC09F905CF}"/>
    <dgm:cxn modelId="{DB727A14-8E51-4444-9CCF-5C4D2836CF46}" srcId="{F8B3793B-28F4-49F2-B474-1C0BC22D2082}" destId="{C09CFBA7-01DD-4ACC-B9C1-349E55DDF73E}" srcOrd="3" destOrd="0" parTransId="{36ED6E60-D418-43A7-A7A9-2865A391083B}" sibTransId="{283A0DBA-EF53-4B64-BC41-BE90CC26A62B}"/>
    <dgm:cxn modelId="{7C0CBE60-6B7C-463D-9F3F-BD3A1AA5B0BD}" type="presOf" srcId="{9775A2FA-108D-42FB-BD27-1D4F57A59CF9}" destId="{AA2210BC-DF30-4008-9BC9-C74888AE4E6B}" srcOrd="0" destOrd="0" presId="urn:microsoft.com/office/officeart/2005/8/layout/chevron2"/>
    <dgm:cxn modelId="{F34B278A-45CE-46F0-A5F7-75E94B1A54BC}" type="presOf" srcId="{E83C4975-59DA-40CE-809E-FCEA014F368E}" destId="{74BD59BE-768D-417C-A80D-F250079C352E}" srcOrd="0" destOrd="0" presId="urn:microsoft.com/office/officeart/2005/8/layout/chevron2"/>
    <dgm:cxn modelId="{FA1ABB68-BE1C-4579-93BD-A4EE198FBE79}" type="presOf" srcId="{16A77F57-2E60-4CF8-B760-C7040CBB61D7}" destId="{A5E341CE-561B-4F59-AE5F-7181DB445EE4}" srcOrd="0" destOrd="0" presId="urn:microsoft.com/office/officeart/2005/8/layout/chevron2"/>
    <dgm:cxn modelId="{E951A87E-6102-405E-A56A-5C0C9C103F65}" srcId="{9C06C897-D699-4776-89CD-6DDB125FBF58}" destId="{5F1A24B9-5C86-42E0-B3C9-6EE0B7A79DE6}" srcOrd="0" destOrd="0" parTransId="{17350376-B5D9-4632-BC50-C3080915A178}" sibTransId="{8A0A57C5-9DB2-4830-992F-0D35002A73E8}"/>
    <dgm:cxn modelId="{42F0B164-F1BA-45D1-BAD8-4443026A12CC}" type="presOf" srcId="{E142FF49-A23C-483A-A7D3-8CAD0E8E79C6}" destId="{8A41E726-1608-46AA-9DD8-BF57FC1B4FEA}" srcOrd="0" destOrd="0" presId="urn:microsoft.com/office/officeart/2005/8/layout/chevron2"/>
    <dgm:cxn modelId="{78E5D036-254C-4507-88A7-AA06B024BFA1}" srcId="{5A717E21-8A93-4F93-81D1-BD1DF43AF5A5}" destId="{7D0C1513-790E-4C1B-9B98-32AEE27C0AA9}" srcOrd="0" destOrd="0" parTransId="{2385A219-4409-40A3-82B5-7BEA569F9BD7}" sibTransId="{EF617448-48FE-40BE-A317-54B4CCAD0AC3}"/>
    <dgm:cxn modelId="{117AF39D-B18E-4EDE-BDE4-B1AB9BB75A45}" srcId="{F8B3793B-28F4-49F2-B474-1C0BC22D2082}" destId="{9775A2FA-108D-42FB-BD27-1D4F57A59CF9}" srcOrd="4" destOrd="0" parTransId="{81849107-01DD-4485-BC48-62CECCD4B69B}" sibTransId="{028CE886-3483-4F80-87BF-6E8B4594F8C3}"/>
    <dgm:cxn modelId="{3CFAC09C-DC64-444A-A0F1-E3D354F5FB50}" type="presOf" srcId="{C09CFBA7-01DD-4ACC-B9C1-349E55DDF73E}" destId="{E93D85E2-ABEE-41FB-BD69-AFC595B729C0}" srcOrd="0" destOrd="0" presId="urn:microsoft.com/office/officeart/2005/8/layout/chevron2"/>
    <dgm:cxn modelId="{0F126062-F79B-458F-BE11-813F855BD38F}" type="presOf" srcId="{9C06C897-D699-4776-89CD-6DDB125FBF58}" destId="{2FE9B484-669E-4B90-A97A-BE9137FD0F26}" srcOrd="0" destOrd="0" presId="urn:microsoft.com/office/officeart/2005/8/layout/chevron2"/>
    <dgm:cxn modelId="{5FEECB1E-2FCE-4054-B8C2-DC8D1D9D0B1D}" type="presOf" srcId="{F8B3793B-28F4-49F2-B474-1C0BC22D2082}" destId="{50355157-32D7-4BB9-948E-9D0FE02EC959}" srcOrd="0" destOrd="0" presId="urn:microsoft.com/office/officeart/2005/8/layout/chevron2"/>
    <dgm:cxn modelId="{4AB1401A-75C6-4A56-9ED6-3486B8E6F40F}" type="presParOf" srcId="{50355157-32D7-4BB9-948E-9D0FE02EC959}" destId="{1BDB6B66-31FA-4A79-8276-2CE3AEB04C8A}" srcOrd="0" destOrd="0" presId="urn:microsoft.com/office/officeart/2005/8/layout/chevron2"/>
    <dgm:cxn modelId="{2B8A9C62-A05A-4E00-B93F-20C84C061168}" type="presParOf" srcId="{1BDB6B66-31FA-4A79-8276-2CE3AEB04C8A}" destId="{AE038FA5-4B48-4AF3-9FFB-952A9D5F1A36}" srcOrd="0" destOrd="0" presId="urn:microsoft.com/office/officeart/2005/8/layout/chevron2"/>
    <dgm:cxn modelId="{4A56411C-58CE-4417-80EA-3C58C8FAF5D1}" type="presParOf" srcId="{1BDB6B66-31FA-4A79-8276-2CE3AEB04C8A}" destId="{6AD39D52-02FC-419F-9FFA-4ABCF680D5DF}" srcOrd="1" destOrd="0" presId="urn:microsoft.com/office/officeart/2005/8/layout/chevron2"/>
    <dgm:cxn modelId="{B2CCFA0F-27EB-4CCC-A99F-C1A9091D4BB3}" type="presParOf" srcId="{50355157-32D7-4BB9-948E-9D0FE02EC959}" destId="{1BAEFEA4-933B-4196-842B-141502F3A65A}" srcOrd="1" destOrd="0" presId="urn:microsoft.com/office/officeart/2005/8/layout/chevron2"/>
    <dgm:cxn modelId="{8BBC09F5-A0BA-44A8-A449-D3143F798B49}" type="presParOf" srcId="{50355157-32D7-4BB9-948E-9D0FE02EC959}" destId="{F2365AD4-5A72-4A3E-AFDB-6C81FE2BAF9E}" srcOrd="2" destOrd="0" presId="urn:microsoft.com/office/officeart/2005/8/layout/chevron2"/>
    <dgm:cxn modelId="{74B0EFA5-45DC-4BFE-B0CD-981EEBB5FBBD}" type="presParOf" srcId="{F2365AD4-5A72-4A3E-AFDB-6C81FE2BAF9E}" destId="{2FE9B484-669E-4B90-A97A-BE9137FD0F26}" srcOrd="0" destOrd="0" presId="urn:microsoft.com/office/officeart/2005/8/layout/chevron2"/>
    <dgm:cxn modelId="{2CC608FA-2963-402F-AB4B-4188868C96C0}" type="presParOf" srcId="{F2365AD4-5A72-4A3E-AFDB-6C81FE2BAF9E}" destId="{BE124D77-A504-4880-BDAC-930D8CAC74C2}" srcOrd="1" destOrd="0" presId="urn:microsoft.com/office/officeart/2005/8/layout/chevron2"/>
    <dgm:cxn modelId="{7D02AA33-278A-45C5-81F4-D91025CF2C5A}" type="presParOf" srcId="{50355157-32D7-4BB9-948E-9D0FE02EC959}" destId="{61951676-D7A6-4787-A4AC-3A7B791CC892}" srcOrd="3" destOrd="0" presId="urn:microsoft.com/office/officeart/2005/8/layout/chevron2"/>
    <dgm:cxn modelId="{04520D2A-C429-4B77-839D-FB579374804C}" type="presParOf" srcId="{50355157-32D7-4BB9-948E-9D0FE02EC959}" destId="{D115D64C-5483-42A8-A7C9-DBEADE07A2BC}" srcOrd="4" destOrd="0" presId="urn:microsoft.com/office/officeart/2005/8/layout/chevron2"/>
    <dgm:cxn modelId="{7D24A2B0-9663-449D-AF77-B3F4F06E30F5}" type="presParOf" srcId="{D115D64C-5483-42A8-A7C9-DBEADE07A2BC}" destId="{73BFDEA6-49E5-4543-998D-E7D0F985B2F2}" srcOrd="0" destOrd="0" presId="urn:microsoft.com/office/officeart/2005/8/layout/chevron2"/>
    <dgm:cxn modelId="{5E09DAB9-7831-4A32-ABB1-0533C3842B4F}" type="presParOf" srcId="{D115D64C-5483-42A8-A7C9-DBEADE07A2BC}" destId="{43CC35FD-B539-48F5-A3AA-3DE21DE55B95}" srcOrd="1" destOrd="0" presId="urn:microsoft.com/office/officeart/2005/8/layout/chevron2"/>
    <dgm:cxn modelId="{684B61A2-3DC4-4235-B7E2-738491BA3AC2}" type="presParOf" srcId="{50355157-32D7-4BB9-948E-9D0FE02EC959}" destId="{ED3F7C4F-E502-4914-A18E-52951123F6D1}" srcOrd="5" destOrd="0" presId="urn:microsoft.com/office/officeart/2005/8/layout/chevron2"/>
    <dgm:cxn modelId="{504F198C-F65C-43AA-AC24-773583BCA5DF}" type="presParOf" srcId="{50355157-32D7-4BB9-948E-9D0FE02EC959}" destId="{DB0D486E-610B-4188-8C6D-4E93D0FA0ADF}" srcOrd="6" destOrd="0" presId="urn:microsoft.com/office/officeart/2005/8/layout/chevron2"/>
    <dgm:cxn modelId="{AE058EDF-5C54-434A-B895-D3C94C9D60B9}" type="presParOf" srcId="{DB0D486E-610B-4188-8C6D-4E93D0FA0ADF}" destId="{E93D85E2-ABEE-41FB-BD69-AFC595B729C0}" srcOrd="0" destOrd="0" presId="urn:microsoft.com/office/officeart/2005/8/layout/chevron2"/>
    <dgm:cxn modelId="{412C66C9-C1D5-4596-9A8B-B72BC1D7EE3D}" type="presParOf" srcId="{DB0D486E-610B-4188-8C6D-4E93D0FA0ADF}" destId="{27F163E9-979E-4C13-A486-D5CAE5009E90}" srcOrd="1" destOrd="0" presId="urn:microsoft.com/office/officeart/2005/8/layout/chevron2"/>
    <dgm:cxn modelId="{35FBB1B3-458E-4609-9E4E-3FCF6D613B06}" type="presParOf" srcId="{50355157-32D7-4BB9-948E-9D0FE02EC959}" destId="{F94223B7-5EF5-4730-8402-C239AE9B7DCB}" srcOrd="7" destOrd="0" presId="urn:microsoft.com/office/officeart/2005/8/layout/chevron2"/>
    <dgm:cxn modelId="{05F6B138-10AC-468F-9F2D-00599BF00E7C}" type="presParOf" srcId="{50355157-32D7-4BB9-948E-9D0FE02EC959}" destId="{A25338D9-8CF6-427E-BB85-3F4BAC5F9C67}" srcOrd="8" destOrd="0" presId="urn:microsoft.com/office/officeart/2005/8/layout/chevron2"/>
    <dgm:cxn modelId="{514E68AC-2FD5-4FCD-9BE4-C4EB7C4725FF}" type="presParOf" srcId="{A25338D9-8CF6-427E-BB85-3F4BAC5F9C67}" destId="{AA2210BC-DF30-4008-9BC9-C74888AE4E6B}" srcOrd="0" destOrd="0" presId="urn:microsoft.com/office/officeart/2005/8/layout/chevron2"/>
    <dgm:cxn modelId="{8F1C629F-6EE0-413C-AA4E-E7C47C3F5C80}" type="presParOf" srcId="{A25338D9-8CF6-427E-BB85-3F4BAC5F9C67}" destId="{8A41E726-1608-46AA-9DD8-BF57FC1B4FEA}" srcOrd="1" destOrd="0" presId="urn:microsoft.com/office/officeart/2005/8/layout/chevron2"/>
    <dgm:cxn modelId="{234E81AD-8C69-48A7-8927-941D4DB894AA}" type="presParOf" srcId="{50355157-32D7-4BB9-948E-9D0FE02EC959}" destId="{C5BA712E-1259-4F6B-9AD5-51DB395A86C7}" srcOrd="9" destOrd="0" presId="urn:microsoft.com/office/officeart/2005/8/layout/chevron2"/>
    <dgm:cxn modelId="{AA3DD49D-9BD9-469E-A862-F3E52E2DC021}" type="presParOf" srcId="{50355157-32D7-4BB9-948E-9D0FE02EC959}" destId="{9601000F-6E9F-4F1C-B8AB-C356B1C67CF0}" srcOrd="10" destOrd="0" presId="urn:microsoft.com/office/officeart/2005/8/layout/chevron2"/>
    <dgm:cxn modelId="{608F6A21-5DB5-4400-A6A9-4C91A41F83E7}" type="presParOf" srcId="{9601000F-6E9F-4F1C-B8AB-C356B1C67CF0}" destId="{7BC3E947-F764-48E0-9DB1-4A8A3738D4B4}" srcOrd="0" destOrd="0" presId="urn:microsoft.com/office/officeart/2005/8/layout/chevron2"/>
    <dgm:cxn modelId="{8F74DDE9-981B-4114-A1CB-CD75E1D0697F}" type="presParOf" srcId="{9601000F-6E9F-4F1C-B8AB-C356B1C67CF0}" destId="{74BD59BE-768D-417C-A80D-F250079C352E}" srcOrd="1" destOrd="0" presId="urn:microsoft.com/office/officeart/2005/8/layout/chevron2"/>
    <dgm:cxn modelId="{D5464680-4777-465F-B6D0-53F10D1CECF5}" type="presParOf" srcId="{50355157-32D7-4BB9-948E-9D0FE02EC959}" destId="{10CBD43D-E36B-4AFA-959A-3E5DCE1452DF}" srcOrd="11" destOrd="0" presId="urn:microsoft.com/office/officeart/2005/8/layout/chevron2"/>
    <dgm:cxn modelId="{DD27E6F2-AE03-4A9F-BEC7-BE6BEC109E09}" type="presParOf" srcId="{50355157-32D7-4BB9-948E-9D0FE02EC959}" destId="{0D9736B0-8747-440B-AC6A-8FEF4EC662A3}" srcOrd="12" destOrd="0" presId="urn:microsoft.com/office/officeart/2005/8/layout/chevron2"/>
    <dgm:cxn modelId="{C88C9E20-4B41-4314-89A0-632B37D8C988}" type="presParOf" srcId="{0D9736B0-8747-440B-AC6A-8FEF4EC662A3}" destId="{137B1227-DAFA-4355-80F7-8C891E420C48}" srcOrd="0" destOrd="0" presId="urn:microsoft.com/office/officeart/2005/8/layout/chevron2"/>
    <dgm:cxn modelId="{75E8E63C-04D2-43BE-97EE-33EFCEF05922}" type="presParOf" srcId="{0D9736B0-8747-440B-AC6A-8FEF4EC662A3}" destId="{A5E341CE-561B-4F59-AE5F-7181DB445EE4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8B3793B-28F4-49F2-B474-1C0BC22D2082}" type="doc">
      <dgm:prSet loTypeId="urn:microsoft.com/office/officeart/2005/8/layout/chevron2" loCatId="list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tr-TR"/>
        </a:p>
      </dgm:t>
    </dgm:pt>
    <dgm:pt modelId="{5A717E21-8A93-4F93-81D1-BD1DF43AF5A5}">
      <dgm:prSet phldrT="[Text]" phldr="1"/>
      <dgm:spPr>
        <a:noFill/>
      </dgm:spPr>
      <dgm:t>
        <a:bodyPr/>
        <a:lstStyle/>
        <a:p>
          <a:endParaRPr lang="tr-TR" dirty="0"/>
        </a:p>
      </dgm:t>
    </dgm:pt>
    <dgm:pt modelId="{9A3B15EE-EC43-4079-B0C9-6F42AF4C456E}" type="parTrans" cxnId="{95731948-033D-4F3A-AE77-F4BCA9DCB13C}">
      <dgm:prSet/>
      <dgm:spPr/>
      <dgm:t>
        <a:bodyPr/>
        <a:lstStyle/>
        <a:p>
          <a:endParaRPr lang="tr-TR"/>
        </a:p>
      </dgm:t>
    </dgm:pt>
    <dgm:pt modelId="{608F6B37-37C8-455F-B408-46E06AA80DF7}" type="sibTrans" cxnId="{95731948-033D-4F3A-AE77-F4BCA9DCB13C}">
      <dgm:prSet/>
      <dgm:spPr/>
      <dgm:t>
        <a:bodyPr/>
        <a:lstStyle/>
        <a:p>
          <a:endParaRPr lang="tr-TR"/>
        </a:p>
      </dgm:t>
    </dgm:pt>
    <dgm:pt modelId="{7D0C1513-790E-4C1B-9B98-32AEE27C0AA9}">
      <dgm:prSet phldrT="[Text]" custT="1"/>
      <dgm:spPr/>
      <dgm:t>
        <a:bodyPr/>
        <a:lstStyle/>
        <a:p>
          <a:r>
            <a:rPr lang="tr-TR" sz="3200" dirty="0">
              <a:solidFill>
                <a:schemeClr val="bg1">
                  <a:lumMod val="85000"/>
                </a:schemeClr>
              </a:solidFill>
            </a:rPr>
            <a:t>İstem alma </a:t>
          </a:r>
        </a:p>
      </dgm:t>
    </dgm:pt>
    <dgm:pt modelId="{2385A219-4409-40A3-82B5-7BEA569F9BD7}" type="parTrans" cxnId="{78E5D036-254C-4507-88A7-AA06B024BFA1}">
      <dgm:prSet/>
      <dgm:spPr/>
      <dgm:t>
        <a:bodyPr/>
        <a:lstStyle/>
        <a:p>
          <a:endParaRPr lang="tr-TR"/>
        </a:p>
      </dgm:t>
    </dgm:pt>
    <dgm:pt modelId="{EF617448-48FE-40BE-A317-54B4CCAD0AC3}" type="sibTrans" cxnId="{78E5D036-254C-4507-88A7-AA06B024BFA1}">
      <dgm:prSet/>
      <dgm:spPr/>
      <dgm:t>
        <a:bodyPr/>
        <a:lstStyle/>
        <a:p>
          <a:endParaRPr lang="tr-TR"/>
        </a:p>
      </dgm:t>
    </dgm:pt>
    <dgm:pt modelId="{9C06C897-D699-4776-89CD-6DDB125FBF58}">
      <dgm:prSet phldrT="[Text]" phldr="1"/>
      <dgm:spPr>
        <a:noFill/>
      </dgm:spPr>
      <dgm:t>
        <a:bodyPr/>
        <a:lstStyle/>
        <a:p>
          <a:endParaRPr lang="tr-TR" dirty="0"/>
        </a:p>
      </dgm:t>
    </dgm:pt>
    <dgm:pt modelId="{AA5508C7-2D30-41D4-8762-0FBA080330CD}" type="parTrans" cxnId="{33BCCE84-5A69-4498-9735-539159D21200}">
      <dgm:prSet/>
      <dgm:spPr/>
      <dgm:t>
        <a:bodyPr/>
        <a:lstStyle/>
        <a:p>
          <a:endParaRPr lang="tr-TR"/>
        </a:p>
      </dgm:t>
    </dgm:pt>
    <dgm:pt modelId="{4ECB2364-F93D-4FEA-898A-F586548A1787}" type="sibTrans" cxnId="{33BCCE84-5A69-4498-9735-539159D21200}">
      <dgm:prSet/>
      <dgm:spPr/>
      <dgm:t>
        <a:bodyPr/>
        <a:lstStyle/>
        <a:p>
          <a:endParaRPr lang="tr-TR"/>
        </a:p>
      </dgm:t>
    </dgm:pt>
    <dgm:pt modelId="{5F1A24B9-5C86-42E0-B3C9-6EE0B7A79DE6}">
      <dgm:prSet phldrT="[Text]" custT="1"/>
      <dgm:spPr/>
      <dgm:t>
        <a:bodyPr/>
        <a:lstStyle/>
        <a:p>
          <a:r>
            <a:rPr lang="tr-TR" sz="3200" dirty="0">
              <a:solidFill>
                <a:schemeClr val="bg1">
                  <a:lumMod val="85000"/>
                </a:schemeClr>
              </a:solidFill>
            </a:rPr>
            <a:t>Tüp hazırlığı</a:t>
          </a:r>
        </a:p>
      </dgm:t>
    </dgm:pt>
    <dgm:pt modelId="{17350376-B5D9-4632-BC50-C3080915A178}" type="parTrans" cxnId="{E951A87E-6102-405E-A56A-5C0C9C103F65}">
      <dgm:prSet/>
      <dgm:spPr/>
      <dgm:t>
        <a:bodyPr/>
        <a:lstStyle/>
        <a:p>
          <a:endParaRPr lang="tr-TR"/>
        </a:p>
      </dgm:t>
    </dgm:pt>
    <dgm:pt modelId="{8A0A57C5-9DB2-4830-992F-0D35002A73E8}" type="sibTrans" cxnId="{E951A87E-6102-405E-A56A-5C0C9C103F65}">
      <dgm:prSet/>
      <dgm:spPr/>
      <dgm:t>
        <a:bodyPr/>
        <a:lstStyle/>
        <a:p>
          <a:endParaRPr lang="tr-TR"/>
        </a:p>
      </dgm:t>
    </dgm:pt>
    <dgm:pt modelId="{16A77F57-2E60-4CF8-B760-C7040CBB61D7}">
      <dgm:prSet phldrT="[Text]" custT="1"/>
      <dgm:spPr/>
      <dgm:t>
        <a:bodyPr/>
        <a:lstStyle/>
        <a:p>
          <a:r>
            <a:rPr lang="tr-TR" sz="3200" dirty="0">
              <a:solidFill>
                <a:schemeClr val="bg1">
                  <a:lumMod val="85000"/>
                </a:schemeClr>
              </a:solidFill>
            </a:rPr>
            <a:t>Tüp transferi</a:t>
          </a:r>
        </a:p>
      </dgm:t>
    </dgm:pt>
    <dgm:pt modelId="{0B5F2160-17CF-4FEF-BE39-1B30408C6673}" type="parTrans" cxnId="{16938F57-4601-4E2A-88EE-C3DD405C91C8}">
      <dgm:prSet/>
      <dgm:spPr/>
      <dgm:t>
        <a:bodyPr/>
        <a:lstStyle/>
        <a:p>
          <a:endParaRPr lang="tr-TR"/>
        </a:p>
      </dgm:t>
    </dgm:pt>
    <dgm:pt modelId="{343BF4EF-355B-4EFC-B4DB-FC44CFA0EAF8}" type="sibTrans" cxnId="{16938F57-4601-4E2A-88EE-C3DD405C91C8}">
      <dgm:prSet/>
      <dgm:spPr/>
      <dgm:t>
        <a:bodyPr/>
        <a:lstStyle/>
        <a:p>
          <a:endParaRPr lang="tr-TR"/>
        </a:p>
      </dgm:t>
    </dgm:pt>
    <dgm:pt modelId="{7B4C12C8-4A6D-4D11-BDB7-4A57D3FB87B7}">
      <dgm:prSet phldrT="[Text]"/>
      <dgm:spPr>
        <a:noFill/>
      </dgm:spPr>
      <dgm:t>
        <a:bodyPr/>
        <a:lstStyle/>
        <a:p>
          <a:endParaRPr lang="tr-TR" dirty="0"/>
        </a:p>
      </dgm:t>
    </dgm:pt>
    <dgm:pt modelId="{897173DB-B21A-4646-B37F-1202C9218120}" type="parTrans" cxnId="{DF9FF913-E226-4D2F-877A-DB701FC4C400}">
      <dgm:prSet/>
      <dgm:spPr/>
      <dgm:t>
        <a:bodyPr/>
        <a:lstStyle/>
        <a:p>
          <a:endParaRPr lang="tr-TR"/>
        </a:p>
      </dgm:t>
    </dgm:pt>
    <dgm:pt modelId="{629C762A-626C-4FED-8DF2-956097CC6C9B}" type="sibTrans" cxnId="{DF9FF913-E226-4D2F-877A-DB701FC4C400}">
      <dgm:prSet/>
      <dgm:spPr/>
      <dgm:t>
        <a:bodyPr/>
        <a:lstStyle/>
        <a:p>
          <a:endParaRPr lang="tr-TR"/>
        </a:p>
      </dgm:t>
    </dgm:pt>
    <dgm:pt modelId="{9775A2FA-108D-42FB-BD27-1D4F57A59CF9}">
      <dgm:prSet phldrT="[Text]"/>
      <dgm:spPr>
        <a:noFill/>
      </dgm:spPr>
      <dgm:t>
        <a:bodyPr/>
        <a:lstStyle/>
        <a:p>
          <a:endParaRPr lang="tr-TR" dirty="0"/>
        </a:p>
      </dgm:t>
    </dgm:pt>
    <dgm:pt modelId="{81849107-01DD-4485-BC48-62CECCD4B69B}" type="parTrans" cxnId="{117AF39D-B18E-4EDE-BDE4-B1AB9BB75A45}">
      <dgm:prSet/>
      <dgm:spPr/>
      <dgm:t>
        <a:bodyPr/>
        <a:lstStyle/>
        <a:p>
          <a:endParaRPr lang="tr-TR"/>
        </a:p>
      </dgm:t>
    </dgm:pt>
    <dgm:pt modelId="{028CE886-3483-4F80-87BF-6E8B4594F8C3}" type="sibTrans" cxnId="{117AF39D-B18E-4EDE-BDE4-B1AB9BB75A45}">
      <dgm:prSet/>
      <dgm:spPr/>
      <dgm:t>
        <a:bodyPr/>
        <a:lstStyle/>
        <a:p>
          <a:endParaRPr lang="tr-TR"/>
        </a:p>
      </dgm:t>
    </dgm:pt>
    <dgm:pt modelId="{871DD5F1-5AFD-4D43-9A14-8E74587BFB10}">
      <dgm:prSet phldrT="[Text]"/>
      <dgm:spPr>
        <a:noFill/>
      </dgm:spPr>
      <dgm:t>
        <a:bodyPr/>
        <a:lstStyle/>
        <a:p>
          <a:endParaRPr lang="tr-TR" dirty="0"/>
        </a:p>
      </dgm:t>
    </dgm:pt>
    <dgm:pt modelId="{44A179F4-1E42-47C5-B432-A13BDE588FC0}" type="parTrans" cxnId="{69DC3221-F56C-43A9-A79E-F35F0AA3C865}">
      <dgm:prSet/>
      <dgm:spPr/>
      <dgm:t>
        <a:bodyPr/>
        <a:lstStyle/>
        <a:p>
          <a:endParaRPr lang="tr-TR"/>
        </a:p>
      </dgm:t>
    </dgm:pt>
    <dgm:pt modelId="{71F97CE6-85AC-400A-B22A-3377292B3536}" type="sibTrans" cxnId="{69DC3221-F56C-43A9-A79E-F35F0AA3C865}">
      <dgm:prSet/>
      <dgm:spPr/>
      <dgm:t>
        <a:bodyPr/>
        <a:lstStyle/>
        <a:p>
          <a:endParaRPr lang="tr-TR"/>
        </a:p>
      </dgm:t>
    </dgm:pt>
    <dgm:pt modelId="{E12F29BC-CF47-4D97-8AAE-D624EB22BFE1}">
      <dgm:prSet custT="1"/>
      <dgm:spPr/>
      <dgm:t>
        <a:bodyPr/>
        <a:lstStyle/>
        <a:p>
          <a:r>
            <a:rPr lang="tr-TR" sz="3200" dirty="0">
              <a:solidFill>
                <a:schemeClr val="bg1">
                  <a:lumMod val="85000"/>
                </a:schemeClr>
              </a:solidFill>
            </a:rPr>
            <a:t>Hasta hazırlığı</a:t>
          </a:r>
        </a:p>
      </dgm:t>
    </dgm:pt>
    <dgm:pt modelId="{1B0A0354-BD60-444D-A1F7-3FD5A480C5D7}" type="parTrans" cxnId="{33AC5BC0-A487-4587-BD63-3B6247FEBDF8}">
      <dgm:prSet/>
      <dgm:spPr/>
      <dgm:t>
        <a:bodyPr/>
        <a:lstStyle/>
        <a:p>
          <a:endParaRPr lang="tr-TR"/>
        </a:p>
      </dgm:t>
    </dgm:pt>
    <dgm:pt modelId="{4EFE3D16-EF60-43DF-8A13-6FBC3A609790}" type="sibTrans" cxnId="{33AC5BC0-A487-4587-BD63-3B6247FEBDF8}">
      <dgm:prSet/>
      <dgm:spPr/>
      <dgm:t>
        <a:bodyPr/>
        <a:lstStyle/>
        <a:p>
          <a:endParaRPr lang="tr-TR"/>
        </a:p>
      </dgm:t>
    </dgm:pt>
    <dgm:pt modelId="{E142FF49-A23C-483A-A7D3-8CAD0E8E79C6}">
      <dgm:prSet custT="1"/>
      <dgm:spPr/>
      <dgm:t>
        <a:bodyPr/>
        <a:lstStyle/>
        <a:p>
          <a:r>
            <a:rPr lang="tr-TR" sz="3200" dirty="0">
              <a:solidFill>
                <a:schemeClr val="bg1">
                  <a:lumMod val="85000"/>
                </a:schemeClr>
              </a:solidFill>
            </a:rPr>
            <a:t>İşlem süreci</a:t>
          </a:r>
        </a:p>
      </dgm:t>
    </dgm:pt>
    <dgm:pt modelId="{C1876BC7-0F4A-4460-B616-55D73D325F64}" type="parTrans" cxnId="{584F4BA5-15F3-4BB1-963E-D38A4DAE4377}">
      <dgm:prSet/>
      <dgm:spPr/>
      <dgm:t>
        <a:bodyPr/>
        <a:lstStyle/>
        <a:p>
          <a:endParaRPr lang="tr-TR"/>
        </a:p>
      </dgm:t>
    </dgm:pt>
    <dgm:pt modelId="{DFBA426E-1AEE-4CD6-8AFB-998C1AD8A08E}" type="sibTrans" cxnId="{584F4BA5-15F3-4BB1-963E-D38A4DAE4377}">
      <dgm:prSet/>
      <dgm:spPr/>
      <dgm:t>
        <a:bodyPr/>
        <a:lstStyle/>
        <a:p>
          <a:endParaRPr lang="tr-TR"/>
        </a:p>
      </dgm:t>
    </dgm:pt>
    <dgm:pt modelId="{E83C4975-59DA-40CE-809E-FCEA014F368E}">
      <dgm:prSet custT="1"/>
      <dgm:spPr/>
      <dgm:t>
        <a:bodyPr/>
        <a:lstStyle/>
        <a:p>
          <a:r>
            <a:rPr lang="tr-TR" sz="3200" dirty="0">
              <a:solidFill>
                <a:schemeClr val="bg1">
                  <a:lumMod val="85000"/>
                </a:schemeClr>
              </a:solidFill>
            </a:rPr>
            <a:t>Bölge bakımı</a:t>
          </a:r>
        </a:p>
      </dgm:t>
    </dgm:pt>
    <dgm:pt modelId="{D8928D70-8387-4E04-AF38-B56B338A3AC6}" type="parTrans" cxnId="{40BE059E-D69E-4EFA-AE75-1C5A96636A23}">
      <dgm:prSet/>
      <dgm:spPr/>
      <dgm:t>
        <a:bodyPr/>
        <a:lstStyle/>
        <a:p>
          <a:endParaRPr lang="tr-TR"/>
        </a:p>
      </dgm:t>
    </dgm:pt>
    <dgm:pt modelId="{4ABD73BA-9D5A-444F-9B8C-4DB1010A1A8F}" type="sibTrans" cxnId="{40BE059E-D69E-4EFA-AE75-1C5A96636A23}">
      <dgm:prSet/>
      <dgm:spPr/>
      <dgm:t>
        <a:bodyPr/>
        <a:lstStyle/>
        <a:p>
          <a:endParaRPr lang="tr-TR"/>
        </a:p>
      </dgm:t>
    </dgm:pt>
    <dgm:pt modelId="{7E2BCE75-42D4-4D6D-8EBC-70FAB15B7CBB}">
      <dgm:prSet phldrT="[Text]" phldr="1"/>
      <dgm:spPr/>
      <dgm:t>
        <a:bodyPr/>
        <a:lstStyle/>
        <a:p>
          <a:endParaRPr lang="tr-TR" dirty="0"/>
        </a:p>
      </dgm:t>
    </dgm:pt>
    <dgm:pt modelId="{1662A47E-5451-4AB7-B693-8F0CFE3F7A99}" type="sibTrans" cxnId="{EC2D547C-F536-4B1A-B283-1E75D20FE42F}">
      <dgm:prSet/>
      <dgm:spPr/>
      <dgm:t>
        <a:bodyPr/>
        <a:lstStyle/>
        <a:p>
          <a:endParaRPr lang="tr-TR"/>
        </a:p>
      </dgm:t>
    </dgm:pt>
    <dgm:pt modelId="{47740039-8259-4836-AE01-D6996EBEFA5E}" type="parTrans" cxnId="{EC2D547C-F536-4B1A-B283-1E75D20FE42F}">
      <dgm:prSet/>
      <dgm:spPr/>
      <dgm:t>
        <a:bodyPr/>
        <a:lstStyle/>
        <a:p>
          <a:endParaRPr lang="tr-TR"/>
        </a:p>
      </dgm:t>
    </dgm:pt>
    <dgm:pt modelId="{C09CFBA7-01DD-4ACC-B9C1-349E55DDF73E}">
      <dgm:prSet phldrT="[Text]"/>
      <dgm:spPr>
        <a:noFill/>
      </dgm:spPr>
      <dgm:t>
        <a:bodyPr/>
        <a:lstStyle/>
        <a:p>
          <a:endParaRPr lang="tr-TR" dirty="0"/>
        </a:p>
      </dgm:t>
    </dgm:pt>
    <dgm:pt modelId="{36ED6E60-D418-43A7-A7A9-2865A391083B}" type="parTrans" cxnId="{DB727A14-8E51-4444-9CCF-5C4D2836CF46}">
      <dgm:prSet/>
      <dgm:spPr/>
      <dgm:t>
        <a:bodyPr/>
        <a:lstStyle/>
        <a:p>
          <a:endParaRPr lang="tr-TR"/>
        </a:p>
      </dgm:t>
    </dgm:pt>
    <dgm:pt modelId="{283A0DBA-EF53-4B64-BC41-BE90CC26A62B}" type="sibTrans" cxnId="{DB727A14-8E51-4444-9CCF-5C4D2836CF46}">
      <dgm:prSet/>
      <dgm:spPr/>
      <dgm:t>
        <a:bodyPr/>
        <a:lstStyle/>
        <a:p>
          <a:endParaRPr lang="tr-TR"/>
        </a:p>
      </dgm:t>
    </dgm:pt>
    <dgm:pt modelId="{02D971B0-B0A4-497C-8B43-E8077915D8F0}">
      <dgm:prSet custT="1"/>
      <dgm:spPr/>
      <dgm:t>
        <a:bodyPr/>
        <a:lstStyle/>
        <a:p>
          <a:r>
            <a:rPr lang="tr-TR" sz="3200" b="1" dirty="0"/>
            <a:t>Barkodlama</a:t>
          </a:r>
        </a:p>
      </dgm:t>
    </dgm:pt>
    <dgm:pt modelId="{DA2A8B3F-4C19-40FA-BFA4-B2B8E3A44B6B}" type="parTrans" cxnId="{3063B426-A2C4-424E-AA59-0570529C91AE}">
      <dgm:prSet/>
      <dgm:spPr/>
      <dgm:t>
        <a:bodyPr/>
        <a:lstStyle/>
        <a:p>
          <a:endParaRPr lang="tr-TR"/>
        </a:p>
      </dgm:t>
    </dgm:pt>
    <dgm:pt modelId="{1818C9A2-81E4-4A8A-977B-6CCC09F905CF}" type="sibTrans" cxnId="{3063B426-A2C4-424E-AA59-0570529C91AE}">
      <dgm:prSet/>
      <dgm:spPr/>
      <dgm:t>
        <a:bodyPr/>
        <a:lstStyle/>
        <a:p>
          <a:endParaRPr lang="tr-TR"/>
        </a:p>
      </dgm:t>
    </dgm:pt>
    <dgm:pt modelId="{50355157-32D7-4BB9-948E-9D0FE02EC959}" type="pres">
      <dgm:prSet presAssocID="{F8B3793B-28F4-49F2-B474-1C0BC22D2082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BDB6B66-31FA-4A79-8276-2CE3AEB04C8A}" type="pres">
      <dgm:prSet presAssocID="{5A717E21-8A93-4F93-81D1-BD1DF43AF5A5}" presName="composite" presStyleCnt="0"/>
      <dgm:spPr/>
    </dgm:pt>
    <dgm:pt modelId="{AE038FA5-4B48-4AF3-9FFB-952A9D5F1A36}" type="pres">
      <dgm:prSet presAssocID="{5A717E21-8A93-4F93-81D1-BD1DF43AF5A5}" presName="parentText" presStyleLbl="alignNode1" presStyleIdx="0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AD39D52-02FC-419F-9FFA-4ABCF680D5DF}" type="pres">
      <dgm:prSet presAssocID="{5A717E21-8A93-4F93-81D1-BD1DF43AF5A5}" presName="descendantText" presStyleLbl="alignAcc1" presStyleIdx="0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BAEFEA4-933B-4196-842B-141502F3A65A}" type="pres">
      <dgm:prSet presAssocID="{608F6B37-37C8-455F-B408-46E06AA80DF7}" presName="sp" presStyleCnt="0"/>
      <dgm:spPr/>
    </dgm:pt>
    <dgm:pt modelId="{F2365AD4-5A72-4A3E-AFDB-6C81FE2BAF9E}" type="pres">
      <dgm:prSet presAssocID="{9C06C897-D699-4776-89CD-6DDB125FBF58}" presName="composite" presStyleCnt="0"/>
      <dgm:spPr/>
    </dgm:pt>
    <dgm:pt modelId="{2FE9B484-669E-4B90-A97A-BE9137FD0F26}" type="pres">
      <dgm:prSet presAssocID="{9C06C897-D699-4776-89CD-6DDB125FBF58}" presName="parentText" presStyleLbl="alignNode1" presStyleIdx="1" presStyleCnt="7" custLinFactNeighborX="1767" custLinFactNeighborY="576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E124D77-A504-4880-BDAC-930D8CAC74C2}" type="pres">
      <dgm:prSet presAssocID="{9C06C897-D699-4776-89CD-6DDB125FBF58}" presName="descendantText" presStyleLbl="alignAcc1" presStyleIdx="1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1951676-D7A6-4787-A4AC-3A7B791CC892}" type="pres">
      <dgm:prSet presAssocID="{4ECB2364-F93D-4FEA-898A-F586548A1787}" presName="sp" presStyleCnt="0"/>
      <dgm:spPr/>
    </dgm:pt>
    <dgm:pt modelId="{D115D64C-5483-42A8-A7C9-DBEADE07A2BC}" type="pres">
      <dgm:prSet presAssocID="{7E2BCE75-42D4-4D6D-8EBC-70FAB15B7CBB}" presName="composite" presStyleCnt="0"/>
      <dgm:spPr/>
    </dgm:pt>
    <dgm:pt modelId="{73BFDEA6-49E5-4543-998D-E7D0F985B2F2}" type="pres">
      <dgm:prSet presAssocID="{7E2BCE75-42D4-4D6D-8EBC-70FAB15B7CBB}" presName="parentText" presStyleLbl="alignNode1" presStyleIdx="2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3CC35FD-B539-48F5-A3AA-3DE21DE55B95}" type="pres">
      <dgm:prSet presAssocID="{7E2BCE75-42D4-4D6D-8EBC-70FAB15B7CBB}" presName="descendantText" presStyleLbl="alignAcc1" presStyleIdx="2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D3F7C4F-E502-4914-A18E-52951123F6D1}" type="pres">
      <dgm:prSet presAssocID="{1662A47E-5451-4AB7-B693-8F0CFE3F7A99}" presName="sp" presStyleCnt="0"/>
      <dgm:spPr/>
    </dgm:pt>
    <dgm:pt modelId="{DB0D486E-610B-4188-8C6D-4E93D0FA0ADF}" type="pres">
      <dgm:prSet presAssocID="{C09CFBA7-01DD-4ACC-B9C1-349E55DDF73E}" presName="composite" presStyleCnt="0"/>
      <dgm:spPr/>
    </dgm:pt>
    <dgm:pt modelId="{E93D85E2-ABEE-41FB-BD69-AFC595B729C0}" type="pres">
      <dgm:prSet presAssocID="{C09CFBA7-01DD-4ACC-B9C1-349E55DDF73E}" presName="parentText" presStyleLbl="alignNode1" presStyleIdx="3" presStyleCnt="7" custLinFactNeighborX="1767" custLinFactNeighborY="576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7F163E9-979E-4C13-A486-D5CAE5009E90}" type="pres">
      <dgm:prSet presAssocID="{C09CFBA7-01DD-4ACC-B9C1-349E55DDF73E}" presName="descendantText" presStyleLbl="alignAcc1" presStyleIdx="3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94223B7-5EF5-4730-8402-C239AE9B7DCB}" type="pres">
      <dgm:prSet presAssocID="{283A0DBA-EF53-4B64-BC41-BE90CC26A62B}" presName="sp" presStyleCnt="0"/>
      <dgm:spPr/>
    </dgm:pt>
    <dgm:pt modelId="{A25338D9-8CF6-427E-BB85-3F4BAC5F9C67}" type="pres">
      <dgm:prSet presAssocID="{9775A2FA-108D-42FB-BD27-1D4F57A59CF9}" presName="composite" presStyleCnt="0"/>
      <dgm:spPr/>
    </dgm:pt>
    <dgm:pt modelId="{AA2210BC-DF30-4008-9BC9-C74888AE4E6B}" type="pres">
      <dgm:prSet presAssocID="{9775A2FA-108D-42FB-BD27-1D4F57A59CF9}" presName="parentText" presStyleLbl="alignNode1" presStyleIdx="4" presStyleCnt="7" custLinFactNeighborX="1767" custLinFactNeighborY="576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A41E726-1608-46AA-9DD8-BF57FC1B4FEA}" type="pres">
      <dgm:prSet presAssocID="{9775A2FA-108D-42FB-BD27-1D4F57A59CF9}" presName="descendantText" presStyleLbl="alignAcc1" presStyleIdx="4" presStyleCnt="7" custLinFactNeighborX="954" custLinFactNeighborY="164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5BA712E-1259-4F6B-9AD5-51DB395A86C7}" type="pres">
      <dgm:prSet presAssocID="{028CE886-3483-4F80-87BF-6E8B4594F8C3}" presName="sp" presStyleCnt="0"/>
      <dgm:spPr/>
    </dgm:pt>
    <dgm:pt modelId="{9601000F-6E9F-4F1C-B8AB-C356B1C67CF0}" type="pres">
      <dgm:prSet presAssocID="{871DD5F1-5AFD-4D43-9A14-8E74587BFB10}" presName="composite" presStyleCnt="0"/>
      <dgm:spPr/>
    </dgm:pt>
    <dgm:pt modelId="{7BC3E947-F764-48E0-9DB1-4A8A3738D4B4}" type="pres">
      <dgm:prSet presAssocID="{871DD5F1-5AFD-4D43-9A14-8E74587BFB10}" presName="parentText" presStyleLbl="alignNode1" presStyleIdx="5" presStyleCnt="7" custLinFactNeighborX="1767" custLinFactNeighborY="576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4BD59BE-768D-417C-A80D-F250079C352E}" type="pres">
      <dgm:prSet presAssocID="{871DD5F1-5AFD-4D43-9A14-8E74587BFB10}" presName="descendantText" presStyleLbl="alignAcc1" presStyleIdx="5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0CBD43D-E36B-4AFA-959A-3E5DCE1452DF}" type="pres">
      <dgm:prSet presAssocID="{71F97CE6-85AC-400A-B22A-3377292B3536}" presName="sp" presStyleCnt="0"/>
      <dgm:spPr/>
    </dgm:pt>
    <dgm:pt modelId="{0D9736B0-8747-440B-AC6A-8FEF4EC662A3}" type="pres">
      <dgm:prSet presAssocID="{7B4C12C8-4A6D-4D11-BDB7-4A57D3FB87B7}" presName="composite" presStyleCnt="0"/>
      <dgm:spPr/>
    </dgm:pt>
    <dgm:pt modelId="{137B1227-DAFA-4355-80F7-8C891E420C48}" type="pres">
      <dgm:prSet presAssocID="{7B4C12C8-4A6D-4D11-BDB7-4A57D3FB87B7}" presName="parentText" presStyleLbl="alignNode1" presStyleIdx="6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5E341CE-561B-4F59-AE5F-7181DB445EE4}" type="pres">
      <dgm:prSet presAssocID="{7B4C12C8-4A6D-4D11-BDB7-4A57D3FB87B7}" presName="descendantText" presStyleLbl="alignAcc1" presStyleIdx="6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6938F57-4601-4E2A-88EE-C3DD405C91C8}" srcId="{7B4C12C8-4A6D-4D11-BDB7-4A57D3FB87B7}" destId="{16A77F57-2E60-4CF8-B760-C7040CBB61D7}" srcOrd="0" destOrd="0" parTransId="{0B5F2160-17CF-4FEF-BE39-1B30408C6673}" sibTransId="{343BF4EF-355B-4EFC-B4DB-FC44CFA0EAF8}"/>
    <dgm:cxn modelId="{5E08AF43-6C5D-4E9D-A1C3-CDFC2F901C62}" type="presOf" srcId="{9775A2FA-108D-42FB-BD27-1D4F57A59CF9}" destId="{AA2210BC-DF30-4008-9BC9-C74888AE4E6B}" srcOrd="0" destOrd="0" presId="urn:microsoft.com/office/officeart/2005/8/layout/chevron2"/>
    <dgm:cxn modelId="{33BCCE84-5A69-4498-9735-539159D21200}" srcId="{F8B3793B-28F4-49F2-B474-1C0BC22D2082}" destId="{9C06C897-D699-4776-89CD-6DDB125FBF58}" srcOrd="1" destOrd="0" parTransId="{AA5508C7-2D30-41D4-8762-0FBA080330CD}" sibTransId="{4ECB2364-F93D-4FEA-898A-F586548A1787}"/>
    <dgm:cxn modelId="{4A268383-EC57-4A2D-838E-3EBC3375893A}" type="presOf" srcId="{5A717E21-8A93-4F93-81D1-BD1DF43AF5A5}" destId="{AE038FA5-4B48-4AF3-9FFB-952A9D5F1A36}" srcOrd="0" destOrd="0" presId="urn:microsoft.com/office/officeart/2005/8/layout/chevron2"/>
    <dgm:cxn modelId="{E951A87E-6102-405E-A56A-5C0C9C103F65}" srcId="{9C06C897-D699-4776-89CD-6DDB125FBF58}" destId="{5F1A24B9-5C86-42E0-B3C9-6EE0B7A79DE6}" srcOrd="0" destOrd="0" parTransId="{17350376-B5D9-4632-BC50-C3080915A178}" sibTransId="{8A0A57C5-9DB2-4830-992F-0D35002A73E8}"/>
    <dgm:cxn modelId="{EC2D547C-F536-4B1A-B283-1E75D20FE42F}" srcId="{F8B3793B-28F4-49F2-B474-1C0BC22D2082}" destId="{7E2BCE75-42D4-4D6D-8EBC-70FAB15B7CBB}" srcOrd="2" destOrd="0" parTransId="{47740039-8259-4836-AE01-D6996EBEFA5E}" sibTransId="{1662A47E-5451-4AB7-B693-8F0CFE3F7A99}"/>
    <dgm:cxn modelId="{866D0174-2529-414F-B5D6-0C5B280597FD}" type="presOf" srcId="{E142FF49-A23C-483A-A7D3-8CAD0E8E79C6}" destId="{8A41E726-1608-46AA-9DD8-BF57FC1B4FEA}" srcOrd="0" destOrd="0" presId="urn:microsoft.com/office/officeart/2005/8/layout/chevron2"/>
    <dgm:cxn modelId="{E851F165-59B8-498E-8534-B1A705AEAF77}" type="presOf" srcId="{02D971B0-B0A4-497C-8B43-E8077915D8F0}" destId="{43CC35FD-B539-48F5-A3AA-3DE21DE55B95}" srcOrd="0" destOrd="0" presId="urn:microsoft.com/office/officeart/2005/8/layout/chevron2"/>
    <dgm:cxn modelId="{EC654A67-5683-407C-BD39-5FFF528D25C4}" type="presOf" srcId="{16A77F57-2E60-4CF8-B760-C7040CBB61D7}" destId="{A5E341CE-561B-4F59-AE5F-7181DB445EE4}" srcOrd="0" destOrd="0" presId="urn:microsoft.com/office/officeart/2005/8/layout/chevron2"/>
    <dgm:cxn modelId="{26CD8A94-0D8A-49D8-BAD3-6E55056DE58F}" type="presOf" srcId="{F8B3793B-28F4-49F2-B474-1C0BC22D2082}" destId="{50355157-32D7-4BB9-948E-9D0FE02EC959}" srcOrd="0" destOrd="0" presId="urn:microsoft.com/office/officeart/2005/8/layout/chevron2"/>
    <dgm:cxn modelId="{24D4FCAA-BB7A-473D-B6AA-8B267D8AEFBC}" type="presOf" srcId="{C09CFBA7-01DD-4ACC-B9C1-349E55DDF73E}" destId="{E93D85E2-ABEE-41FB-BD69-AFC595B729C0}" srcOrd="0" destOrd="0" presId="urn:microsoft.com/office/officeart/2005/8/layout/chevron2"/>
    <dgm:cxn modelId="{117AF39D-B18E-4EDE-BDE4-B1AB9BB75A45}" srcId="{F8B3793B-28F4-49F2-B474-1C0BC22D2082}" destId="{9775A2FA-108D-42FB-BD27-1D4F57A59CF9}" srcOrd="4" destOrd="0" parTransId="{81849107-01DD-4485-BC48-62CECCD4B69B}" sibTransId="{028CE886-3483-4F80-87BF-6E8B4594F8C3}"/>
    <dgm:cxn modelId="{D09C8B34-6288-48DB-80E6-8138B9FFF1E9}" type="presOf" srcId="{9C06C897-D699-4776-89CD-6DDB125FBF58}" destId="{2FE9B484-669E-4B90-A97A-BE9137FD0F26}" srcOrd="0" destOrd="0" presId="urn:microsoft.com/office/officeart/2005/8/layout/chevron2"/>
    <dgm:cxn modelId="{78E5D036-254C-4507-88A7-AA06B024BFA1}" srcId="{5A717E21-8A93-4F93-81D1-BD1DF43AF5A5}" destId="{7D0C1513-790E-4C1B-9B98-32AEE27C0AA9}" srcOrd="0" destOrd="0" parTransId="{2385A219-4409-40A3-82B5-7BEA569F9BD7}" sibTransId="{EF617448-48FE-40BE-A317-54B4CCAD0AC3}"/>
    <dgm:cxn modelId="{31BC87C8-DE13-4B01-83E9-5042B084AE39}" type="presOf" srcId="{5F1A24B9-5C86-42E0-B3C9-6EE0B7A79DE6}" destId="{BE124D77-A504-4880-BDAC-930D8CAC74C2}" srcOrd="0" destOrd="0" presId="urn:microsoft.com/office/officeart/2005/8/layout/chevron2"/>
    <dgm:cxn modelId="{40BE059E-D69E-4EFA-AE75-1C5A96636A23}" srcId="{871DD5F1-5AFD-4D43-9A14-8E74587BFB10}" destId="{E83C4975-59DA-40CE-809E-FCEA014F368E}" srcOrd="0" destOrd="0" parTransId="{D8928D70-8387-4E04-AF38-B56B338A3AC6}" sibTransId="{4ABD73BA-9D5A-444F-9B8C-4DB1010A1A8F}"/>
    <dgm:cxn modelId="{7A2E68D4-8E3F-4220-8FC1-BEDC47A03BA2}" type="presOf" srcId="{E83C4975-59DA-40CE-809E-FCEA014F368E}" destId="{74BD59BE-768D-417C-A80D-F250079C352E}" srcOrd="0" destOrd="0" presId="urn:microsoft.com/office/officeart/2005/8/layout/chevron2"/>
    <dgm:cxn modelId="{8A3E6F49-FFDF-4E88-AA6E-2305F95C64F5}" type="presOf" srcId="{7D0C1513-790E-4C1B-9B98-32AEE27C0AA9}" destId="{6AD39D52-02FC-419F-9FFA-4ABCF680D5DF}" srcOrd="0" destOrd="0" presId="urn:microsoft.com/office/officeart/2005/8/layout/chevron2"/>
    <dgm:cxn modelId="{5C4C6200-7902-4C9A-9876-52254B18EEA2}" type="presOf" srcId="{871DD5F1-5AFD-4D43-9A14-8E74587BFB10}" destId="{7BC3E947-F764-48E0-9DB1-4A8A3738D4B4}" srcOrd="0" destOrd="0" presId="urn:microsoft.com/office/officeart/2005/8/layout/chevron2"/>
    <dgm:cxn modelId="{95731948-033D-4F3A-AE77-F4BCA9DCB13C}" srcId="{F8B3793B-28F4-49F2-B474-1C0BC22D2082}" destId="{5A717E21-8A93-4F93-81D1-BD1DF43AF5A5}" srcOrd="0" destOrd="0" parTransId="{9A3B15EE-EC43-4079-B0C9-6F42AF4C456E}" sibTransId="{608F6B37-37C8-455F-B408-46E06AA80DF7}"/>
    <dgm:cxn modelId="{33AC5BC0-A487-4587-BD63-3B6247FEBDF8}" srcId="{C09CFBA7-01DD-4ACC-B9C1-349E55DDF73E}" destId="{E12F29BC-CF47-4D97-8AAE-D624EB22BFE1}" srcOrd="0" destOrd="0" parTransId="{1B0A0354-BD60-444D-A1F7-3FD5A480C5D7}" sibTransId="{4EFE3D16-EF60-43DF-8A13-6FBC3A609790}"/>
    <dgm:cxn modelId="{69DC3221-F56C-43A9-A79E-F35F0AA3C865}" srcId="{F8B3793B-28F4-49F2-B474-1C0BC22D2082}" destId="{871DD5F1-5AFD-4D43-9A14-8E74587BFB10}" srcOrd="5" destOrd="0" parTransId="{44A179F4-1E42-47C5-B432-A13BDE588FC0}" sibTransId="{71F97CE6-85AC-400A-B22A-3377292B3536}"/>
    <dgm:cxn modelId="{AE464D4E-E866-437D-990E-ED90BC92CEA8}" type="presOf" srcId="{7B4C12C8-4A6D-4D11-BDB7-4A57D3FB87B7}" destId="{137B1227-DAFA-4355-80F7-8C891E420C48}" srcOrd="0" destOrd="0" presId="urn:microsoft.com/office/officeart/2005/8/layout/chevron2"/>
    <dgm:cxn modelId="{4DBB1A15-D255-4454-9B19-D77EA7DC82B2}" type="presOf" srcId="{E12F29BC-CF47-4D97-8AAE-D624EB22BFE1}" destId="{27F163E9-979E-4C13-A486-D5CAE5009E90}" srcOrd="0" destOrd="0" presId="urn:microsoft.com/office/officeart/2005/8/layout/chevron2"/>
    <dgm:cxn modelId="{DB727A14-8E51-4444-9CCF-5C4D2836CF46}" srcId="{F8B3793B-28F4-49F2-B474-1C0BC22D2082}" destId="{C09CFBA7-01DD-4ACC-B9C1-349E55DDF73E}" srcOrd="3" destOrd="0" parTransId="{36ED6E60-D418-43A7-A7A9-2865A391083B}" sibTransId="{283A0DBA-EF53-4B64-BC41-BE90CC26A62B}"/>
    <dgm:cxn modelId="{3063B426-A2C4-424E-AA59-0570529C91AE}" srcId="{7E2BCE75-42D4-4D6D-8EBC-70FAB15B7CBB}" destId="{02D971B0-B0A4-497C-8B43-E8077915D8F0}" srcOrd="0" destOrd="0" parTransId="{DA2A8B3F-4C19-40FA-BFA4-B2B8E3A44B6B}" sibTransId="{1818C9A2-81E4-4A8A-977B-6CCC09F905CF}"/>
    <dgm:cxn modelId="{DF9FF913-E226-4D2F-877A-DB701FC4C400}" srcId="{F8B3793B-28F4-49F2-B474-1C0BC22D2082}" destId="{7B4C12C8-4A6D-4D11-BDB7-4A57D3FB87B7}" srcOrd="6" destOrd="0" parTransId="{897173DB-B21A-4646-B37F-1202C9218120}" sibTransId="{629C762A-626C-4FED-8DF2-956097CC6C9B}"/>
    <dgm:cxn modelId="{584F4BA5-15F3-4BB1-963E-D38A4DAE4377}" srcId="{9775A2FA-108D-42FB-BD27-1D4F57A59CF9}" destId="{E142FF49-A23C-483A-A7D3-8CAD0E8E79C6}" srcOrd="0" destOrd="0" parTransId="{C1876BC7-0F4A-4460-B616-55D73D325F64}" sibTransId="{DFBA426E-1AEE-4CD6-8AFB-998C1AD8A08E}"/>
    <dgm:cxn modelId="{0B716F46-E721-42CA-BAFB-A44105C7EF02}" type="presOf" srcId="{7E2BCE75-42D4-4D6D-8EBC-70FAB15B7CBB}" destId="{73BFDEA6-49E5-4543-998D-E7D0F985B2F2}" srcOrd="0" destOrd="0" presId="urn:microsoft.com/office/officeart/2005/8/layout/chevron2"/>
    <dgm:cxn modelId="{9AEAB473-041D-4464-A903-85932AE7EA53}" type="presParOf" srcId="{50355157-32D7-4BB9-948E-9D0FE02EC959}" destId="{1BDB6B66-31FA-4A79-8276-2CE3AEB04C8A}" srcOrd="0" destOrd="0" presId="urn:microsoft.com/office/officeart/2005/8/layout/chevron2"/>
    <dgm:cxn modelId="{3E9A7D90-372E-4E3F-A4BF-6CD6EA05BB9D}" type="presParOf" srcId="{1BDB6B66-31FA-4A79-8276-2CE3AEB04C8A}" destId="{AE038FA5-4B48-4AF3-9FFB-952A9D5F1A36}" srcOrd="0" destOrd="0" presId="urn:microsoft.com/office/officeart/2005/8/layout/chevron2"/>
    <dgm:cxn modelId="{BE970C56-3017-48DD-B8D7-248D1CC266D0}" type="presParOf" srcId="{1BDB6B66-31FA-4A79-8276-2CE3AEB04C8A}" destId="{6AD39D52-02FC-419F-9FFA-4ABCF680D5DF}" srcOrd="1" destOrd="0" presId="urn:microsoft.com/office/officeart/2005/8/layout/chevron2"/>
    <dgm:cxn modelId="{DBECFD2A-1AD2-48F0-9A05-CC5D3418E6B9}" type="presParOf" srcId="{50355157-32D7-4BB9-948E-9D0FE02EC959}" destId="{1BAEFEA4-933B-4196-842B-141502F3A65A}" srcOrd="1" destOrd="0" presId="urn:microsoft.com/office/officeart/2005/8/layout/chevron2"/>
    <dgm:cxn modelId="{64C6C6BC-59FA-469F-A05B-EAB4E6832AB5}" type="presParOf" srcId="{50355157-32D7-4BB9-948E-9D0FE02EC959}" destId="{F2365AD4-5A72-4A3E-AFDB-6C81FE2BAF9E}" srcOrd="2" destOrd="0" presId="urn:microsoft.com/office/officeart/2005/8/layout/chevron2"/>
    <dgm:cxn modelId="{52E5391E-1CD9-4445-8C57-8F3544F9FD77}" type="presParOf" srcId="{F2365AD4-5A72-4A3E-AFDB-6C81FE2BAF9E}" destId="{2FE9B484-669E-4B90-A97A-BE9137FD0F26}" srcOrd="0" destOrd="0" presId="urn:microsoft.com/office/officeart/2005/8/layout/chevron2"/>
    <dgm:cxn modelId="{41695EAF-B162-4862-AC1F-759323684F94}" type="presParOf" srcId="{F2365AD4-5A72-4A3E-AFDB-6C81FE2BAF9E}" destId="{BE124D77-A504-4880-BDAC-930D8CAC74C2}" srcOrd="1" destOrd="0" presId="urn:microsoft.com/office/officeart/2005/8/layout/chevron2"/>
    <dgm:cxn modelId="{D40BED6A-A27C-433B-8436-29A43A2354FB}" type="presParOf" srcId="{50355157-32D7-4BB9-948E-9D0FE02EC959}" destId="{61951676-D7A6-4787-A4AC-3A7B791CC892}" srcOrd="3" destOrd="0" presId="urn:microsoft.com/office/officeart/2005/8/layout/chevron2"/>
    <dgm:cxn modelId="{1C00B55A-46C3-4CC2-BF28-7DFD86D7596E}" type="presParOf" srcId="{50355157-32D7-4BB9-948E-9D0FE02EC959}" destId="{D115D64C-5483-42A8-A7C9-DBEADE07A2BC}" srcOrd="4" destOrd="0" presId="urn:microsoft.com/office/officeart/2005/8/layout/chevron2"/>
    <dgm:cxn modelId="{F1426A95-D3D1-405A-9681-76002178622D}" type="presParOf" srcId="{D115D64C-5483-42A8-A7C9-DBEADE07A2BC}" destId="{73BFDEA6-49E5-4543-998D-E7D0F985B2F2}" srcOrd="0" destOrd="0" presId="urn:microsoft.com/office/officeart/2005/8/layout/chevron2"/>
    <dgm:cxn modelId="{C5379D34-B116-4750-B5C8-D6D5ECFE0A19}" type="presParOf" srcId="{D115D64C-5483-42A8-A7C9-DBEADE07A2BC}" destId="{43CC35FD-B539-48F5-A3AA-3DE21DE55B95}" srcOrd="1" destOrd="0" presId="urn:microsoft.com/office/officeart/2005/8/layout/chevron2"/>
    <dgm:cxn modelId="{CBFC9626-DFD5-4502-A7D1-0FCA11087361}" type="presParOf" srcId="{50355157-32D7-4BB9-948E-9D0FE02EC959}" destId="{ED3F7C4F-E502-4914-A18E-52951123F6D1}" srcOrd="5" destOrd="0" presId="urn:microsoft.com/office/officeart/2005/8/layout/chevron2"/>
    <dgm:cxn modelId="{883DAB6E-1856-4616-91A8-91C10551BC36}" type="presParOf" srcId="{50355157-32D7-4BB9-948E-9D0FE02EC959}" destId="{DB0D486E-610B-4188-8C6D-4E93D0FA0ADF}" srcOrd="6" destOrd="0" presId="urn:microsoft.com/office/officeart/2005/8/layout/chevron2"/>
    <dgm:cxn modelId="{40CBAEC8-228C-4176-B24A-DE38815546F3}" type="presParOf" srcId="{DB0D486E-610B-4188-8C6D-4E93D0FA0ADF}" destId="{E93D85E2-ABEE-41FB-BD69-AFC595B729C0}" srcOrd="0" destOrd="0" presId="urn:microsoft.com/office/officeart/2005/8/layout/chevron2"/>
    <dgm:cxn modelId="{DED9C4ED-DF97-4394-A43E-C19F2C7B1812}" type="presParOf" srcId="{DB0D486E-610B-4188-8C6D-4E93D0FA0ADF}" destId="{27F163E9-979E-4C13-A486-D5CAE5009E90}" srcOrd="1" destOrd="0" presId="urn:microsoft.com/office/officeart/2005/8/layout/chevron2"/>
    <dgm:cxn modelId="{C2DED764-2E5A-425D-B780-9E2D4CEBC900}" type="presParOf" srcId="{50355157-32D7-4BB9-948E-9D0FE02EC959}" destId="{F94223B7-5EF5-4730-8402-C239AE9B7DCB}" srcOrd="7" destOrd="0" presId="urn:microsoft.com/office/officeart/2005/8/layout/chevron2"/>
    <dgm:cxn modelId="{21C53E82-AFC8-4B9F-A5AD-7BC50B0AAFAE}" type="presParOf" srcId="{50355157-32D7-4BB9-948E-9D0FE02EC959}" destId="{A25338D9-8CF6-427E-BB85-3F4BAC5F9C67}" srcOrd="8" destOrd="0" presId="urn:microsoft.com/office/officeart/2005/8/layout/chevron2"/>
    <dgm:cxn modelId="{076FA0B8-70A3-422D-B97C-E6A5E5F1C835}" type="presParOf" srcId="{A25338D9-8CF6-427E-BB85-3F4BAC5F9C67}" destId="{AA2210BC-DF30-4008-9BC9-C74888AE4E6B}" srcOrd="0" destOrd="0" presId="urn:microsoft.com/office/officeart/2005/8/layout/chevron2"/>
    <dgm:cxn modelId="{85836508-580A-465B-A103-E1DFD7E3FE4A}" type="presParOf" srcId="{A25338D9-8CF6-427E-BB85-3F4BAC5F9C67}" destId="{8A41E726-1608-46AA-9DD8-BF57FC1B4FEA}" srcOrd="1" destOrd="0" presId="urn:microsoft.com/office/officeart/2005/8/layout/chevron2"/>
    <dgm:cxn modelId="{CA18CD3D-E5D8-44F1-ACC6-5BACA3A4EE98}" type="presParOf" srcId="{50355157-32D7-4BB9-948E-9D0FE02EC959}" destId="{C5BA712E-1259-4F6B-9AD5-51DB395A86C7}" srcOrd="9" destOrd="0" presId="urn:microsoft.com/office/officeart/2005/8/layout/chevron2"/>
    <dgm:cxn modelId="{AE104851-EE8B-47AB-8F65-4D400EA82B90}" type="presParOf" srcId="{50355157-32D7-4BB9-948E-9D0FE02EC959}" destId="{9601000F-6E9F-4F1C-B8AB-C356B1C67CF0}" srcOrd="10" destOrd="0" presId="urn:microsoft.com/office/officeart/2005/8/layout/chevron2"/>
    <dgm:cxn modelId="{025D81A6-44E3-437E-AE7A-8C7FDF28BD5A}" type="presParOf" srcId="{9601000F-6E9F-4F1C-B8AB-C356B1C67CF0}" destId="{7BC3E947-F764-48E0-9DB1-4A8A3738D4B4}" srcOrd="0" destOrd="0" presId="urn:microsoft.com/office/officeart/2005/8/layout/chevron2"/>
    <dgm:cxn modelId="{AFF1A51F-F9B1-4041-8C61-222C3685AE8B}" type="presParOf" srcId="{9601000F-6E9F-4F1C-B8AB-C356B1C67CF0}" destId="{74BD59BE-768D-417C-A80D-F250079C352E}" srcOrd="1" destOrd="0" presId="urn:microsoft.com/office/officeart/2005/8/layout/chevron2"/>
    <dgm:cxn modelId="{20D9C6A5-B912-44EC-9FED-04B09735B552}" type="presParOf" srcId="{50355157-32D7-4BB9-948E-9D0FE02EC959}" destId="{10CBD43D-E36B-4AFA-959A-3E5DCE1452DF}" srcOrd="11" destOrd="0" presId="urn:microsoft.com/office/officeart/2005/8/layout/chevron2"/>
    <dgm:cxn modelId="{FB9FA9FE-AFED-4063-A27F-90CC5B838348}" type="presParOf" srcId="{50355157-32D7-4BB9-948E-9D0FE02EC959}" destId="{0D9736B0-8747-440B-AC6A-8FEF4EC662A3}" srcOrd="12" destOrd="0" presId="urn:microsoft.com/office/officeart/2005/8/layout/chevron2"/>
    <dgm:cxn modelId="{A7044C09-7BCE-4F7F-9B3A-7C5B1043288F}" type="presParOf" srcId="{0D9736B0-8747-440B-AC6A-8FEF4EC662A3}" destId="{137B1227-DAFA-4355-80F7-8C891E420C48}" srcOrd="0" destOrd="0" presId="urn:microsoft.com/office/officeart/2005/8/layout/chevron2"/>
    <dgm:cxn modelId="{2264F7DE-5B1A-436A-B18A-5628FFDF1FCF}" type="presParOf" srcId="{0D9736B0-8747-440B-AC6A-8FEF4EC662A3}" destId="{A5E341CE-561B-4F59-AE5F-7181DB445EE4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8B3793B-28F4-49F2-B474-1C0BC22D2082}" type="doc">
      <dgm:prSet loTypeId="urn:microsoft.com/office/officeart/2005/8/layout/chevron2" loCatId="list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tr-TR"/>
        </a:p>
      </dgm:t>
    </dgm:pt>
    <dgm:pt modelId="{5A717E21-8A93-4F93-81D1-BD1DF43AF5A5}">
      <dgm:prSet phldrT="[Text]" phldr="1"/>
      <dgm:spPr>
        <a:noFill/>
      </dgm:spPr>
      <dgm:t>
        <a:bodyPr/>
        <a:lstStyle/>
        <a:p>
          <a:endParaRPr lang="tr-TR" dirty="0"/>
        </a:p>
      </dgm:t>
    </dgm:pt>
    <dgm:pt modelId="{9A3B15EE-EC43-4079-B0C9-6F42AF4C456E}" type="parTrans" cxnId="{95731948-033D-4F3A-AE77-F4BCA9DCB13C}">
      <dgm:prSet/>
      <dgm:spPr/>
      <dgm:t>
        <a:bodyPr/>
        <a:lstStyle/>
        <a:p>
          <a:endParaRPr lang="tr-TR"/>
        </a:p>
      </dgm:t>
    </dgm:pt>
    <dgm:pt modelId="{608F6B37-37C8-455F-B408-46E06AA80DF7}" type="sibTrans" cxnId="{95731948-033D-4F3A-AE77-F4BCA9DCB13C}">
      <dgm:prSet/>
      <dgm:spPr/>
      <dgm:t>
        <a:bodyPr/>
        <a:lstStyle/>
        <a:p>
          <a:endParaRPr lang="tr-TR"/>
        </a:p>
      </dgm:t>
    </dgm:pt>
    <dgm:pt modelId="{7D0C1513-790E-4C1B-9B98-32AEE27C0AA9}">
      <dgm:prSet phldrT="[Text]" custT="1"/>
      <dgm:spPr/>
      <dgm:t>
        <a:bodyPr/>
        <a:lstStyle/>
        <a:p>
          <a:r>
            <a:rPr lang="tr-TR" sz="3200" dirty="0">
              <a:solidFill>
                <a:schemeClr val="bg1">
                  <a:lumMod val="85000"/>
                </a:schemeClr>
              </a:solidFill>
            </a:rPr>
            <a:t>İstem alma </a:t>
          </a:r>
        </a:p>
      </dgm:t>
    </dgm:pt>
    <dgm:pt modelId="{2385A219-4409-40A3-82B5-7BEA569F9BD7}" type="parTrans" cxnId="{78E5D036-254C-4507-88A7-AA06B024BFA1}">
      <dgm:prSet/>
      <dgm:spPr/>
      <dgm:t>
        <a:bodyPr/>
        <a:lstStyle/>
        <a:p>
          <a:endParaRPr lang="tr-TR"/>
        </a:p>
      </dgm:t>
    </dgm:pt>
    <dgm:pt modelId="{EF617448-48FE-40BE-A317-54B4CCAD0AC3}" type="sibTrans" cxnId="{78E5D036-254C-4507-88A7-AA06B024BFA1}">
      <dgm:prSet/>
      <dgm:spPr/>
      <dgm:t>
        <a:bodyPr/>
        <a:lstStyle/>
        <a:p>
          <a:endParaRPr lang="tr-TR"/>
        </a:p>
      </dgm:t>
    </dgm:pt>
    <dgm:pt modelId="{9C06C897-D699-4776-89CD-6DDB125FBF58}">
      <dgm:prSet phldrT="[Text]" phldr="1"/>
      <dgm:spPr>
        <a:noFill/>
      </dgm:spPr>
      <dgm:t>
        <a:bodyPr/>
        <a:lstStyle/>
        <a:p>
          <a:endParaRPr lang="tr-TR" dirty="0"/>
        </a:p>
      </dgm:t>
    </dgm:pt>
    <dgm:pt modelId="{AA5508C7-2D30-41D4-8762-0FBA080330CD}" type="parTrans" cxnId="{33BCCE84-5A69-4498-9735-539159D21200}">
      <dgm:prSet/>
      <dgm:spPr/>
      <dgm:t>
        <a:bodyPr/>
        <a:lstStyle/>
        <a:p>
          <a:endParaRPr lang="tr-TR"/>
        </a:p>
      </dgm:t>
    </dgm:pt>
    <dgm:pt modelId="{4ECB2364-F93D-4FEA-898A-F586548A1787}" type="sibTrans" cxnId="{33BCCE84-5A69-4498-9735-539159D21200}">
      <dgm:prSet/>
      <dgm:spPr/>
      <dgm:t>
        <a:bodyPr/>
        <a:lstStyle/>
        <a:p>
          <a:endParaRPr lang="tr-TR"/>
        </a:p>
      </dgm:t>
    </dgm:pt>
    <dgm:pt modelId="{5F1A24B9-5C86-42E0-B3C9-6EE0B7A79DE6}">
      <dgm:prSet phldrT="[Text]" custT="1"/>
      <dgm:spPr/>
      <dgm:t>
        <a:bodyPr/>
        <a:lstStyle/>
        <a:p>
          <a:r>
            <a:rPr lang="tr-TR" sz="3200" dirty="0">
              <a:solidFill>
                <a:schemeClr val="bg1">
                  <a:lumMod val="85000"/>
                </a:schemeClr>
              </a:solidFill>
            </a:rPr>
            <a:t>Tüp hazırlığı</a:t>
          </a:r>
        </a:p>
      </dgm:t>
    </dgm:pt>
    <dgm:pt modelId="{17350376-B5D9-4632-BC50-C3080915A178}" type="parTrans" cxnId="{E951A87E-6102-405E-A56A-5C0C9C103F65}">
      <dgm:prSet/>
      <dgm:spPr/>
      <dgm:t>
        <a:bodyPr/>
        <a:lstStyle/>
        <a:p>
          <a:endParaRPr lang="tr-TR"/>
        </a:p>
      </dgm:t>
    </dgm:pt>
    <dgm:pt modelId="{8A0A57C5-9DB2-4830-992F-0D35002A73E8}" type="sibTrans" cxnId="{E951A87E-6102-405E-A56A-5C0C9C103F65}">
      <dgm:prSet/>
      <dgm:spPr/>
      <dgm:t>
        <a:bodyPr/>
        <a:lstStyle/>
        <a:p>
          <a:endParaRPr lang="tr-TR"/>
        </a:p>
      </dgm:t>
    </dgm:pt>
    <dgm:pt modelId="{16A77F57-2E60-4CF8-B760-C7040CBB61D7}">
      <dgm:prSet phldrT="[Text]" custT="1"/>
      <dgm:spPr/>
      <dgm:t>
        <a:bodyPr/>
        <a:lstStyle/>
        <a:p>
          <a:r>
            <a:rPr lang="tr-TR" sz="3200" dirty="0">
              <a:solidFill>
                <a:schemeClr val="bg1">
                  <a:lumMod val="85000"/>
                </a:schemeClr>
              </a:solidFill>
            </a:rPr>
            <a:t>Tüp transferi</a:t>
          </a:r>
        </a:p>
      </dgm:t>
    </dgm:pt>
    <dgm:pt modelId="{0B5F2160-17CF-4FEF-BE39-1B30408C6673}" type="parTrans" cxnId="{16938F57-4601-4E2A-88EE-C3DD405C91C8}">
      <dgm:prSet/>
      <dgm:spPr/>
      <dgm:t>
        <a:bodyPr/>
        <a:lstStyle/>
        <a:p>
          <a:endParaRPr lang="tr-TR"/>
        </a:p>
      </dgm:t>
    </dgm:pt>
    <dgm:pt modelId="{343BF4EF-355B-4EFC-B4DB-FC44CFA0EAF8}" type="sibTrans" cxnId="{16938F57-4601-4E2A-88EE-C3DD405C91C8}">
      <dgm:prSet/>
      <dgm:spPr/>
      <dgm:t>
        <a:bodyPr/>
        <a:lstStyle/>
        <a:p>
          <a:endParaRPr lang="tr-TR"/>
        </a:p>
      </dgm:t>
    </dgm:pt>
    <dgm:pt modelId="{7B4C12C8-4A6D-4D11-BDB7-4A57D3FB87B7}">
      <dgm:prSet phldrT="[Text]"/>
      <dgm:spPr>
        <a:noFill/>
      </dgm:spPr>
      <dgm:t>
        <a:bodyPr/>
        <a:lstStyle/>
        <a:p>
          <a:endParaRPr lang="tr-TR" dirty="0"/>
        </a:p>
      </dgm:t>
    </dgm:pt>
    <dgm:pt modelId="{897173DB-B21A-4646-B37F-1202C9218120}" type="parTrans" cxnId="{DF9FF913-E226-4D2F-877A-DB701FC4C400}">
      <dgm:prSet/>
      <dgm:spPr/>
      <dgm:t>
        <a:bodyPr/>
        <a:lstStyle/>
        <a:p>
          <a:endParaRPr lang="tr-TR"/>
        </a:p>
      </dgm:t>
    </dgm:pt>
    <dgm:pt modelId="{629C762A-626C-4FED-8DF2-956097CC6C9B}" type="sibTrans" cxnId="{DF9FF913-E226-4D2F-877A-DB701FC4C400}">
      <dgm:prSet/>
      <dgm:spPr/>
      <dgm:t>
        <a:bodyPr/>
        <a:lstStyle/>
        <a:p>
          <a:endParaRPr lang="tr-TR"/>
        </a:p>
      </dgm:t>
    </dgm:pt>
    <dgm:pt modelId="{9775A2FA-108D-42FB-BD27-1D4F57A59CF9}">
      <dgm:prSet phldrT="[Text]"/>
      <dgm:spPr>
        <a:noFill/>
      </dgm:spPr>
      <dgm:t>
        <a:bodyPr/>
        <a:lstStyle/>
        <a:p>
          <a:endParaRPr lang="tr-TR" dirty="0"/>
        </a:p>
      </dgm:t>
    </dgm:pt>
    <dgm:pt modelId="{81849107-01DD-4485-BC48-62CECCD4B69B}" type="parTrans" cxnId="{117AF39D-B18E-4EDE-BDE4-B1AB9BB75A45}">
      <dgm:prSet/>
      <dgm:spPr/>
      <dgm:t>
        <a:bodyPr/>
        <a:lstStyle/>
        <a:p>
          <a:endParaRPr lang="tr-TR"/>
        </a:p>
      </dgm:t>
    </dgm:pt>
    <dgm:pt modelId="{028CE886-3483-4F80-87BF-6E8B4594F8C3}" type="sibTrans" cxnId="{117AF39D-B18E-4EDE-BDE4-B1AB9BB75A45}">
      <dgm:prSet/>
      <dgm:spPr/>
      <dgm:t>
        <a:bodyPr/>
        <a:lstStyle/>
        <a:p>
          <a:endParaRPr lang="tr-TR"/>
        </a:p>
      </dgm:t>
    </dgm:pt>
    <dgm:pt modelId="{871DD5F1-5AFD-4D43-9A14-8E74587BFB10}">
      <dgm:prSet phldrT="[Text]"/>
      <dgm:spPr>
        <a:noFill/>
      </dgm:spPr>
      <dgm:t>
        <a:bodyPr/>
        <a:lstStyle/>
        <a:p>
          <a:endParaRPr lang="tr-TR" dirty="0"/>
        </a:p>
      </dgm:t>
    </dgm:pt>
    <dgm:pt modelId="{44A179F4-1E42-47C5-B432-A13BDE588FC0}" type="parTrans" cxnId="{69DC3221-F56C-43A9-A79E-F35F0AA3C865}">
      <dgm:prSet/>
      <dgm:spPr/>
      <dgm:t>
        <a:bodyPr/>
        <a:lstStyle/>
        <a:p>
          <a:endParaRPr lang="tr-TR"/>
        </a:p>
      </dgm:t>
    </dgm:pt>
    <dgm:pt modelId="{71F97CE6-85AC-400A-B22A-3377292B3536}" type="sibTrans" cxnId="{69DC3221-F56C-43A9-A79E-F35F0AA3C865}">
      <dgm:prSet/>
      <dgm:spPr/>
      <dgm:t>
        <a:bodyPr/>
        <a:lstStyle/>
        <a:p>
          <a:endParaRPr lang="tr-TR"/>
        </a:p>
      </dgm:t>
    </dgm:pt>
    <dgm:pt modelId="{E12F29BC-CF47-4D97-8AAE-D624EB22BFE1}">
      <dgm:prSet custT="1"/>
      <dgm:spPr/>
      <dgm:t>
        <a:bodyPr/>
        <a:lstStyle/>
        <a:p>
          <a:r>
            <a:rPr lang="tr-TR" sz="3200" b="1" dirty="0"/>
            <a:t>Hasta hazırlığı</a:t>
          </a:r>
        </a:p>
      </dgm:t>
    </dgm:pt>
    <dgm:pt modelId="{1B0A0354-BD60-444D-A1F7-3FD5A480C5D7}" type="parTrans" cxnId="{33AC5BC0-A487-4587-BD63-3B6247FEBDF8}">
      <dgm:prSet/>
      <dgm:spPr/>
      <dgm:t>
        <a:bodyPr/>
        <a:lstStyle/>
        <a:p>
          <a:endParaRPr lang="tr-TR"/>
        </a:p>
      </dgm:t>
    </dgm:pt>
    <dgm:pt modelId="{4EFE3D16-EF60-43DF-8A13-6FBC3A609790}" type="sibTrans" cxnId="{33AC5BC0-A487-4587-BD63-3B6247FEBDF8}">
      <dgm:prSet/>
      <dgm:spPr/>
      <dgm:t>
        <a:bodyPr/>
        <a:lstStyle/>
        <a:p>
          <a:endParaRPr lang="tr-TR"/>
        </a:p>
      </dgm:t>
    </dgm:pt>
    <dgm:pt modelId="{E142FF49-A23C-483A-A7D3-8CAD0E8E79C6}">
      <dgm:prSet custT="1"/>
      <dgm:spPr/>
      <dgm:t>
        <a:bodyPr/>
        <a:lstStyle/>
        <a:p>
          <a:r>
            <a:rPr lang="tr-TR" sz="3200" dirty="0">
              <a:solidFill>
                <a:schemeClr val="bg1">
                  <a:lumMod val="85000"/>
                </a:schemeClr>
              </a:solidFill>
            </a:rPr>
            <a:t>İşlem süreci</a:t>
          </a:r>
        </a:p>
      </dgm:t>
    </dgm:pt>
    <dgm:pt modelId="{C1876BC7-0F4A-4460-B616-55D73D325F64}" type="parTrans" cxnId="{584F4BA5-15F3-4BB1-963E-D38A4DAE4377}">
      <dgm:prSet/>
      <dgm:spPr/>
      <dgm:t>
        <a:bodyPr/>
        <a:lstStyle/>
        <a:p>
          <a:endParaRPr lang="tr-TR"/>
        </a:p>
      </dgm:t>
    </dgm:pt>
    <dgm:pt modelId="{DFBA426E-1AEE-4CD6-8AFB-998C1AD8A08E}" type="sibTrans" cxnId="{584F4BA5-15F3-4BB1-963E-D38A4DAE4377}">
      <dgm:prSet/>
      <dgm:spPr/>
      <dgm:t>
        <a:bodyPr/>
        <a:lstStyle/>
        <a:p>
          <a:endParaRPr lang="tr-TR"/>
        </a:p>
      </dgm:t>
    </dgm:pt>
    <dgm:pt modelId="{E83C4975-59DA-40CE-809E-FCEA014F368E}">
      <dgm:prSet custT="1"/>
      <dgm:spPr/>
      <dgm:t>
        <a:bodyPr/>
        <a:lstStyle/>
        <a:p>
          <a:r>
            <a:rPr lang="tr-TR" sz="3200" dirty="0">
              <a:solidFill>
                <a:schemeClr val="bg1">
                  <a:lumMod val="85000"/>
                </a:schemeClr>
              </a:solidFill>
            </a:rPr>
            <a:t>Bölge bakımı</a:t>
          </a:r>
        </a:p>
      </dgm:t>
    </dgm:pt>
    <dgm:pt modelId="{D8928D70-8387-4E04-AF38-B56B338A3AC6}" type="parTrans" cxnId="{40BE059E-D69E-4EFA-AE75-1C5A96636A23}">
      <dgm:prSet/>
      <dgm:spPr/>
      <dgm:t>
        <a:bodyPr/>
        <a:lstStyle/>
        <a:p>
          <a:endParaRPr lang="tr-TR"/>
        </a:p>
      </dgm:t>
    </dgm:pt>
    <dgm:pt modelId="{4ABD73BA-9D5A-444F-9B8C-4DB1010A1A8F}" type="sibTrans" cxnId="{40BE059E-D69E-4EFA-AE75-1C5A96636A23}">
      <dgm:prSet/>
      <dgm:spPr/>
      <dgm:t>
        <a:bodyPr/>
        <a:lstStyle/>
        <a:p>
          <a:endParaRPr lang="tr-TR"/>
        </a:p>
      </dgm:t>
    </dgm:pt>
    <dgm:pt modelId="{7E2BCE75-42D4-4D6D-8EBC-70FAB15B7CBB}">
      <dgm:prSet phldrT="[Text]" phldr="1"/>
      <dgm:spPr>
        <a:noFill/>
      </dgm:spPr>
      <dgm:t>
        <a:bodyPr/>
        <a:lstStyle/>
        <a:p>
          <a:endParaRPr lang="tr-TR" dirty="0"/>
        </a:p>
      </dgm:t>
    </dgm:pt>
    <dgm:pt modelId="{1662A47E-5451-4AB7-B693-8F0CFE3F7A99}" type="sibTrans" cxnId="{EC2D547C-F536-4B1A-B283-1E75D20FE42F}">
      <dgm:prSet/>
      <dgm:spPr/>
      <dgm:t>
        <a:bodyPr/>
        <a:lstStyle/>
        <a:p>
          <a:endParaRPr lang="tr-TR"/>
        </a:p>
      </dgm:t>
    </dgm:pt>
    <dgm:pt modelId="{47740039-8259-4836-AE01-D6996EBEFA5E}" type="parTrans" cxnId="{EC2D547C-F536-4B1A-B283-1E75D20FE42F}">
      <dgm:prSet/>
      <dgm:spPr/>
      <dgm:t>
        <a:bodyPr/>
        <a:lstStyle/>
        <a:p>
          <a:endParaRPr lang="tr-TR"/>
        </a:p>
      </dgm:t>
    </dgm:pt>
    <dgm:pt modelId="{C09CFBA7-01DD-4ACC-B9C1-349E55DDF73E}">
      <dgm:prSet phldrT="[Text]"/>
      <dgm:spPr/>
      <dgm:t>
        <a:bodyPr/>
        <a:lstStyle/>
        <a:p>
          <a:endParaRPr lang="tr-TR" dirty="0"/>
        </a:p>
      </dgm:t>
    </dgm:pt>
    <dgm:pt modelId="{36ED6E60-D418-43A7-A7A9-2865A391083B}" type="parTrans" cxnId="{DB727A14-8E51-4444-9CCF-5C4D2836CF46}">
      <dgm:prSet/>
      <dgm:spPr/>
      <dgm:t>
        <a:bodyPr/>
        <a:lstStyle/>
        <a:p>
          <a:endParaRPr lang="tr-TR"/>
        </a:p>
      </dgm:t>
    </dgm:pt>
    <dgm:pt modelId="{283A0DBA-EF53-4B64-BC41-BE90CC26A62B}" type="sibTrans" cxnId="{DB727A14-8E51-4444-9CCF-5C4D2836CF46}">
      <dgm:prSet/>
      <dgm:spPr/>
      <dgm:t>
        <a:bodyPr/>
        <a:lstStyle/>
        <a:p>
          <a:endParaRPr lang="tr-TR"/>
        </a:p>
      </dgm:t>
    </dgm:pt>
    <dgm:pt modelId="{02D971B0-B0A4-497C-8B43-E8077915D8F0}">
      <dgm:prSet custT="1"/>
      <dgm:spPr/>
      <dgm:t>
        <a:bodyPr/>
        <a:lstStyle/>
        <a:p>
          <a:r>
            <a:rPr lang="tr-TR" sz="3200" dirty="0">
              <a:solidFill>
                <a:schemeClr val="bg1">
                  <a:lumMod val="85000"/>
                </a:schemeClr>
              </a:solidFill>
            </a:rPr>
            <a:t>Barkodlama</a:t>
          </a:r>
        </a:p>
      </dgm:t>
    </dgm:pt>
    <dgm:pt modelId="{DA2A8B3F-4C19-40FA-BFA4-B2B8E3A44B6B}" type="parTrans" cxnId="{3063B426-A2C4-424E-AA59-0570529C91AE}">
      <dgm:prSet/>
      <dgm:spPr/>
      <dgm:t>
        <a:bodyPr/>
        <a:lstStyle/>
        <a:p>
          <a:endParaRPr lang="tr-TR"/>
        </a:p>
      </dgm:t>
    </dgm:pt>
    <dgm:pt modelId="{1818C9A2-81E4-4A8A-977B-6CCC09F905CF}" type="sibTrans" cxnId="{3063B426-A2C4-424E-AA59-0570529C91AE}">
      <dgm:prSet/>
      <dgm:spPr/>
      <dgm:t>
        <a:bodyPr/>
        <a:lstStyle/>
        <a:p>
          <a:endParaRPr lang="tr-TR"/>
        </a:p>
      </dgm:t>
    </dgm:pt>
    <dgm:pt modelId="{50355157-32D7-4BB9-948E-9D0FE02EC959}" type="pres">
      <dgm:prSet presAssocID="{F8B3793B-28F4-49F2-B474-1C0BC22D2082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BDB6B66-31FA-4A79-8276-2CE3AEB04C8A}" type="pres">
      <dgm:prSet presAssocID="{5A717E21-8A93-4F93-81D1-BD1DF43AF5A5}" presName="composite" presStyleCnt="0"/>
      <dgm:spPr/>
    </dgm:pt>
    <dgm:pt modelId="{AE038FA5-4B48-4AF3-9FFB-952A9D5F1A36}" type="pres">
      <dgm:prSet presAssocID="{5A717E21-8A93-4F93-81D1-BD1DF43AF5A5}" presName="parentText" presStyleLbl="alignNode1" presStyleIdx="0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AD39D52-02FC-419F-9FFA-4ABCF680D5DF}" type="pres">
      <dgm:prSet presAssocID="{5A717E21-8A93-4F93-81D1-BD1DF43AF5A5}" presName="descendantText" presStyleLbl="alignAcc1" presStyleIdx="0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BAEFEA4-933B-4196-842B-141502F3A65A}" type="pres">
      <dgm:prSet presAssocID="{608F6B37-37C8-455F-B408-46E06AA80DF7}" presName="sp" presStyleCnt="0"/>
      <dgm:spPr/>
    </dgm:pt>
    <dgm:pt modelId="{F2365AD4-5A72-4A3E-AFDB-6C81FE2BAF9E}" type="pres">
      <dgm:prSet presAssocID="{9C06C897-D699-4776-89CD-6DDB125FBF58}" presName="composite" presStyleCnt="0"/>
      <dgm:spPr/>
    </dgm:pt>
    <dgm:pt modelId="{2FE9B484-669E-4B90-A97A-BE9137FD0F26}" type="pres">
      <dgm:prSet presAssocID="{9C06C897-D699-4776-89CD-6DDB125FBF58}" presName="parentText" presStyleLbl="alignNode1" presStyleIdx="1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E124D77-A504-4880-BDAC-930D8CAC74C2}" type="pres">
      <dgm:prSet presAssocID="{9C06C897-D699-4776-89CD-6DDB125FBF58}" presName="descendantText" presStyleLbl="alignAcc1" presStyleIdx="1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1951676-D7A6-4787-A4AC-3A7B791CC892}" type="pres">
      <dgm:prSet presAssocID="{4ECB2364-F93D-4FEA-898A-F586548A1787}" presName="sp" presStyleCnt="0"/>
      <dgm:spPr/>
    </dgm:pt>
    <dgm:pt modelId="{D115D64C-5483-42A8-A7C9-DBEADE07A2BC}" type="pres">
      <dgm:prSet presAssocID="{7E2BCE75-42D4-4D6D-8EBC-70FAB15B7CBB}" presName="composite" presStyleCnt="0"/>
      <dgm:spPr/>
    </dgm:pt>
    <dgm:pt modelId="{73BFDEA6-49E5-4543-998D-E7D0F985B2F2}" type="pres">
      <dgm:prSet presAssocID="{7E2BCE75-42D4-4D6D-8EBC-70FAB15B7CBB}" presName="parentText" presStyleLbl="alignNode1" presStyleIdx="2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3CC35FD-B539-48F5-A3AA-3DE21DE55B95}" type="pres">
      <dgm:prSet presAssocID="{7E2BCE75-42D4-4D6D-8EBC-70FAB15B7CBB}" presName="descendantText" presStyleLbl="alignAcc1" presStyleIdx="2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D3F7C4F-E502-4914-A18E-52951123F6D1}" type="pres">
      <dgm:prSet presAssocID="{1662A47E-5451-4AB7-B693-8F0CFE3F7A99}" presName="sp" presStyleCnt="0"/>
      <dgm:spPr/>
    </dgm:pt>
    <dgm:pt modelId="{DB0D486E-610B-4188-8C6D-4E93D0FA0ADF}" type="pres">
      <dgm:prSet presAssocID="{C09CFBA7-01DD-4ACC-B9C1-349E55DDF73E}" presName="composite" presStyleCnt="0"/>
      <dgm:spPr/>
    </dgm:pt>
    <dgm:pt modelId="{E93D85E2-ABEE-41FB-BD69-AFC595B729C0}" type="pres">
      <dgm:prSet presAssocID="{C09CFBA7-01DD-4ACC-B9C1-349E55DDF73E}" presName="parentText" presStyleLbl="alignNode1" presStyleIdx="3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7F163E9-979E-4C13-A486-D5CAE5009E90}" type="pres">
      <dgm:prSet presAssocID="{C09CFBA7-01DD-4ACC-B9C1-349E55DDF73E}" presName="descendantText" presStyleLbl="alignAcc1" presStyleIdx="3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94223B7-5EF5-4730-8402-C239AE9B7DCB}" type="pres">
      <dgm:prSet presAssocID="{283A0DBA-EF53-4B64-BC41-BE90CC26A62B}" presName="sp" presStyleCnt="0"/>
      <dgm:spPr/>
    </dgm:pt>
    <dgm:pt modelId="{A25338D9-8CF6-427E-BB85-3F4BAC5F9C67}" type="pres">
      <dgm:prSet presAssocID="{9775A2FA-108D-42FB-BD27-1D4F57A59CF9}" presName="composite" presStyleCnt="0"/>
      <dgm:spPr/>
    </dgm:pt>
    <dgm:pt modelId="{AA2210BC-DF30-4008-9BC9-C74888AE4E6B}" type="pres">
      <dgm:prSet presAssocID="{9775A2FA-108D-42FB-BD27-1D4F57A59CF9}" presName="parentText" presStyleLbl="alignNode1" presStyleIdx="4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A41E726-1608-46AA-9DD8-BF57FC1B4FEA}" type="pres">
      <dgm:prSet presAssocID="{9775A2FA-108D-42FB-BD27-1D4F57A59CF9}" presName="descendantText" presStyleLbl="alignAcc1" presStyleIdx="4" presStyleCnt="7" custLinFactNeighborX="954" custLinFactNeighborY="164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5BA712E-1259-4F6B-9AD5-51DB395A86C7}" type="pres">
      <dgm:prSet presAssocID="{028CE886-3483-4F80-87BF-6E8B4594F8C3}" presName="sp" presStyleCnt="0"/>
      <dgm:spPr/>
    </dgm:pt>
    <dgm:pt modelId="{9601000F-6E9F-4F1C-B8AB-C356B1C67CF0}" type="pres">
      <dgm:prSet presAssocID="{871DD5F1-5AFD-4D43-9A14-8E74587BFB10}" presName="composite" presStyleCnt="0"/>
      <dgm:spPr/>
    </dgm:pt>
    <dgm:pt modelId="{7BC3E947-F764-48E0-9DB1-4A8A3738D4B4}" type="pres">
      <dgm:prSet presAssocID="{871DD5F1-5AFD-4D43-9A14-8E74587BFB10}" presName="parentText" presStyleLbl="alignNode1" presStyleIdx="5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4BD59BE-768D-417C-A80D-F250079C352E}" type="pres">
      <dgm:prSet presAssocID="{871DD5F1-5AFD-4D43-9A14-8E74587BFB10}" presName="descendantText" presStyleLbl="alignAcc1" presStyleIdx="5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0CBD43D-E36B-4AFA-959A-3E5DCE1452DF}" type="pres">
      <dgm:prSet presAssocID="{71F97CE6-85AC-400A-B22A-3377292B3536}" presName="sp" presStyleCnt="0"/>
      <dgm:spPr/>
    </dgm:pt>
    <dgm:pt modelId="{0D9736B0-8747-440B-AC6A-8FEF4EC662A3}" type="pres">
      <dgm:prSet presAssocID="{7B4C12C8-4A6D-4D11-BDB7-4A57D3FB87B7}" presName="composite" presStyleCnt="0"/>
      <dgm:spPr/>
    </dgm:pt>
    <dgm:pt modelId="{137B1227-DAFA-4355-80F7-8C891E420C48}" type="pres">
      <dgm:prSet presAssocID="{7B4C12C8-4A6D-4D11-BDB7-4A57D3FB87B7}" presName="parentText" presStyleLbl="alignNode1" presStyleIdx="6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5E341CE-561B-4F59-AE5F-7181DB445EE4}" type="pres">
      <dgm:prSet presAssocID="{7B4C12C8-4A6D-4D11-BDB7-4A57D3FB87B7}" presName="descendantText" presStyleLbl="alignAcc1" presStyleIdx="6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6938F57-4601-4E2A-88EE-C3DD405C91C8}" srcId="{7B4C12C8-4A6D-4D11-BDB7-4A57D3FB87B7}" destId="{16A77F57-2E60-4CF8-B760-C7040CBB61D7}" srcOrd="0" destOrd="0" parTransId="{0B5F2160-17CF-4FEF-BE39-1B30408C6673}" sibTransId="{343BF4EF-355B-4EFC-B4DB-FC44CFA0EAF8}"/>
    <dgm:cxn modelId="{8C0DB025-FE35-4594-8D8D-E4A884BE2803}" type="presOf" srcId="{16A77F57-2E60-4CF8-B760-C7040CBB61D7}" destId="{A5E341CE-561B-4F59-AE5F-7181DB445EE4}" srcOrd="0" destOrd="0" presId="urn:microsoft.com/office/officeart/2005/8/layout/chevron2"/>
    <dgm:cxn modelId="{2F3EB878-0703-4CBF-8A1E-420C93537F93}" type="presOf" srcId="{9775A2FA-108D-42FB-BD27-1D4F57A59CF9}" destId="{AA2210BC-DF30-4008-9BC9-C74888AE4E6B}" srcOrd="0" destOrd="0" presId="urn:microsoft.com/office/officeart/2005/8/layout/chevron2"/>
    <dgm:cxn modelId="{7FAB27BA-D8C1-4D1C-BE5D-F23703E42FB7}" type="presOf" srcId="{9C06C897-D699-4776-89CD-6DDB125FBF58}" destId="{2FE9B484-669E-4B90-A97A-BE9137FD0F26}" srcOrd="0" destOrd="0" presId="urn:microsoft.com/office/officeart/2005/8/layout/chevron2"/>
    <dgm:cxn modelId="{33BCCE84-5A69-4498-9735-539159D21200}" srcId="{F8B3793B-28F4-49F2-B474-1C0BC22D2082}" destId="{9C06C897-D699-4776-89CD-6DDB125FBF58}" srcOrd="1" destOrd="0" parTransId="{AA5508C7-2D30-41D4-8762-0FBA080330CD}" sibTransId="{4ECB2364-F93D-4FEA-898A-F586548A1787}"/>
    <dgm:cxn modelId="{E951A87E-6102-405E-A56A-5C0C9C103F65}" srcId="{9C06C897-D699-4776-89CD-6DDB125FBF58}" destId="{5F1A24B9-5C86-42E0-B3C9-6EE0B7A79DE6}" srcOrd="0" destOrd="0" parTransId="{17350376-B5D9-4632-BC50-C3080915A178}" sibTransId="{8A0A57C5-9DB2-4830-992F-0D35002A73E8}"/>
    <dgm:cxn modelId="{EC2D547C-F536-4B1A-B283-1E75D20FE42F}" srcId="{F8B3793B-28F4-49F2-B474-1C0BC22D2082}" destId="{7E2BCE75-42D4-4D6D-8EBC-70FAB15B7CBB}" srcOrd="2" destOrd="0" parTransId="{47740039-8259-4836-AE01-D6996EBEFA5E}" sibTransId="{1662A47E-5451-4AB7-B693-8F0CFE3F7A99}"/>
    <dgm:cxn modelId="{6CFB7ABD-CD6C-4602-B7D9-A91637DF0010}" type="presOf" srcId="{5A717E21-8A93-4F93-81D1-BD1DF43AF5A5}" destId="{AE038FA5-4B48-4AF3-9FFB-952A9D5F1A36}" srcOrd="0" destOrd="0" presId="urn:microsoft.com/office/officeart/2005/8/layout/chevron2"/>
    <dgm:cxn modelId="{098B5CF5-07F8-4B23-96B0-F871B6AEBE89}" type="presOf" srcId="{7E2BCE75-42D4-4D6D-8EBC-70FAB15B7CBB}" destId="{73BFDEA6-49E5-4543-998D-E7D0F985B2F2}" srcOrd="0" destOrd="0" presId="urn:microsoft.com/office/officeart/2005/8/layout/chevron2"/>
    <dgm:cxn modelId="{117AF39D-B18E-4EDE-BDE4-B1AB9BB75A45}" srcId="{F8B3793B-28F4-49F2-B474-1C0BC22D2082}" destId="{9775A2FA-108D-42FB-BD27-1D4F57A59CF9}" srcOrd="4" destOrd="0" parTransId="{81849107-01DD-4485-BC48-62CECCD4B69B}" sibTransId="{028CE886-3483-4F80-87BF-6E8B4594F8C3}"/>
    <dgm:cxn modelId="{78E5D036-254C-4507-88A7-AA06B024BFA1}" srcId="{5A717E21-8A93-4F93-81D1-BD1DF43AF5A5}" destId="{7D0C1513-790E-4C1B-9B98-32AEE27C0AA9}" srcOrd="0" destOrd="0" parTransId="{2385A219-4409-40A3-82B5-7BEA569F9BD7}" sibTransId="{EF617448-48FE-40BE-A317-54B4CCAD0AC3}"/>
    <dgm:cxn modelId="{4EA88F49-8367-437B-98F2-E617036D074B}" type="presOf" srcId="{871DD5F1-5AFD-4D43-9A14-8E74587BFB10}" destId="{7BC3E947-F764-48E0-9DB1-4A8A3738D4B4}" srcOrd="0" destOrd="0" presId="urn:microsoft.com/office/officeart/2005/8/layout/chevron2"/>
    <dgm:cxn modelId="{6302AA72-CAFB-4BB6-8B73-C4167D42BB2A}" type="presOf" srcId="{7D0C1513-790E-4C1B-9B98-32AEE27C0AA9}" destId="{6AD39D52-02FC-419F-9FFA-4ABCF680D5DF}" srcOrd="0" destOrd="0" presId="urn:microsoft.com/office/officeart/2005/8/layout/chevron2"/>
    <dgm:cxn modelId="{C06E8B86-5BEB-41B7-BEC9-E4DBAD0A41D9}" type="presOf" srcId="{02D971B0-B0A4-497C-8B43-E8077915D8F0}" destId="{43CC35FD-B539-48F5-A3AA-3DE21DE55B95}" srcOrd="0" destOrd="0" presId="urn:microsoft.com/office/officeart/2005/8/layout/chevron2"/>
    <dgm:cxn modelId="{40BE059E-D69E-4EFA-AE75-1C5A96636A23}" srcId="{871DD5F1-5AFD-4D43-9A14-8E74587BFB10}" destId="{E83C4975-59DA-40CE-809E-FCEA014F368E}" srcOrd="0" destOrd="0" parTransId="{D8928D70-8387-4E04-AF38-B56B338A3AC6}" sibTransId="{4ABD73BA-9D5A-444F-9B8C-4DB1010A1A8F}"/>
    <dgm:cxn modelId="{4E59B94B-41F3-40C7-9980-79C2A7318E79}" type="presOf" srcId="{C09CFBA7-01DD-4ACC-B9C1-349E55DDF73E}" destId="{E93D85E2-ABEE-41FB-BD69-AFC595B729C0}" srcOrd="0" destOrd="0" presId="urn:microsoft.com/office/officeart/2005/8/layout/chevron2"/>
    <dgm:cxn modelId="{C5302297-E716-4D2B-AE8E-E979154A86AF}" type="presOf" srcId="{E83C4975-59DA-40CE-809E-FCEA014F368E}" destId="{74BD59BE-768D-417C-A80D-F250079C352E}" srcOrd="0" destOrd="0" presId="urn:microsoft.com/office/officeart/2005/8/layout/chevron2"/>
    <dgm:cxn modelId="{95731948-033D-4F3A-AE77-F4BCA9DCB13C}" srcId="{F8B3793B-28F4-49F2-B474-1C0BC22D2082}" destId="{5A717E21-8A93-4F93-81D1-BD1DF43AF5A5}" srcOrd="0" destOrd="0" parTransId="{9A3B15EE-EC43-4079-B0C9-6F42AF4C456E}" sibTransId="{608F6B37-37C8-455F-B408-46E06AA80DF7}"/>
    <dgm:cxn modelId="{9314185A-3B81-4AD7-9914-A80F63E7EC7E}" type="presOf" srcId="{F8B3793B-28F4-49F2-B474-1C0BC22D2082}" destId="{50355157-32D7-4BB9-948E-9D0FE02EC959}" srcOrd="0" destOrd="0" presId="urn:microsoft.com/office/officeart/2005/8/layout/chevron2"/>
    <dgm:cxn modelId="{33AC5BC0-A487-4587-BD63-3B6247FEBDF8}" srcId="{C09CFBA7-01DD-4ACC-B9C1-349E55DDF73E}" destId="{E12F29BC-CF47-4D97-8AAE-D624EB22BFE1}" srcOrd="0" destOrd="0" parTransId="{1B0A0354-BD60-444D-A1F7-3FD5A480C5D7}" sibTransId="{4EFE3D16-EF60-43DF-8A13-6FBC3A609790}"/>
    <dgm:cxn modelId="{35F09B23-3A06-453B-94C0-EBB3A2A15B6D}" type="presOf" srcId="{5F1A24B9-5C86-42E0-B3C9-6EE0B7A79DE6}" destId="{BE124D77-A504-4880-BDAC-930D8CAC74C2}" srcOrd="0" destOrd="0" presId="urn:microsoft.com/office/officeart/2005/8/layout/chevron2"/>
    <dgm:cxn modelId="{69DC3221-F56C-43A9-A79E-F35F0AA3C865}" srcId="{F8B3793B-28F4-49F2-B474-1C0BC22D2082}" destId="{871DD5F1-5AFD-4D43-9A14-8E74587BFB10}" srcOrd="5" destOrd="0" parTransId="{44A179F4-1E42-47C5-B432-A13BDE588FC0}" sibTransId="{71F97CE6-85AC-400A-B22A-3377292B3536}"/>
    <dgm:cxn modelId="{DB727A14-8E51-4444-9CCF-5C4D2836CF46}" srcId="{F8B3793B-28F4-49F2-B474-1C0BC22D2082}" destId="{C09CFBA7-01DD-4ACC-B9C1-349E55DDF73E}" srcOrd="3" destOrd="0" parTransId="{36ED6E60-D418-43A7-A7A9-2865A391083B}" sibTransId="{283A0DBA-EF53-4B64-BC41-BE90CC26A62B}"/>
    <dgm:cxn modelId="{F0BC109C-2444-4837-AF06-4F297FAD7B78}" type="presOf" srcId="{7B4C12C8-4A6D-4D11-BDB7-4A57D3FB87B7}" destId="{137B1227-DAFA-4355-80F7-8C891E420C48}" srcOrd="0" destOrd="0" presId="urn:microsoft.com/office/officeart/2005/8/layout/chevron2"/>
    <dgm:cxn modelId="{73DF1466-A439-498C-9287-B1F11498958B}" type="presOf" srcId="{E12F29BC-CF47-4D97-8AAE-D624EB22BFE1}" destId="{27F163E9-979E-4C13-A486-D5CAE5009E90}" srcOrd="0" destOrd="0" presId="urn:microsoft.com/office/officeart/2005/8/layout/chevron2"/>
    <dgm:cxn modelId="{3063B426-A2C4-424E-AA59-0570529C91AE}" srcId="{7E2BCE75-42D4-4D6D-8EBC-70FAB15B7CBB}" destId="{02D971B0-B0A4-497C-8B43-E8077915D8F0}" srcOrd="0" destOrd="0" parTransId="{DA2A8B3F-4C19-40FA-BFA4-B2B8E3A44B6B}" sibTransId="{1818C9A2-81E4-4A8A-977B-6CCC09F905CF}"/>
    <dgm:cxn modelId="{DF9FF913-E226-4D2F-877A-DB701FC4C400}" srcId="{F8B3793B-28F4-49F2-B474-1C0BC22D2082}" destId="{7B4C12C8-4A6D-4D11-BDB7-4A57D3FB87B7}" srcOrd="6" destOrd="0" parTransId="{897173DB-B21A-4646-B37F-1202C9218120}" sibTransId="{629C762A-626C-4FED-8DF2-956097CC6C9B}"/>
    <dgm:cxn modelId="{584F4BA5-15F3-4BB1-963E-D38A4DAE4377}" srcId="{9775A2FA-108D-42FB-BD27-1D4F57A59CF9}" destId="{E142FF49-A23C-483A-A7D3-8CAD0E8E79C6}" srcOrd="0" destOrd="0" parTransId="{C1876BC7-0F4A-4460-B616-55D73D325F64}" sibTransId="{DFBA426E-1AEE-4CD6-8AFB-998C1AD8A08E}"/>
    <dgm:cxn modelId="{FB0E5D90-FF6D-4C1A-BCCC-F20ED6C052CF}" type="presOf" srcId="{E142FF49-A23C-483A-A7D3-8CAD0E8E79C6}" destId="{8A41E726-1608-46AA-9DD8-BF57FC1B4FEA}" srcOrd="0" destOrd="0" presId="urn:microsoft.com/office/officeart/2005/8/layout/chevron2"/>
    <dgm:cxn modelId="{68DFA775-5F1C-492D-89EC-B7FB497FD614}" type="presParOf" srcId="{50355157-32D7-4BB9-948E-9D0FE02EC959}" destId="{1BDB6B66-31FA-4A79-8276-2CE3AEB04C8A}" srcOrd="0" destOrd="0" presId="urn:microsoft.com/office/officeart/2005/8/layout/chevron2"/>
    <dgm:cxn modelId="{AD512815-DCC5-4B8F-8143-13839972F6CE}" type="presParOf" srcId="{1BDB6B66-31FA-4A79-8276-2CE3AEB04C8A}" destId="{AE038FA5-4B48-4AF3-9FFB-952A9D5F1A36}" srcOrd="0" destOrd="0" presId="urn:microsoft.com/office/officeart/2005/8/layout/chevron2"/>
    <dgm:cxn modelId="{DB552B1B-2371-49B7-85DD-053D0574339D}" type="presParOf" srcId="{1BDB6B66-31FA-4A79-8276-2CE3AEB04C8A}" destId="{6AD39D52-02FC-419F-9FFA-4ABCF680D5DF}" srcOrd="1" destOrd="0" presId="urn:microsoft.com/office/officeart/2005/8/layout/chevron2"/>
    <dgm:cxn modelId="{C08E48E5-153E-4D3F-B397-422994C03965}" type="presParOf" srcId="{50355157-32D7-4BB9-948E-9D0FE02EC959}" destId="{1BAEFEA4-933B-4196-842B-141502F3A65A}" srcOrd="1" destOrd="0" presId="urn:microsoft.com/office/officeart/2005/8/layout/chevron2"/>
    <dgm:cxn modelId="{B2DAB0B1-AAAE-4963-922F-79B7EB6F1389}" type="presParOf" srcId="{50355157-32D7-4BB9-948E-9D0FE02EC959}" destId="{F2365AD4-5A72-4A3E-AFDB-6C81FE2BAF9E}" srcOrd="2" destOrd="0" presId="urn:microsoft.com/office/officeart/2005/8/layout/chevron2"/>
    <dgm:cxn modelId="{E1F24166-0B89-49DC-A8D3-80EF437F5F78}" type="presParOf" srcId="{F2365AD4-5A72-4A3E-AFDB-6C81FE2BAF9E}" destId="{2FE9B484-669E-4B90-A97A-BE9137FD0F26}" srcOrd="0" destOrd="0" presId="urn:microsoft.com/office/officeart/2005/8/layout/chevron2"/>
    <dgm:cxn modelId="{3BE4E3C6-D696-4A2D-8251-9B1449E0F6AD}" type="presParOf" srcId="{F2365AD4-5A72-4A3E-AFDB-6C81FE2BAF9E}" destId="{BE124D77-A504-4880-BDAC-930D8CAC74C2}" srcOrd="1" destOrd="0" presId="urn:microsoft.com/office/officeart/2005/8/layout/chevron2"/>
    <dgm:cxn modelId="{C8297112-E8AB-4739-AEC0-45FD0D622307}" type="presParOf" srcId="{50355157-32D7-4BB9-948E-9D0FE02EC959}" destId="{61951676-D7A6-4787-A4AC-3A7B791CC892}" srcOrd="3" destOrd="0" presId="urn:microsoft.com/office/officeart/2005/8/layout/chevron2"/>
    <dgm:cxn modelId="{7E62FC38-6E8D-4359-9E58-326249C17134}" type="presParOf" srcId="{50355157-32D7-4BB9-948E-9D0FE02EC959}" destId="{D115D64C-5483-42A8-A7C9-DBEADE07A2BC}" srcOrd="4" destOrd="0" presId="urn:microsoft.com/office/officeart/2005/8/layout/chevron2"/>
    <dgm:cxn modelId="{07629B21-AF5E-42F6-B40D-2EB1CB57A8FB}" type="presParOf" srcId="{D115D64C-5483-42A8-A7C9-DBEADE07A2BC}" destId="{73BFDEA6-49E5-4543-998D-E7D0F985B2F2}" srcOrd="0" destOrd="0" presId="urn:microsoft.com/office/officeart/2005/8/layout/chevron2"/>
    <dgm:cxn modelId="{89D726F0-FF96-4059-AB29-95DB19A71B94}" type="presParOf" srcId="{D115D64C-5483-42A8-A7C9-DBEADE07A2BC}" destId="{43CC35FD-B539-48F5-A3AA-3DE21DE55B95}" srcOrd="1" destOrd="0" presId="urn:microsoft.com/office/officeart/2005/8/layout/chevron2"/>
    <dgm:cxn modelId="{CDDC1F7F-B8C6-4DD1-ADCA-B376E5964320}" type="presParOf" srcId="{50355157-32D7-4BB9-948E-9D0FE02EC959}" destId="{ED3F7C4F-E502-4914-A18E-52951123F6D1}" srcOrd="5" destOrd="0" presId="urn:microsoft.com/office/officeart/2005/8/layout/chevron2"/>
    <dgm:cxn modelId="{806F9EDE-701D-4DC6-A2E9-DB1E5406771D}" type="presParOf" srcId="{50355157-32D7-4BB9-948E-9D0FE02EC959}" destId="{DB0D486E-610B-4188-8C6D-4E93D0FA0ADF}" srcOrd="6" destOrd="0" presId="urn:microsoft.com/office/officeart/2005/8/layout/chevron2"/>
    <dgm:cxn modelId="{7AAD0FB7-6A02-403D-BB67-D98A0FD99728}" type="presParOf" srcId="{DB0D486E-610B-4188-8C6D-4E93D0FA0ADF}" destId="{E93D85E2-ABEE-41FB-BD69-AFC595B729C0}" srcOrd="0" destOrd="0" presId="urn:microsoft.com/office/officeart/2005/8/layout/chevron2"/>
    <dgm:cxn modelId="{331EE762-B27C-4BD2-A03E-FE96C67CAF00}" type="presParOf" srcId="{DB0D486E-610B-4188-8C6D-4E93D0FA0ADF}" destId="{27F163E9-979E-4C13-A486-D5CAE5009E90}" srcOrd="1" destOrd="0" presId="urn:microsoft.com/office/officeart/2005/8/layout/chevron2"/>
    <dgm:cxn modelId="{1CAB83C2-76EA-469E-9926-F9285960F8C4}" type="presParOf" srcId="{50355157-32D7-4BB9-948E-9D0FE02EC959}" destId="{F94223B7-5EF5-4730-8402-C239AE9B7DCB}" srcOrd="7" destOrd="0" presId="urn:microsoft.com/office/officeart/2005/8/layout/chevron2"/>
    <dgm:cxn modelId="{F33BA87E-3A21-4587-BD5F-951008757359}" type="presParOf" srcId="{50355157-32D7-4BB9-948E-9D0FE02EC959}" destId="{A25338D9-8CF6-427E-BB85-3F4BAC5F9C67}" srcOrd="8" destOrd="0" presId="urn:microsoft.com/office/officeart/2005/8/layout/chevron2"/>
    <dgm:cxn modelId="{DC79395E-7993-42BE-A021-956A2EDA59B3}" type="presParOf" srcId="{A25338D9-8CF6-427E-BB85-3F4BAC5F9C67}" destId="{AA2210BC-DF30-4008-9BC9-C74888AE4E6B}" srcOrd="0" destOrd="0" presId="urn:microsoft.com/office/officeart/2005/8/layout/chevron2"/>
    <dgm:cxn modelId="{B295CCAA-60AC-4A0B-91D3-D2139DFCF13F}" type="presParOf" srcId="{A25338D9-8CF6-427E-BB85-3F4BAC5F9C67}" destId="{8A41E726-1608-46AA-9DD8-BF57FC1B4FEA}" srcOrd="1" destOrd="0" presId="urn:microsoft.com/office/officeart/2005/8/layout/chevron2"/>
    <dgm:cxn modelId="{ABD8D25D-9984-4963-AA72-F5EE6396120B}" type="presParOf" srcId="{50355157-32D7-4BB9-948E-9D0FE02EC959}" destId="{C5BA712E-1259-4F6B-9AD5-51DB395A86C7}" srcOrd="9" destOrd="0" presId="urn:microsoft.com/office/officeart/2005/8/layout/chevron2"/>
    <dgm:cxn modelId="{7F5909D9-B849-42DA-B381-E6F7ED0512A4}" type="presParOf" srcId="{50355157-32D7-4BB9-948E-9D0FE02EC959}" destId="{9601000F-6E9F-4F1C-B8AB-C356B1C67CF0}" srcOrd="10" destOrd="0" presId="urn:microsoft.com/office/officeart/2005/8/layout/chevron2"/>
    <dgm:cxn modelId="{7536D0B3-6699-41D5-A444-ACEF197A3CB3}" type="presParOf" srcId="{9601000F-6E9F-4F1C-B8AB-C356B1C67CF0}" destId="{7BC3E947-F764-48E0-9DB1-4A8A3738D4B4}" srcOrd="0" destOrd="0" presId="urn:microsoft.com/office/officeart/2005/8/layout/chevron2"/>
    <dgm:cxn modelId="{F4290EE7-654B-4B73-8D87-61C0569ADF6F}" type="presParOf" srcId="{9601000F-6E9F-4F1C-B8AB-C356B1C67CF0}" destId="{74BD59BE-768D-417C-A80D-F250079C352E}" srcOrd="1" destOrd="0" presId="urn:microsoft.com/office/officeart/2005/8/layout/chevron2"/>
    <dgm:cxn modelId="{001E7633-BCC9-4A9F-B3E3-54592A383258}" type="presParOf" srcId="{50355157-32D7-4BB9-948E-9D0FE02EC959}" destId="{10CBD43D-E36B-4AFA-959A-3E5DCE1452DF}" srcOrd="11" destOrd="0" presId="urn:microsoft.com/office/officeart/2005/8/layout/chevron2"/>
    <dgm:cxn modelId="{2E84E930-B2C8-4D71-975D-1A3A6DE28829}" type="presParOf" srcId="{50355157-32D7-4BB9-948E-9D0FE02EC959}" destId="{0D9736B0-8747-440B-AC6A-8FEF4EC662A3}" srcOrd="12" destOrd="0" presId="urn:microsoft.com/office/officeart/2005/8/layout/chevron2"/>
    <dgm:cxn modelId="{B35E7A21-95CB-4A5D-8464-04202BDEC231}" type="presParOf" srcId="{0D9736B0-8747-440B-AC6A-8FEF4EC662A3}" destId="{137B1227-DAFA-4355-80F7-8C891E420C48}" srcOrd="0" destOrd="0" presId="urn:microsoft.com/office/officeart/2005/8/layout/chevron2"/>
    <dgm:cxn modelId="{6F8C1D34-F271-422F-B52D-DDA9CC97C812}" type="presParOf" srcId="{0D9736B0-8747-440B-AC6A-8FEF4EC662A3}" destId="{A5E341CE-561B-4F59-AE5F-7181DB445EE4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8B3793B-28F4-49F2-B474-1C0BC22D2082}" type="doc">
      <dgm:prSet loTypeId="urn:microsoft.com/office/officeart/2005/8/layout/chevron2" loCatId="list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tr-TR"/>
        </a:p>
      </dgm:t>
    </dgm:pt>
    <dgm:pt modelId="{5A717E21-8A93-4F93-81D1-BD1DF43AF5A5}">
      <dgm:prSet phldrT="[Text]" phldr="1"/>
      <dgm:spPr>
        <a:noFill/>
      </dgm:spPr>
      <dgm:t>
        <a:bodyPr/>
        <a:lstStyle/>
        <a:p>
          <a:endParaRPr lang="tr-TR" dirty="0"/>
        </a:p>
      </dgm:t>
    </dgm:pt>
    <dgm:pt modelId="{9A3B15EE-EC43-4079-B0C9-6F42AF4C456E}" type="parTrans" cxnId="{95731948-033D-4F3A-AE77-F4BCA9DCB13C}">
      <dgm:prSet/>
      <dgm:spPr/>
      <dgm:t>
        <a:bodyPr/>
        <a:lstStyle/>
        <a:p>
          <a:endParaRPr lang="tr-TR"/>
        </a:p>
      </dgm:t>
    </dgm:pt>
    <dgm:pt modelId="{608F6B37-37C8-455F-B408-46E06AA80DF7}" type="sibTrans" cxnId="{95731948-033D-4F3A-AE77-F4BCA9DCB13C}">
      <dgm:prSet/>
      <dgm:spPr/>
      <dgm:t>
        <a:bodyPr/>
        <a:lstStyle/>
        <a:p>
          <a:endParaRPr lang="tr-TR"/>
        </a:p>
      </dgm:t>
    </dgm:pt>
    <dgm:pt modelId="{7D0C1513-790E-4C1B-9B98-32AEE27C0AA9}">
      <dgm:prSet phldrT="[Text]" custT="1"/>
      <dgm:spPr/>
      <dgm:t>
        <a:bodyPr/>
        <a:lstStyle/>
        <a:p>
          <a:r>
            <a:rPr lang="tr-TR" sz="3200" dirty="0">
              <a:solidFill>
                <a:schemeClr val="bg1">
                  <a:lumMod val="85000"/>
                </a:schemeClr>
              </a:solidFill>
            </a:rPr>
            <a:t>İstem alma </a:t>
          </a:r>
        </a:p>
      </dgm:t>
    </dgm:pt>
    <dgm:pt modelId="{2385A219-4409-40A3-82B5-7BEA569F9BD7}" type="parTrans" cxnId="{78E5D036-254C-4507-88A7-AA06B024BFA1}">
      <dgm:prSet/>
      <dgm:spPr/>
      <dgm:t>
        <a:bodyPr/>
        <a:lstStyle/>
        <a:p>
          <a:endParaRPr lang="tr-TR"/>
        </a:p>
      </dgm:t>
    </dgm:pt>
    <dgm:pt modelId="{EF617448-48FE-40BE-A317-54B4CCAD0AC3}" type="sibTrans" cxnId="{78E5D036-254C-4507-88A7-AA06B024BFA1}">
      <dgm:prSet/>
      <dgm:spPr/>
      <dgm:t>
        <a:bodyPr/>
        <a:lstStyle/>
        <a:p>
          <a:endParaRPr lang="tr-TR"/>
        </a:p>
      </dgm:t>
    </dgm:pt>
    <dgm:pt modelId="{9C06C897-D699-4776-89CD-6DDB125FBF58}">
      <dgm:prSet phldrT="[Text]" phldr="1"/>
      <dgm:spPr>
        <a:noFill/>
      </dgm:spPr>
      <dgm:t>
        <a:bodyPr/>
        <a:lstStyle/>
        <a:p>
          <a:endParaRPr lang="tr-TR" dirty="0"/>
        </a:p>
      </dgm:t>
    </dgm:pt>
    <dgm:pt modelId="{AA5508C7-2D30-41D4-8762-0FBA080330CD}" type="parTrans" cxnId="{33BCCE84-5A69-4498-9735-539159D21200}">
      <dgm:prSet/>
      <dgm:spPr/>
      <dgm:t>
        <a:bodyPr/>
        <a:lstStyle/>
        <a:p>
          <a:endParaRPr lang="tr-TR"/>
        </a:p>
      </dgm:t>
    </dgm:pt>
    <dgm:pt modelId="{4ECB2364-F93D-4FEA-898A-F586548A1787}" type="sibTrans" cxnId="{33BCCE84-5A69-4498-9735-539159D21200}">
      <dgm:prSet/>
      <dgm:spPr/>
      <dgm:t>
        <a:bodyPr/>
        <a:lstStyle/>
        <a:p>
          <a:endParaRPr lang="tr-TR"/>
        </a:p>
      </dgm:t>
    </dgm:pt>
    <dgm:pt modelId="{5F1A24B9-5C86-42E0-B3C9-6EE0B7A79DE6}">
      <dgm:prSet phldrT="[Text]" custT="1"/>
      <dgm:spPr/>
      <dgm:t>
        <a:bodyPr/>
        <a:lstStyle/>
        <a:p>
          <a:r>
            <a:rPr lang="tr-TR" sz="3200" dirty="0">
              <a:solidFill>
                <a:schemeClr val="bg1">
                  <a:lumMod val="85000"/>
                </a:schemeClr>
              </a:solidFill>
            </a:rPr>
            <a:t>Tüp hazırlığı</a:t>
          </a:r>
        </a:p>
      </dgm:t>
    </dgm:pt>
    <dgm:pt modelId="{17350376-B5D9-4632-BC50-C3080915A178}" type="parTrans" cxnId="{E951A87E-6102-405E-A56A-5C0C9C103F65}">
      <dgm:prSet/>
      <dgm:spPr/>
      <dgm:t>
        <a:bodyPr/>
        <a:lstStyle/>
        <a:p>
          <a:endParaRPr lang="tr-TR"/>
        </a:p>
      </dgm:t>
    </dgm:pt>
    <dgm:pt modelId="{8A0A57C5-9DB2-4830-992F-0D35002A73E8}" type="sibTrans" cxnId="{E951A87E-6102-405E-A56A-5C0C9C103F65}">
      <dgm:prSet/>
      <dgm:spPr/>
      <dgm:t>
        <a:bodyPr/>
        <a:lstStyle/>
        <a:p>
          <a:endParaRPr lang="tr-TR"/>
        </a:p>
      </dgm:t>
    </dgm:pt>
    <dgm:pt modelId="{16A77F57-2E60-4CF8-B760-C7040CBB61D7}">
      <dgm:prSet phldrT="[Text]" custT="1"/>
      <dgm:spPr/>
      <dgm:t>
        <a:bodyPr/>
        <a:lstStyle/>
        <a:p>
          <a:r>
            <a:rPr lang="tr-TR" sz="3200" dirty="0">
              <a:solidFill>
                <a:schemeClr val="bg1">
                  <a:lumMod val="85000"/>
                </a:schemeClr>
              </a:solidFill>
            </a:rPr>
            <a:t>Tüp transferi</a:t>
          </a:r>
        </a:p>
      </dgm:t>
    </dgm:pt>
    <dgm:pt modelId="{0B5F2160-17CF-4FEF-BE39-1B30408C6673}" type="parTrans" cxnId="{16938F57-4601-4E2A-88EE-C3DD405C91C8}">
      <dgm:prSet/>
      <dgm:spPr/>
      <dgm:t>
        <a:bodyPr/>
        <a:lstStyle/>
        <a:p>
          <a:endParaRPr lang="tr-TR"/>
        </a:p>
      </dgm:t>
    </dgm:pt>
    <dgm:pt modelId="{343BF4EF-355B-4EFC-B4DB-FC44CFA0EAF8}" type="sibTrans" cxnId="{16938F57-4601-4E2A-88EE-C3DD405C91C8}">
      <dgm:prSet/>
      <dgm:spPr/>
      <dgm:t>
        <a:bodyPr/>
        <a:lstStyle/>
        <a:p>
          <a:endParaRPr lang="tr-TR"/>
        </a:p>
      </dgm:t>
    </dgm:pt>
    <dgm:pt modelId="{7B4C12C8-4A6D-4D11-BDB7-4A57D3FB87B7}">
      <dgm:prSet phldrT="[Text]"/>
      <dgm:spPr>
        <a:noFill/>
      </dgm:spPr>
      <dgm:t>
        <a:bodyPr/>
        <a:lstStyle/>
        <a:p>
          <a:endParaRPr lang="tr-TR" dirty="0"/>
        </a:p>
      </dgm:t>
    </dgm:pt>
    <dgm:pt modelId="{897173DB-B21A-4646-B37F-1202C9218120}" type="parTrans" cxnId="{DF9FF913-E226-4D2F-877A-DB701FC4C400}">
      <dgm:prSet/>
      <dgm:spPr/>
      <dgm:t>
        <a:bodyPr/>
        <a:lstStyle/>
        <a:p>
          <a:endParaRPr lang="tr-TR"/>
        </a:p>
      </dgm:t>
    </dgm:pt>
    <dgm:pt modelId="{629C762A-626C-4FED-8DF2-956097CC6C9B}" type="sibTrans" cxnId="{DF9FF913-E226-4D2F-877A-DB701FC4C400}">
      <dgm:prSet/>
      <dgm:spPr/>
      <dgm:t>
        <a:bodyPr/>
        <a:lstStyle/>
        <a:p>
          <a:endParaRPr lang="tr-TR"/>
        </a:p>
      </dgm:t>
    </dgm:pt>
    <dgm:pt modelId="{9775A2FA-108D-42FB-BD27-1D4F57A59CF9}">
      <dgm:prSet phldrT="[Text]"/>
      <dgm:spPr/>
      <dgm:t>
        <a:bodyPr/>
        <a:lstStyle/>
        <a:p>
          <a:endParaRPr lang="tr-TR" dirty="0"/>
        </a:p>
      </dgm:t>
    </dgm:pt>
    <dgm:pt modelId="{81849107-01DD-4485-BC48-62CECCD4B69B}" type="parTrans" cxnId="{117AF39D-B18E-4EDE-BDE4-B1AB9BB75A45}">
      <dgm:prSet/>
      <dgm:spPr/>
      <dgm:t>
        <a:bodyPr/>
        <a:lstStyle/>
        <a:p>
          <a:endParaRPr lang="tr-TR"/>
        </a:p>
      </dgm:t>
    </dgm:pt>
    <dgm:pt modelId="{028CE886-3483-4F80-87BF-6E8B4594F8C3}" type="sibTrans" cxnId="{117AF39D-B18E-4EDE-BDE4-B1AB9BB75A45}">
      <dgm:prSet/>
      <dgm:spPr/>
      <dgm:t>
        <a:bodyPr/>
        <a:lstStyle/>
        <a:p>
          <a:endParaRPr lang="tr-TR"/>
        </a:p>
      </dgm:t>
    </dgm:pt>
    <dgm:pt modelId="{871DD5F1-5AFD-4D43-9A14-8E74587BFB10}">
      <dgm:prSet phldrT="[Text]"/>
      <dgm:spPr>
        <a:noFill/>
      </dgm:spPr>
      <dgm:t>
        <a:bodyPr/>
        <a:lstStyle/>
        <a:p>
          <a:endParaRPr lang="tr-TR" dirty="0"/>
        </a:p>
      </dgm:t>
    </dgm:pt>
    <dgm:pt modelId="{44A179F4-1E42-47C5-B432-A13BDE588FC0}" type="parTrans" cxnId="{69DC3221-F56C-43A9-A79E-F35F0AA3C865}">
      <dgm:prSet/>
      <dgm:spPr/>
      <dgm:t>
        <a:bodyPr/>
        <a:lstStyle/>
        <a:p>
          <a:endParaRPr lang="tr-TR"/>
        </a:p>
      </dgm:t>
    </dgm:pt>
    <dgm:pt modelId="{71F97CE6-85AC-400A-B22A-3377292B3536}" type="sibTrans" cxnId="{69DC3221-F56C-43A9-A79E-F35F0AA3C865}">
      <dgm:prSet/>
      <dgm:spPr/>
      <dgm:t>
        <a:bodyPr/>
        <a:lstStyle/>
        <a:p>
          <a:endParaRPr lang="tr-TR"/>
        </a:p>
      </dgm:t>
    </dgm:pt>
    <dgm:pt modelId="{E12F29BC-CF47-4D97-8AAE-D624EB22BFE1}">
      <dgm:prSet custT="1"/>
      <dgm:spPr/>
      <dgm:t>
        <a:bodyPr/>
        <a:lstStyle/>
        <a:p>
          <a:r>
            <a:rPr lang="tr-TR" sz="3200" dirty="0">
              <a:solidFill>
                <a:schemeClr val="bg1">
                  <a:lumMod val="85000"/>
                </a:schemeClr>
              </a:solidFill>
            </a:rPr>
            <a:t>Hasta hazırlığı</a:t>
          </a:r>
        </a:p>
      </dgm:t>
    </dgm:pt>
    <dgm:pt modelId="{1B0A0354-BD60-444D-A1F7-3FD5A480C5D7}" type="parTrans" cxnId="{33AC5BC0-A487-4587-BD63-3B6247FEBDF8}">
      <dgm:prSet/>
      <dgm:spPr/>
      <dgm:t>
        <a:bodyPr/>
        <a:lstStyle/>
        <a:p>
          <a:endParaRPr lang="tr-TR"/>
        </a:p>
      </dgm:t>
    </dgm:pt>
    <dgm:pt modelId="{4EFE3D16-EF60-43DF-8A13-6FBC3A609790}" type="sibTrans" cxnId="{33AC5BC0-A487-4587-BD63-3B6247FEBDF8}">
      <dgm:prSet/>
      <dgm:spPr/>
      <dgm:t>
        <a:bodyPr/>
        <a:lstStyle/>
        <a:p>
          <a:endParaRPr lang="tr-TR"/>
        </a:p>
      </dgm:t>
    </dgm:pt>
    <dgm:pt modelId="{E142FF49-A23C-483A-A7D3-8CAD0E8E79C6}">
      <dgm:prSet custT="1"/>
      <dgm:spPr/>
      <dgm:t>
        <a:bodyPr/>
        <a:lstStyle/>
        <a:p>
          <a:r>
            <a:rPr lang="tr-TR" sz="3200" b="1" dirty="0"/>
            <a:t>İşlem süreci</a:t>
          </a:r>
        </a:p>
      </dgm:t>
    </dgm:pt>
    <dgm:pt modelId="{C1876BC7-0F4A-4460-B616-55D73D325F64}" type="parTrans" cxnId="{584F4BA5-15F3-4BB1-963E-D38A4DAE4377}">
      <dgm:prSet/>
      <dgm:spPr/>
      <dgm:t>
        <a:bodyPr/>
        <a:lstStyle/>
        <a:p>
          <a:endParaRPr lang="tr-TR"/>
        </a:p>
      </dgm:t>
    </dgm:pt>
    <dgm:pt modelId="{DFBA426E-1AEE-4CD6-8AFB-998C1AD8A08E}" type="sibTrans" cxnId="{584F4BA5-15F3-4BB1-963E-D38A4DAE4377}">
      <dgm:prSet/>
      <dgm:spPr/>
      <dgm:t>
        <a:bodyPr/>
        <a:lstStyle/>
        <a:p>
          <a:endParaRPr lang="tr-TR"/>
        </a:p>
      </dgm:t>
    </dgm:pt>
    <dgm:pt modelId="{E83C4975-59DA-40CE-809E-FCEA014F368E}">
      <dgm:prSet custT="1"/>
      <dgm:spPr/>
      <dgm:t>
        <a:bodyPr/>
        <a:lstStyle/>
        <a:p>
          <a:r>
            <a:rPr lang="tr-TR" sz="3200" dirty="0">
              <a:solidFill>
                <a:schemeClr val="bg1">
                  <a:lumMod val="85000"/>
                </a:schemeClr>
              </a:solidFill>
            </a:rPr>
            <a:t>Bölge bakımı</a:t>
          </a:r>
        </a:p>
      </dgm:t>
    </dgm:pt>
    <dgm:pt modelId="{D8928D70-8387-4E04-AF38-B56B338A3AC6}" type="parTrans" cxnId="{40BE059E-D69E-4EFA-AE75-1C5A96636A23}">
      <dgm:prSet/>
      <dgm:spPr/>
      <dgm:t>
        <a:bodyPr/>
        <a:lstStyle/>
        <a:p>
          <a:endParaRPr lang="tr-TR"/>
        </a:p>
      </dgm:t>
    </dgm:pt>
    <dgm:pt modelId="{4ABD73BA-9D5A-444F-9B8C-4DB1010A1A8F}" type="sibTrans" cxnId="{40BE059E-D69E-4EFA-AE75-1C5A96636A23}">
      <dgm:prSet/>
      <dgm:spPr/>
      <dgm:t>
        <a:bodyPr/>
        <a:lstStyle/>
        <a:p>
          <a:endParaRPr lang="tr-TR"/>
        </a:p>
      </dgm:t>
    </dgm:pt>
    <dgm:pt modelId="{7E2BCE75-42D4-4D6D-8EBC-70FAB15B7CBB}">
      <dgm:prSet phldrT="[Text]" phldr="1"/>
      <dgm:spPr>
        <a:noFill/>
      </dgm:spPr>
      <dgm:t>
        <a:bodyPr/>
        <a:lstStyle/>
        <a:p>
          <a:endParaRPr lang="tr-TR" dirty="0"/>
        </a:p>
      </dgm:t>
    </dgm:pt>
    <dgm:pt modelId="{1662A47E-5451-4AB7-B693-8F0CFE3F7A99}" type="sibTrans" cxnId="{EC2D547C-F536-4B1A-B283-1E75D20FE42F}">
      <dgm:prSet/>
      <dgm:spPr/>
      <dgm:t>
        <a:bodyPr/>
        <a:lstStyle/>
        <a:p>
          <a:endParaRPr lang="tr-TR"/>
        </a:p>
      </dgm:t>
    </dgm:pt>
    <dgm:pt modelId="{47740039-8259-4836-AE01-D6996EBEFA5E}" type="parTrans" cxnId="{EC2D547C-F536-4B1A-B283-1E75D20FE42F}">
      <dgm:prSet/>
      <dgm:spPr/>
      <dgm:t>
        <a:bodyPr/>
        <a:lstStyle/>
        <a:p>
          <a:endParaRPr lang="tr-TR"/>
        </a:p>
      </dgm:t>
    </dgm:pt>
    <dgm:pt modelId="{C09CFBA7-01DD-4ACC-B9C1-349E55DDF73E}">
      <dgm:prSet phldrT="[Text]"/>
      <dgm:spPr>
        <a:noFill/>
      </dgm:spPr>
      <dgm:t>
        <a:bodyPr/>
        <a:lstStyle/>
        <a:p>
          <a:endParaRPr lang="tr-TR" dirty="0"/>
        </a:p>
      </dgm:t>
    </dgm:pt>
    <dgm:pt modelId="{36ED6E60-D418-43A7-A7A9-2865A391083B}" type="parTrans" cxnId="{DB727A14-8E51-4444-9CCF-5C4D2836CF46}">
      <dgm:prSet/>
      <dgm:spPr/>
      <dgm:t>
        <a:bodyPr/>
        <a:lstStyle/>
        <a:p>
          <a:endParaRPr lang="tr-TR"/>
        </a:p>
      </dgm:t>
    </dgm:pt>
    <dgm:pt modelId="{283A0DBA-EF53-4B64-BC41-BE90CC26A62B}" type="sibTrans" cxnId="{DB727A14-8E51-4444-9CCF-5C4D2836CF46}">
      <dgm:prSet/>
      <dgm:spPr/>
      <dgm:t>
        <a:bodyPr/>
        <a:lstStyle/>
        <a:p>
          <a:endParaRPr lang="tr-TR"/>
        </a:p>
      </dgm:t>
    </dgm:pt>
    <dgm:pt modelId="{02D971B0-B0A4-497C-8B43-E8077915D8F0}">
      <dgm:prSet custT="1"/>
      <dgm:spPr/>
      <dgm:t>
        <a:bodyPr/>
        <a:lstStyle/>
        <a:p>
          <a:r>
            <a:rPr lang="tr-TR" sz="3200" dirty="0">
              <a:solidFill>
                <a:schemeClr val="bg1">
                  <a:lumMod val="85000"/>
                </a:schemeClr>
              </a:solidFill>
            </a:rPr>
            <a:t>Barkodlama</a:t>
          </a:r>
        </a:p>
      </dgm:t>
    </dgm:pt>
    <dgm:pt modelId="{DA2A8B3F-4C19-40FA-BFA4-B2B8E3A44B6B}" type="parTrans" cxnId="{3063B426-A2C4-424E-AA59-0570529C91AE}">
      <dgm:prSet/>
      <dgm:spPr/>
      <dgm:t>
        <a:bodyPr/>
        <a:lstStyle/>
        <a:p>
          <a:endParaRPr lang="tr-TR"/>
        </a:p>
      </dgm:t>
    </dgm:pt>
    <dgm:pt modelId="{1818C9A2-81E4-4A8A-977B-6CCC09F905CF}" type="sibTrans" cxnId="{3063B426-A2C4-424E-AA59-0570529C91AE}">
      <dgm:prSet/>
      <dgm:spPr/>
      <dgm:t>
        <a:bodyPr/>
        <a:lstStyle/>
        <a:p>
          <a:endParaRPr lang="tr-TR"/>
        </a:p>
      </dgm:t>
    </dgm:pt>
    <dgm:pt modelId="{50355157-32D7-4BB9-948E-9D0FE02EC959}" type="pres">
      <dgm:prSet presAssocID="{F8B3793B-28F4-49F2-B474-1C0BC22D2082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BDB6B66-31FA-4A79-8276-2CE3AEB04C8A}" type="pres">
      <dgm:prSet presAssocID="{5A717E21-8A93-4F93-81D1-BD1DF43AF5A5}" presName="composite" presStyleCnt="0"/>
      <dgm:spPr/>
    </dgm:pt>
    <dgm:pt modelId="{AE038FA5-4B48-4AF3-9FFB-952A9D5F1A36}" type="pres">
      <dgm:prSet presAssocID="{5A717E21-8A93-4F93-81D1-BD1DF43AF5A5}" presName="parentText" presStyleLbl="alignNode1" presStyleIdx="0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AD39D52-02FC-419F-9FFA-4ABCF680D5DF}" type="pres">
      <dgm:prSet presAssocID="{5A717E21-8A93-4F93-81D1-BD1DF43AF5A5}" presName="descendantText" presStyleLbl="alignAcc1" presStyleIdx="0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BAEFEA4-933B-4196-842B-141502F3A65A}" type="pres">
      <dgm:prSet presAssocID="{608F6B37-37C8-455F-B408-46E06AA80DF7}" presName="sp" presStyleCnt="0"/>
      <dgm:spPr/>
    </dgm:pt>
    <dgm:pt modelId="{F2365AD4-5A72-4A3E-AFDB-6C81FE2BAF9E}" type="pres">
      <dgm:prSet presAssocID="{9C06C897-D699-4776-89CD-6DDB125FBF58}" presName="composite" presStyleCnt="0"/>
      <dgm:spPr/>
    </dgm:pt>
    <dgm:pt modelId="{2FE9B484-669E-4B90-A97A-BE9137FD0F26}" type="pres">
      <dgm:prSet presAssocID="{9C06C897-D699-4776-89CD-6DDB125FBF58}" presName="parentText" presStyleLbl="alignNode1" presStyleIdx="1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E124D77-A504-4880-BDAC-930D8CAC74C2}" type="pres">
      <dgm:prSet presAssocID="{9C06C897-D699-4776-89CD-6DDB125FBF58}" presName="descendantText" presStyleLbl="alignAcc1" presStyleIdx="1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1951676-D7A6-4787-A4AC-3A7B791CC892}" type="pres">
      <dgm:prSet presAssocID="{4ECB2364-F93D-4FEA-898A-F586548A1787}" presName="sp" presStyleCnt="0"/>
      <dgm:spPr/>
    </dgm:pt>
    <dgm:pt modelId="{D115D64C-5483-42A8-A7C9-DBEADE07A2BC}" type="pres">
      <dgm:prSet presAssocID="{7E2BCE75-42D4-4D6D-8EBC-70FAB15B7CBB}" presName="composite" presStyleCnt="0"/>
      <dgm:spPr/>
    </dgm:pt>
    <dgm:pt modelId="{73BFDEA6-49E5-4543-998D-E7D0F985B2F2}" type="pres">
      <dgm:prSet presAssocID="{7E2BCE75-42D4-4D6D-8EBC-70FAB15B7CBB}" presName="parentText" presStyleLbl="alignNode1" presStyleIdx="2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3CC35FD-B539-48F5-A3AA-3DE21DE55B95}" type="pres">
      <dgm:prSet presAssocID="{7E2BCE75-42D4-4D6D-8EBC-70FAB15B7CBB}" presName="descendantText" presStyleLbl="alignAcc1" presStyleIdx="2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D3F7C4F-E502-4914-A18E-52951123F6D1}" type="pres">
      <dgm:prSet presAssocID="{1662A47E-5451-4AB7-B693-8F0CFE3F7A99}" presName="sp" presStyleCnt="0"/>
      <dgm:spPr/>
    </dgm:pt>
    <dgm:pt modelId="{DB0D486E-610B-4188-8C6D-4E93D0FA0ADF}" type="pres">
      <dgm:prSet presAssocID="{C09CFBA7-01DD-4ACC-B9C1-349E55DDF73E}" presName="composite" presStyleCnt="0"/>
      <dgm:spPr/>
    </dgm:pt>
    <dgm:pt modelId="{E93D85E2-ABEE-41FB-BD69-AFC595B729C0}" type="pres">
      <dgm:prSet presAssocID="{C09CFBA7-01DD-4ACC-B9C1-349E55DDF73E}" presName="parentText" presStyleLbl="alignNode1" presStyleIdx="3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7F163E9-979E-4C13-A486-D5CAE5009E90}" type="pres">
      <dgm:prSet presAssocID="{C09CFBA7-01DD-4ACC-B9C1-349E55DDF73E}" presName="descendantText" presStyleLbl="alignAcc1" presStyleIdx="3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94223B7-5EF5-4730-8402-C239AE9B7DCB}" type="pres">
      <dgm:prSet presAssocID="{283A0DBA-EF53-4B64-BC41-BE90CC26A62B}" presName="sp" presStyleCnt="0"/>
      <dgm:spPr/>
    </dgm:pt>
    <dgm:pt modelId="{A25338D9-8CF6-427E-BB85-3F4BAC5F9C67}" type="pres">
      <dgm:prSet presAssocID="{9775A2FA-108D-42FB-BD27-1D4F57A59CF9}" presName="composite" presStyleCnt="0"/>
      <dgm:spPr/>
    </dgm:pt>
    <dgm:pt modelId="{AA2210BC-DF30-4008-9BC9-C74888AE4E6B}" type="pres">
      <dgm:prSet presAssocID="{9775A2FA-108D-42FB-BD27-1D4F57A59CF9}" presName="parentText" presStyleLbl="alignNode1" presStyleIdx="4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A41E726-1608-46AA-9DD8-BF57FC1B4FEA}" type="pres">
      <dgm:prSet presAssocID="{9775A2FA-108D-42FB-BD27-1D4F57A59CF9}" presName="descendantText" presStyleLbl="alignAcc1" presStyleIdx="4" presStyleCnt="7" custLinFactNeighborX="954" custLinFactNeighborY="164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5BA712E-1259-4F6B-9AD5-51DB395A86C7}" type="pres">
      <dgm:prSet presAssocID="{028CE886-3483-4F80-87BF-6E8B4594F8C3}" presName="sp" presStyleCnt="0"/>
      <dgm:spPr/>
    </dgm:pt>
    <dgm:pt modelId="{9601000F-6E9F-4F1C-B8AB-C356B1C67CF0}" type="pres">
      <dgm:prSet presAssocID="{871DD5F1-5AFD-4D43-9A14-8E74587BFB10}" presName="composite" presStyleCnt="0"/>
      <dgm:spPr/>
    </dgm:pt>
    <dgm:pt modelId="{7BC3E947-F764-48E0-9DB1-4A8A3738D4B4}" type="pres">
      <dgm:prSet presAssocID="{871DD5F1-5AFD-4D43-9A14-8E74587BFB10}" presName="parentText" presStyleLbl="alignNode1" presStyleIdx="5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4BD59BE-768D-417C-A80D-F250079C352E}" type="pres">
      <dgm:prSet presAssocID="{871DD5F1-5AFD-4D43-9A14-8E74587BFB10}" presName="descendantText" presStyleLbl="alignAcc1" presStyleIdx="5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0CBD43D-E36B-4AFA-959A-3E5DCE1452DF}" type="pres">
      <dgm:prSet presAssocID="{71F97CE6-85AC-400A-B22A-3377292B3536}" presName="sp" presStyleCnt="0"/>
      <dgm:spPr/>
    </dgm:pt>
    <dgm:pt modelId="{0D9736B0-8747-440B-AC6A-8FEF4EC662A3}" type="pres">
      <dgm:prSet presAssocID="{7B4C12C8-4A6D-4D11-BDB7-4A57D3FB87B7}" presName="composite" presStyleCnt="0"/>
      <dgm:spPr/>
    </dgm:pt>
    <dgm:pt modelId="{137B1227-DAFA-4355-80F7-8C891E420C48}" type="pres">
      <dgm:prSet presAssocID="{7B4C12C8-4A6D-4D11-BDB7-4A57D3FB87B7}" presName="parentText" presStyleLbl="alignNode1" presStyleIdx="6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5E341CE-561B-4F59-AE5F-7181DB445EE4}" type="pres">
      <dgm:prSet presAssocID="{7B4C12C8-4A6D-4D11-BDB7-4A57D3FB87B7}" presName="descendantText" presStyleLbl="alignAcc1" presStyleIdx="6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6938F57-4601-4E2A-88EE-C3DD405C91C8}" srcId="{7B4C12C8-4A6D-4D11-BDB7-4A57D3FB87B7}" destId="{16A77F57-2E60-4CF8-B760-C7040CBB61D7}" srcOrd="0" destOrd="0" parTransId="{0B5F2160-17CF-4FEF-BE39-1B30408C6673}" sibTransId="{343BF4EF-355B-4EFC-B4DB-FC44CFA0EAF8}"/>
    <dgm:cxn modelId="{005FDD9B-D8F5-47B5-B925-9D7E9BBF434E}" type="presOf" srcId="{7E2BCE75-42D4-4D6D-8EBC-70FAB15B7CBB}" destId="{73BFDEA6-49E5-4543-998D-E7D0F985B2F2}" srcOrd="0" destOrd="0" presId="urn:microsoft.com/office/officeart/2005/8/layout/chevron2"/>
    <dgm:cxn modelId="{1706BB35-302E-41F1-8FD7-56340AA57DE4}" type="presOf" srcId="{7B4C12C8-4A6D-4D11-BDB7-4A57D3FB87B7}" destId="{137B1227-DAFA-4355-80F7-8C891E420C48}" srcOrd="0" destOrd="0" presId="urn:microsoft.com/office/officeart/2005/8/layout/chevron2"/>
    <dgm:cxn modelId="{152814DC-4966-4BA8-82C3-4125D46EBE86}" type="presOf" srcId="{7D0C1513-790E-4C1B-9B98-32AEE27C0AA9}" destId="{6AD39D52-02FC-419F-9FFA-4ABCF680D5DF}" srcOrd="0" destOrd="0" presId="urn:microsoft.com/office/officeart/2005/8/layout/chevron2"/>
    <dgm:cxn modelId="{E94D2F47-5F37-46E2-95E2-5C9E20C7A626}" type="presOf" srcId="{F8B3793B-28F4-49F2-B474-1C0BC22D2082}" destId="{50355157-32D7-4BB9-948E-9D0FE02EC959}" srcOrd="0" destOrd="0" presId="urn:microsoft.com/office/officeart/2005/8/layout/chevron2"/>
    <dgm:cxn modelId="{CA3B4653-1156-4319-B0A9-FDA12D13A2BB}" type="presOf" srcId="{5F1A24B9-5C86-42E0-B3C9-6EE0B7A79DE6}" destId="{BE124D77-A504-4880-BDAC-930D8CAC74C2}" srcOrd="0" destOrd="0" presId="urn:microsoft.com/office/officeart/2005/8/layout/chevron2"/>
    <dgm:cxn modelId="{28623A9D-FBE6-4F58-9409-AD413177D0F5}" type="presOf" srcId="{16A77F57-2E60-4CF8-B760-C7040CBB61D7}" destId="{A5E341CE-561B-4F59-AE5F-7181DB445EE4}" srcOrd="0" destOrd="0" presId="urn:microsoft.com/office/officeart/2005/8/layout/chevron2"/>
    <dgm:cxn modelId="{BFE1512C-F82B-44BA-B192-1283EE3AC3A8}" type="presOf" srcId="{9C06C897-D699-4776-89CD-6DDB125FBF58}" destId="{2FE9B484-669E-4B90-A97A-BE9137FD0F26}" srcOrd="0" destOrd="0" presId="urn:microsoft.com/office/officeart/2005/8/layout/chevron2"/>
    <dgm:cxn modelId="{1ABAB06C-4333-4878-B58E-E0D31A7ADA0D}" type="presOf" srcId="{02D971B0-B0A4-497C-8B43-E8077915D8F0}" destId="{43CC35FD-B539-48F5-A3AA-3DE21DE55B95}" srcOrd="0" destOrd="0" presId="urn:microsoft.com/office/officeart/2005/8/layout/chevron2"/>
    <dgm:cxn modelId="{11F369F7-C616-4FA9-B54E-FB142ED47AD0}" type="presOf" srcId="{E142FF49-A23C-483A-A7D3-8CAD0E8E79C6}" destId="{8A41E726-1608-46AA-9DD8-BF57FC1B4FEA}" srcOrd="0" destOrd="0" presId="urn:microsoft.com/office/officeart/2005/8/layout/chevron2"/>
    <dgm:cxn modelId="{33BCCE84-5A69-4498-9735-539159D21200}" srcId="{F8B3793B-28F4-49F2-B474-1C0BC22D2082}" destId="{9C06C897-D699-4776-89CD-6DDB125FBF58}" srcOrd="1" destOrd="0" parTransId="{AA5508C7-2D30-41D4-8762-0FBA080330CD}" sibTransId="{4ECB2364-F93D-4FEA-898A-F586548A1787}"/>
    <dgm:cxn modelId="{E951A87E-6102-405E-A56A-5C0C9C103F65}" srcId="{9C06C897-D699-4776-89CD-6DDB125FBF58}" destId="{5F1A24B9-5C86-42E0-B3C9-6EE0B7A79DE6}" srcOrd="0" destOrd="0" parTransId="{17350376-B5D9-4632-BC50-C3080915A178}" sibTransId="{8A0A57C5-9DB2-4830-992F-0D35002A73E8}"/>
    <dgm:cxn modelId="{84752BF8-99FD-4865-8808-03BD91C047E6}" type="presOf" srcId="{C09CFBA7-01DD-4ACC-B9C1-349E55DDF73E}" destId="{E93D85E2-ABEE-41FB-BD69-AFC595B729C0}" srcOrd="0" destOrd="0" presId="urn:microsoft.com/office/officeart/2005/8/layout/chevron2"/>
    <dgm:cxn modelId="{EC2D547C-F536-4B1A-B283-1E75D20FE42F}" srcId="{F8B3793B-28F4-49F2-B474-1C0BC22D2082}" destId="{7E2BCE75-42D4-4D6D-8EBC-70FAB15B7CBB}" srcOrd="2" destOrd="0" parTransId="{47740039-8259-4836-AE01-D6996EBEFA5E}" sibTransId="{1662A47E-5451-4AB7-B693-8F0CFE3F7A99}"/>
    <dgm:cxn modelId="{117AF39D-B18E-4EDE-BDE4-B1AB9BB75A45}" srcId="{F8B3793B-28F4-49F2-B474-1C0BC22D2082}" destId="{9775A2FA-108D-42FB-BD27-1D4F57A59CF9}" srcOrd="4" destOrd="0" parTransId="{81849107-01DD-4485-BC48-62CECCD4B69B}" sibTransId="{028CE886-3483-4F80-87BF-6E8B4594F8C3}"/>
    <dgm:cxn modelId="{26C5EA18-796A-42AB-8154-D8530759669D}" type="presOf" srcId="{5A717E21-8A93-4F93-81D1-BD1DF43AF5A5}" destId="{AE038FA5-4B48-4AF3-9FFB-952A9D5F1A36}" srcOrd="0" destOrd="0" presId="urn:microsoft.com/office/officeart/2005/8/layout/chevron2"/>
    <dgm:cxn modelId="{78E5D036-254C-4507-88A7-AA06B024BFA1}" srcId="{5A717E21-8A93-4F93-81D1-BD1DF43AF5A5}" destId="{7D0C1513-790E-4C1B-9B98-32AEE27C0AA9}" srcOrd="0" destOrd="0" parTransId="{2385A219-4409-40A3-82B5-7BEA569F9BD7}" sibTransId="{EF617448-48FE-40BE-A317-54B4CCAD0AC3}"/>
    <dgm:cxn modelId="{40BE059E-D69E-4EFA-AE75-1C5A96636A23}" srcId="{871DD5F1-5AFD-4D43-9A14-8E74587BFB10}" destId="{E83C4975-59DA-40CE-809E-FCEA014F368E}" srcOrd="0" destOrd="0" parTransId="{D8928D70-8387-4E04-AF38-B56B338A3AC6}" sibTransId="{4ABD73BA-9D5A-444F-9B8C-4DB1010A1A8F}"/>
    <dgm:cxn modelId="{1CA9EFC8-0C86-4090-8E6F-7DE8BCFE96B6}" type="presOf" srcId="{871DD5F1-5AFD-4D43-9A14-8E74587BFB10}" destId="{7BC3E947-F764-48E0-9DB1-4A8A3738D4B4}" srcOrd="0" destOrd="0" presId="urn:microsoft.com/office/officeart/2005/8/layout/chevron2"/>
    <dgm:cxn modelId="{0C1301B0-F624-42B8-AB21-4AAF09C4D7C8}" type="presOf" srcId="{E83C4975-59DA-40CE-809E-FCEA014F368E}" destId="{74BD59BE-768D-417C-A80D-F250079C352E}" srcOrd="0" destOrd="0" presId="urn:microsoft.com/office/officeart/2005/8/layout/chevron2"/>
    <dgm:cxn modelId="{95731948-033D-4F3A-AE77-F4BCA9DCB13C}" srcId="{F8B3793B-28F4-49F2-B474-1C0BC22D2082}" destId="{5A717E21-8A93-4F93-81D1-BD1DF43AF5A5}" srcOrd="0" destOrd="0" parTransId="{9A3B15EE-EC43-4079-B0C9-6F42AF4C456E}" sibTransId="{608F6B37-37C8-455F-B408-46E06AA80DF7}"/>
    <dgm:cxn modelId="{33AC5BC0-A487-4587-BD63-3B6247FEBDF8}" srcId="{C09CFBA7-01DD-4ACC-B9C1-349E55DDF73E}" destId="{E12F29BC-CF47-4D97-8AAE-D624EB22BFE1}" srcOrd="0" destOrd="0" parTransId="{1B0A0354-BD60-444D-A1F7-3FD5A480C5D7}" sibTransId="{4EFE3D16-EF60-43DF-8A13-6FBC3A609790}"/>
    <dgm:cxn modelId="{69DC3221-F56C-43A9-A79E-F35F0AA3C865}" srcId="{F8B3793B-28F4-49F2-B474-1C0BC22D2082}" destId="{871DD5F1-5AFD-4D43-9A14-8E74587BFB10}" srcOrd="5" destOrd="0" parTransId="{44A179F4-1E42-47C5-B432-A13BDE588FC0}" sibTransId="{71F97CE6-85AC-400A-B22A-3377292B3536}"/>
    <dgm:cxn modelId="{8496274B-B8F2-4ABA-840F-BA81A862B5AD}" type="presOf" srcId="{E12F29BC-CF47-4D97-8AAE-D624EB22BFE1}" destId="{27F163E9-979E-4C13-A486-D5CAE5009E90}" srcOrd="0" destOrd="0" presId="urn:microsoft.com/office/officeart/2005/8/layout/chevron2"/>
    <dgm:cxn modelId="{74F2CFB4-DE64-438A-B50A-77CCF4F0BB91}" type="presOf" srcId="{9775A2FA-108D-42FB-BD27-1D4F57A59CF9}" destId="{AA2210BC-DF30-4008-9BC9-C74888AE4E6B}" srcOrd="0" destOrd="0" presId="urn:microsoft.com/office/officeart/2005/8/layout/chevron2"/>
    <dgm:cxn modelId="{DB727A14-8E51-4444-9CCF-5C4D2836CF46}" srcId="{F8B3793B-28F4-49F2-B474-1C0BC22D2082}" destId="{C09CFBA7-01DD-4ACC-B9C1-349E55DDF73E}" srcOrd="3" destOrd="0" parTransId="{36ED6E60-D418-43A7-A7A9-2865A391083B}" sibTransId="{283A0DBA-EF53-4B64-BC41-BE90CC26A62B}"/>
    <dgm:cxn modelId="{3063B426-A2C4-424E-AA59-0570529C91AE}" srcId="{7E2BCE75-42D4-4D6D-8EBC-70FAB15B7CBB}" destId="{02D971B0-B0A4-497C-8B43-E8077915D8F0}" srcOrd="0" destOrd="0" parTransId="{DA2A8B3F-4C19-40FA-BFA4-B2B8E3A44B6B}" sibTransId="{1818C9A2-81E4-4A8A-977B-6CCC09F905CF}"/>
    <dgm:cxn modelId="{DF9FF913-E226-4D2F-877A-DB701FC4C400}" srcId="{F8B3793B-28F4-49F2-B474-1C0BC22D2082}" destId="{7B4C12C8-4A6D-4D11-BDB7-4A57D3FB87B7}" srcOrd="6" destOrd="0" parTransId="{897173DB-B21A-4646-B37F-1202C9218120}" sibTransId="{629C762A-626C-4FED-8DF2-956097CC6C9B}"/>
    <dgm:cxn modelId="{584F4BA5-15F3-4BB1-963E-D38A4DAE4377}" srcId="{9775A2FA-108D-42FB-BD27-1D4F57A59CF9}" destId="{E142FF49-A23C-483A-A7D3-8CAD0E8E79C6}" srcOrd="0" destOrd="0" parTransId="{C1876BC7-0F4A-4460-B616-55D73D325F64}" sibTransId="{DFBA426E-1AEE-4CD6-8AFB-998C1AD8A08E}"/>
    <dgm:cxn modelId="{47C02074-ABCD-4CBC-934B-4FCF99E2EF23}" type="presParOf" srcId="{50355157-32D7-4BB9-948E-9D0FE02EC959}" destId="{1BDB6B66-31FA-4A79-8276-2CE3AEB04C8A}" srcOrd="0" destOrd="0" presId="urn:microsoft.com/office/officeart/2005/8/layout/chevron2"/>
    <dgm:cxn modelId="{D1CC8B17-336E-4B17-A909-C0AAD0BB4AD0}" type="presParOf" srcId="{1BDB6B66-31FA-4A79-8276-2CE3AEB04C8A}" destId="{AE038FA5-4B48-4AF3-9FFB-952A9D5F1A36}" srcOrd="0" destOrd="0" presId="urn:microsoft.com/office/officeart/2005/8/layout/chevron2"/>
    <dgm:cxn modelId="{8ECF72F0-89F5-407E-A470-210FB054E40E}" type="presParOf" srcId="{1BDB6B66-31FA-4A79-8276-2CE3AEB04C8A}" destId="{6AD39D52-02FC-419F-9FFA-4ABCF680D5DF}" srcOrd="1" destOrd="0" presId="urn:microsoft.com/office/officeart/2005/8/layout/chevron2"/>
    <dgm:cxn modelId="{85629825-6BC0-472E-B60B-10CFCBA2FE6F}" type="presParOf" srcId="{50355157-32D7-4BB9-948E-9D0FE02EC959}" destId="{1BAEFEA4-933B-4196-842B-141502F3A65A}" srcOrd="1" destOrd="0" presId="urn:microsoft.com/office/officeart/2005/8/layout/chevron2"/>
    <dgm:cxn modelId="{1BBB79A0-9442-4658-B08F-FF7E46E701A4}" type="presParOf" srcId="{50355157-32D7-4BB9-948E-9D0FE02EC959}" destId="{F2365AD4-5A72-4A3E-AFDB-6C81FE2BAF9E}" srcOrd="2" destOrd="0" presId="urn:microsoft.com/office/officeart/2005/8/layout/chevron2"/>
    <dgm:cxn modelId="{FC2F6AF2-3353-436A-8E29-175E7577B75A}" type="presParOf" srcId="{F2365AD4-5A72-4A3E-AFDB-6C81FE2BAF9E}" destId="{2FE9B484-669E-4B90-A97A-BE9137FD0F26}" srcOrd="0" destOrd="0" presId="urn:microsoft.com/office/officeart/2005/8/layout/chevron2"/>
    <dgm:cxn modelId="{74AE41E0-69A9-4B58-ADCA-7F06C61C3C97}" type="presParOf" srcId="{F2365AD4-5A72-4A3E-AFDB-6C81FE2BAF9E}" destId="{BE124D77-A504-4880-BDAC-930D8CAC74C2}" srcOrd="1" destOrd="0" presId="urn:microsoft.com/office/officeart/2005/8/layout/chevron2"/>
    <dgm:cxn modelId="{4F08215C-AD89-4FED-9E2D-29177BA7F5F7}" type="presParOf" srcId="{50355157-32D7-4BB9-948E-9D0FE02EC959}" destId="{61951676-D7A6-4787-A4AC-3A7B791CC892}" srcOrd="3" destOrd="0" presId="urn:microsoft.com/office/officeart/2005/8/layout/chevron2"/>
    <dgm:cxn modelId="{A62E1F20-9D69-4AE4-9667-9C34A9AAAB03}" type="presParOf" srcId="{50355157-32D7-4BB9-948E-9D0FE02EC959}" destId="{D115D64C-5483-42A8-A7C9-DBEADE07A2BC}" srcOrd="4" destOrd="0" presId="urn:microsoft.com/office/officeart/2005/8/layout/chevron2"/>
    <dgm:cxn modelId="{C9E9A022-AD6A-4AD3-A12E-97E701F9CCD2}" type="presParOf" srcId="{D115D64C-5483-42A8-A7C9-DBEADE07A2BC}" destId="{73BFDEA6-49E5-4543-998D-E7D0F985B2F2}" srcOrd="0" destOrd="0" presId="urn:microsoft.com/office/officeart/2005/8/layout/chevron2"/>
    <dgm:cxn modelId="{24F5CC4B-7EAA-4014-BC52-49647E66070E}" type="presParOf" srcId="{D115D64C-5483-42A8-A7C9-DBEADE07A2BC}" destId="{43CC35FD-B539-48F5-A3AA-3DE21DE55B95}" srcOrd="1" destOrd="0" presId="urn:microsoft.com/office/officeart/2005/8/layout/chevron2"/>
    <dgm:cxn modelId="{A4E3946D-A549-49F9-A73A-972F245DF162}" type="presParOf" srcId="{50355157-32D7-4BB9-948E-9D0FE02EC959}" destId="{ED3F7C4F-E502-4914-A18E-52951123F6D1}" srcOrd="5" destOrd="0" presId="urn:microsoft.com/office/officeart/2005/8/layout/chevron2"/>
    <dgm:cxn modelId="{0A809426-4B4D-4FCE-8930-ABCA25EB0375}" type="presParOf" srcId="{50355157-32D7-4BB9-948E-9D0FE02EC959}" destId="{DB0D486E-610B-4188-8C6D-4E93D0FA0ADF}" srcOrd="6" destOrd="0" presId="urn:microsoft.com/office/officeart/2005/8/layout/chevron2"/>
    <dgm:cxn modelId="{0027CC37-1B87-410F-BFDF-7C7088B36475}" type="presParOf" srcId="{DB0D486E-610B-4188-8C6D-4E93D0FA0ADF}" destId="{E93D85E2-ABEE-41FB-BD69-AFC595B729C0}" srcOrd="0" destOrd="0" presId="urn:microsoft.com/office/officeart/2005/8/layout/chevron2"/>
    <dgm:cxn modelId="{F33F1D84-2A98-4903-85D4-DF6338FD13DA}" type="presParOf" srcId="{DB0D486E-610B-4188-8C6D-4E93D0FA0ADF}" destId="{27F163E9-979E-4C13-A486-D5CAE5009E90}" srcOrd="1" destOrd="0" presId="urn:microsoft.com/office/officeart/2005/8/layout/chevron2"/>
    <dgm:cxn modelId="{F11B3D1C-3020-49B8-AA62-A1E063179117}" type="presParOf" srcId="{50355157-32D7-4BB9-948E-9D0FE02EC959}" destId="{F94223B7-5EF5-4730-8402-C239AE9B7DCB}" srcOrd="7" destOrd="0" presId="urn:microsoft.com/office/officeart/2005/8/layout/chevron2"/>
    <dgm:cxn modelId="{DB020DC4-40A5-43D9-B896-235D36E63E66}" type="presParOf" srcId="{50355157-32D7-4BB9-948E-9D0FE02EC959}" destId="{A25338D9-8CF6-427E-BB85-3F4BAC5F9C67}" srcOrd="8" destOrd="0" presId="urn:microsoft.com/office/officeart/2005/8/layout/chevron2"/>
    <dgm:cxn modelId="{B65F462E-9E4B-47CA-9C9E-98F61A2796BA}" type="presParOf" srcId="{A25338D9-8CF6-427E-BB85-3F4BAC5F9C67}" destId="{AA2210BC-DF30-4008-9BC9-C74888AE4E6B}" srcOrd="0" destOrd="0" presId="urn:microsoft.com/office/officeart/2005/8/layout/chevron2"/>
    <dgm:cxn modelId="{09DE1553-EEEA-4F2E-960E-0BD937B04778}" type="presParOf" srcId="{A25338D9-8CF6-427E-BB85-3F4BAC5F9C67}" destId="{8A41E726-1608-46AA-9DD8-BF57FC1B4FEA}" srcOrd="1" destOrd="0" presId="urn:microsoft.com/office/officeart/2005/8/layout/chevron2"/>
    <dgm:cxn modelId="{E9574100-64A8-41D5-A708-E314C98B9818}" type="presParOf" srcId="{50355157-32D7-4BB9-948E-9D0FE02EC959}" destId="{C5BA712E-1259-4F6B-9AD5-51DB395A86C7}" srcOrd="9" destOrd="0" presId="urn:microsoft.com/office/officeart/2005/8/layout/chevron2"/>
    <dgm:cxn modelId="{115D5A5C-2A1B-443B-AB95-A40ED1A6788A}" type="presParOf" srcId="{50355157-32D7-4BB9-948E-9D0FE02EC959}" destId="{9601000F-6E9F-4F1C-B8AB-C356B1C67CF0}" srcOrd="10" destOrd="0" presId="urn:microsoft.com/office/officeart/2005/8/layout/chevron2"/>
    <dgm:cxn modelId="{378FD814-7760-46B8-8DA8-6ADBB4CCA467}" type="presParOf" srcId="{9601000F-6E9F-4F1C-B8AB-C356B1C67CF0}" destId="{7BC3E947-F764-48E0-9DB1-4A8A3738D4B4}" srcOrd="0" destOrd="0" presId="urn:microsoft.com/office/officeart/2005/8/layout/chevron2"/>
    <dgm:cxn modelId="{D0144734-70D0-4383-9434-B16AD624C23F}" type="presParOf" srcId="{9601000F-6E9F-4F1C-B8AB-C356B1C67CF0}" destId="{74BD59BE-768D-417C-A80D-F250079C352E}" srcOrd="1" destOrd="0" presId="urn:microsoft.com/office/officeart/2005/8/layout/chevron2"/>
    <dgm:cxn modelId="{CE3262F7-A963-4CA4-8547-E85120755E37}" type="presParOf" srcId="{50355157-32D7-4BB9-948E-9D0FE02EC959}" destId="{10CBD43D-E36B-4AFA-959A-3E5DCE1452DF}" srcOrd="11" destOrd="0" presId="urn:microsoft.com/office/officeart/2005/8/layout/chevron2"/>
    <dgm:cxn modelId="{736F15E4-C2D1-4077-B54B-B54F0D07C517}" type="presParOf" srcId="{50355157-32D7-4BB9-948E-9D0FE02EC959}" destId="{0D9736B0-8747-440B-AC6A-8FEF4EC662A3}" srcOrd="12" destOrd="0" presId="urn:microsoft.com/office/officeart/2005/8/layout/chevron2"/>
    <dgm:cxn modelId="{C4B2EE88-1D2A-4B3A-9010-B824AC415D8A}" type="presParOf" srcId="{0D9736B0-8747-440B-AC6A-8FEF4EC662A3}" destId="{137B1227-DAFA-4355-80F7-8C891E420C48}" srcOrd="0" destOrd="0" presId="urn:microsoft.com/office/officeart/2005/8/layout/chevron2"/>
    <dgm:cxn modelId="{04D8E5C7-78EE-4D83-B548-1177DBAAEAD8}" type="presParOf" srcId="{0D9736B0-8747-440B-AC6A-8FEF4EC662A3}" destId="{A5E341CE-561B-4F59-AE5F-7181DB445EE4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838D5C21-EA74-4BE5-99B3-82D75DC1C619}" type="doc">
      <dgm:prSet loTypeId="urn:microsoft.com/office/officeart/2005/8/layout/venn2" loCatId="relationship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tr-TR"/>
        </a:p>
      </dgm:t>
    </dgm:pt>
    <dgm:pt modelId="{1F4CFD9C-C9F2-4C13-98E1-D4DBE7E1A97C}">
      <dgm:prSet/>
      <dgm:spPr/>
      <dgm:t>
        <a:bodyPr/>
        <a:lstStyle/>
        <a:p>
          <a:pPr rtl="0"/>
          <a:r>
            <a:rPr lang="tr-TR" b="1" dirty="0"/>
            <a:t>Venöz kan</a:t>
          </a:r>
          <a:endParaRPr lang="tr-TR" dirty="0"/>
        </a:p>
      </dgm:t>
    </dgm:pt>
    <dgm:pt modelId="{979B4EB9-7EB8-4604-9F76-9C8ED22449B2}" type="parTrans" cxnId="{7B4B8A88-448A-4C18-B754-2950090AC8D0}">
      <dgm:prSet/>
      <dgm:spPr/>
      <dgm:t>
        <a:bodyPr/>
        <a:lstStyle/>
        <a:p>
          <a:endParaRPr lang="tr-TR"/>
        </a:p>
      </dgm:t>
    </dgm:pt>
    <dgm:pt modelId="{602384F4-E49C-428D-AFB8-92F7A17C5235}" type="sibTrans" cxnId="{7B4B8A88-448A-4C18-B754-2950090AC8D0}">
      <dgm:prSet/>
      <dgm:spPr/>
      <dgm:t>
        <a:bodyPr/>
        <a:lstStyle/>
        <a:p>
          <a:endParaRPr lang="tr-TR"/>
        </a:p>
      </dgm:t>
    </dgm:pt>
    <dgm:pt modelId="{01EB2A74-0E4B-4414-A76D-7F765E34504F}">
      <dgm:prSet/>
      <dgm:spPr/>
      <dgm:t>
        <a:bodyPr/>
        <a:lstStyle/>
        <a:p>
          <a:pPr rtl="0"/>
          <a:r>
            <a:rPr lang="tr-TR" b="1" dirty="0"/>
            <a:t>Arteriyel kan</a:t>
          </a:r>
          <a:endParaRPr lang="tr-TR" dirty="0"/>
        </a:p>
      </dgm:t>
    </dgm:pt>
    <dgm:pt modelId="{7D13832A-A6FA-4E92-885F-838B04925247}" type="parTrans" cxnId="{8E7EAD60-B8A4-4FFA-B0F4-17AB1B735E56}">
      <dgm:prSet/>
      <dgm:spPr/>
      <dgm:t>
        <a:bodyPr/>
        <a:lstStyle/>
        <a:p>
          <a:endParaRPr lang="tr-TR"/>
        </a:p>
      </dgm:t>
    </dgm:pt>
    <dgm:pt modelId="{4ECCFD65-7715-4E2B-AD2F-FDDE60FDE610}" type="sibTrans" cxnId="{8E7EAD60-B8A4-4FFA-B0F4-17AB1B735E56}">
      <dgm:prSet/>
      <dgm:spPr/>
      <dgm:t>
        <a:bodyPr/>
        <a:lstStyle/>
        <a:p>
          <a:endParaRPr lang="tr-TR"/>
        </a:p>
      </dgm:t>
    </dgm:pt>
    <dgm:pt modelId="{510D0B5D-6911-4E4A-B1C5-9DFDAB12FBCA}">
      <dgm:prSet/>
      <dgm:spPr/>
      <dgm:t>
        <a:bodyPr/>
        <a:lstStyle/>
        <a:p>
          <a:pPr rtl="0"/>
          <a:r>
            <a:rPr lang="tr-TR" b="1" dirty="0"/>
            <a:t>Kapiller kan</a:t>
          </a:r>
          <a:endParaRPr lang="tr-TR" dirty="0"/>
        </a:p>
      </dgm:t>
    </dgm:pt>
    <dgm:pt modelId="{6F36660B-7121-45AF-BEC5-234EBEA17C52}" type="parTrans" cxnId="{0A4F24B6-E7B8-4B83-B164-E0B59A13465A}">
      <dgm:prSet/>
      <dgm:spPr/>
      <dgm:t>
        <a:bodyPr/>
        <a:lstStyle/>
        <a:p>
          <a:endParaRPr lang="tr-TR"/>
        </a:p>
      </dgm:t>
    </dgm:pt>
    <dgm:pt modelId="{51F7589A-09D9-46AD-96A0-8A0A7EE0D740}" type="sibTrans" cxnId="{0A4F24B6-E7B8-4B83-B164-E0B59A13465A}">
      <dgm:prSet/>
      <dgm:spPr/>
      <dgm:t>
        <a:bodyPr/>
        <a:lstStyle/>
        <a:p>
          <a:endParaRPr lang="tr-TR"/>
        </a:p>
      </dgm:t>
    </dgm:pt>
    <dgm:pt modelId="{A3FD7A43-3F67-47C4-9DB2-13E36E4DF6A1}" type="pres">
      <dgm:prSet presAssocID="{838D5C21-EA74-4BE5-99B3-82D75DC1C619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BC7AAA4-BB7D-4029-9D93-3DF0F64851D7}" type="pres">
      <dgm:prSet presAssocID="{838D5C21-EA74-4BE5-99B3-82D75DC1C619}" presName="comp1" presStyleCnt="0"/>
      <dgm:spPr/>
    </dgm:pt>
    <dgm:pt modelId="{BA0136A4-77D9-434C-96C1-BFD013187AB9}" type="pres">
      <dgm:prSet presAssocID="{838D5C21-EA74-4BE5-99B3-82D75DC1C619}" presName="circle1" presStyleLbl="node1" presStyleIdx="0" presStyleCnt="3"/>
      <dgm:spPr/>
      <dgm:t>
        <a:bodyPr/>
        <a:lstStyle/>
        <a:p>
          <a:endParaRPr lang="en-US"/>
        </a:p>
      </dgm:t>
    </dgm:pt>
    <dgm:pt modelId="{E5C3B2BC-1B82-4600-AD55-2D316D8AC376}" type="pres">
      <dgm:prSet presAssocID="{838D5C21-EA74-4BE5-99B3-82D75DC1C619}" presName="c1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4CE7336-3656-48A4-A2CE-7324A1AED530}" type="pres">
      <dgm:prSet presAssocID="{838D5C21-EA74-4BE5-99B3-82D75DC1C619}" presName="comp2" presStyleCnt="0"/>
      <dgm:spPr/>
    </dgm:pt>
    <dgm:pt modelId="{A0AA2354-8C3B-47E3-BD85-FEE0CD1E1BC6}" type="pres">
      <dgm:prSet presAssocID="{838D5C21-EA74-4BE5-99B3-82D75DC1C619}" presName="circle2" presStyleLbl="node1" presStyleIdx="1" presStyleCnt="3"/>
      <dgm:spPr/>
      <dgm:t>
        <a:bodyPr/>
        <a:lstStyle/>
        <a:p>
          <a:endParaRPr lang="en-US"/>
        </a:p>
      </dgm:t>
    </dgm:pt>
    <dgm:pt modelId="{05528D3B-5623-406D-8403-536597BCAD2B}" type="pres">
      <dgm:prSet presAssocID="{838D5C21-EA74-4BE5-99B3-82D75DC1C619}" presName="c2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C319643-8F9F-4520-86B9-44DB99FB7F1C}" type="pres">
      <dgm:prSet presAssocID="{838D5C21-EA74-4BE5-99B3-82D75DC1C619}" presName="comp3" presStyleCnt="0"/>
      <dgm:spPr/>
    </dgm:pt>
    <dgm:pt modelId="{0025E247-9046-4E2F-842D-439F66CFBFDF}" type="pres">
      <dgm:prSet presAssocID="{838D5C21-EA74-4BE5-99B3-82D75DC1C619}" presName="circle3" presStyleLbl="node1" presStyleIdx="2" presStyleCnt="3"/>
      <dgm:spPr/>
      <dgm:t>
        <a:bodyPr/>
        <a:lstStyle/>
        <a:p>
          <a:endParaRPr lang="en-US"/>
        </a:p>
      </dgm:t>
    </dgm:pt>
    <dgm:pt modelId="{A4E4C5F4-056E-4C04-AC72-55446599C426}" type="pres">
      <dgm:prSet presAssocID="{838D5C21-EA74-4BE5-99B3-82D75DC1C619}" presName="c3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E50E878-1663-4274-9ACB-D1CC1B6C3522}" type="presOf" srcId="{838D5C21-EA74-4BE5-99B3-82D75DC1C619}" destId="{A3FD7A43-3F67-47C4-9DB2-13E36E4DF6A1}" srcOrd="0" destOrd="0" presId="urn:microsoft.com/office/officeart/2005/8/layout/venn2"/>
    <dgm:cxn modelId="{62BC6965-1A43-436C-880F-43B1BD17C612}" type="presOf" srcId="{01EB2A74-0E4B-4414-A76D-7F765E34504F}" destId="{A0AA2354-8C3B-47E3-BD85-FEE0CD1E1BC6}" srcOrd="0" destOrd="0" presId="urn:microsoft.com/office/officeart/2005/8/layout/venn2"/>
    <dgm:cxn modelId="{8E7EAD60-B8A4-4FFA-B0F4-17AB1B735E56}" srcId="{838D5C21-EA74-4BE5-99B3-82D75DC1C619}" destId="{01EB2A74-0E4B-4414-A76D-7F765E34504F}" srcOrd="1" destOrd="0" parTransId="{7D13832A-A6FA-4E92-885F-838B04925247}" sibTransId="{4ECCFD65-7715-4E2B-AD2F-FDDE60FDE610}"/>
    <dgm:cxn modelId="{0A4F24B6-E7B8-4B83-B164-E0B59A13465A}" srcId="{838D5C21-EA74-4BE5-99B3-82D75DC1C619}" destId="{510D0B5D-6911-4E4A-B1C5-9DFDAB12FBCA}" srcOrd="2" destOrd="0" parTransId="{6F36660B-7121-45AF-BEC5-234EBEA17C52}" sibTransId="{51F7589A-09D9-46AD-96A0-8A0A7EE0D740}"/>
    <dgm:cxn modelId="{7B4B8A88-448A-4C18-B754-2950090AC8D0}" srcId="{838D5C21-EA74-4BE5-99B3-82D75DC1C619}" destId="{1F4CFD9C-C9F2-4C13-98E1-D4DBE7E1A97C}" srcOrd="0" destOrd="0" parTransId="{979B4EB9-7EB8-4604-9F76-9C8ED22449B2}" sibTransId="{602384F4-E49C-428D-AFB8-92F7A17C5235}"/>
    <dgm:cxn modelId="{5EEEB034-E84C-4471-8177-4CC167E42F97}" type="presOf" srcId="{01EB2A74-0E4B-4414-A76D-7F765E34504F}" destId="{05528D3B-5623-406D-8403-536597BCAD2B}" srcOrd="1" destOrd="0" presId="urn:microsoft.com/office/officeart/2005/8/layout/venn2"/>
    <dgm:cxn modelId="{BFFD224A-327A-4D5A-B481-65B87BBA33AE}" type="presOf" srcId="{510D0B5D-6911-4E4A-B1C5-9DFDAB12FBCA}" destId="{0025E247-9046-4E2F-842D-439F66CFBFDF}" srcOrd="0" destOrd="0" presId="urn:microsoft.com/office/officeart/2005/8/layout/venn2"/>
    <dgm:cxn modelId="{6444A4F7-3352-45D8-8B14-CF96EA0DAB3E}" type="presOf" srcId="{1F4CFD9C-C9F2-4C13-98E1-D4DBE7E1A97C}" destId="{BA0136A4-77D9-434C-96C1-BFD013187AB9}" srcOrd="0" destOrd="0" presId="urn:microsoft.com/office/officeart/2005/8/layout/venn2"/>
    <dgm:cxn modelId="{500B1B70-B671-469B-B32A-FD14D10A6619}" type="presOf" srcId="{1F4CFD9C-C9F2-4C13-98E1-D4DBE7E1A97C}" destId="{E5C3B2BC-1B82-4600-AD55-2D316D8AC376}" srcOrd="1" destOrd="0" presId="urn:microsoft.com/office/officeart/2005/8/layout/venn2"/>
    <dgm:cxn modelId="{EE096256-8CE2-4970-928E-2D39E0C28D16}" type="presOf" srcId="{510D0B5D-6911-4E4A-B1C5-9DFDAB12FBCA}" destId="{A4E4C5F4-056E-4C04-AC72-55446599C426}" srcOrd="1" destOrd="0" presId="urn:microsoft.com/office/officeart/2005/8/layout/venn2"/>
    <dgm:cxn modelId="{31EAB238-44C5-47C4-BC6F-E480203CC5F1}" type="presParOf" srcId="{A3FD7A43-3F67-47C4-9DB2-13E36E4DF6A1}" destId="{2BC7AAA4-BB7D-4029-9D93-3DF0F64851D7}" srcOrd="0" destOrd="0" presId="urn:microsoft.com/office/officeart/2005/8/layout/venn2"/>
    <dgm:cxn modelId="{C5DAF18D-ADA4-4672-B53A-41E5FB477497}" type="presParOf" srcId="{2BC7AAA4-BB7D-4029-9D93-3DF0F64851D7}" destId="{BA0136A4-77D9-434C-96C1-BFD013187AB9}" srcOrd="0" destOrd="0" presId="urn:microsoft.com/office/officeart/2005/8/layout/venn2"/>
    <dgm:cxn modelId="{E93060BC-47A0-458A-B48C-37822F7FA2A0}" type="presParOf" srcId="{2BC7AAA4-BB7D-4029-9D93-3DF0F64851D7}" destId="{E5C3B2BC-1B82-4600-AD55-2D316D8AC376}" srcOrd="1" destOrd="0" presId="urn:microsoft.com/office/officeart/2005/8/layout/venn2"/>
    <dgm:cxn modelId="{31C6FA7A-25FE-48EF-9CD6-BBBBE97001D3}" type="presParOf" srcId="{A3FD7A43-3F67-47C4-9DB2-13E36E4DF6A1}" destId="{54CE7336-3656-48A4-A2CE-7324A1AED530}" srcOrd="1" destOrd="0" presId="urn:microsoft.com/office/officeart/2005/8/layout/venn2"/>
    <dgm:cxn modelId="{08BFB2AA-1588-4441-AD31-1CC0E5CB1B30}" type="presParOf" srcId="{54CE7336-3656-48A4-A2CE-7324A1AED530}" destId="{A0AA2354-8C3B-47E3-BD85-FEE0CD1E1BC6}" srcOrd="0" destOrd="0" presId="urn:microsoft.com/office/officeart/2005/8/layout/venn2"/>
    <dgm:cxn modelId="{CE0A5BAF-261E-4347-9193-A130F9FF4B94}" type="presParOf" srcId="{54CE7336-3656-48A4-A2CE-7324A1AED530}" destId="{05528D3B-5623-406D-8403-536597BCAD2B}" srcOrd="1" destOrd="0" presId="urn:microsoft.com/office/officeart/2005/8/layout/venn2"/>
    <dgm:cxn modelId="{A7118858-863A-4B85-958B-68A8B7F9AEEA}" type="presParOf" srcId="{A3FD7A43-3F67-47C4-9DB2-13E36E4DF6A1}" destId="{3C319643-8F9F-4520-86B9-44DB99FB7F1C}" srcOrd="2" destOrd="0" presId="urn:microsoft.com/office/officeart/2005/8/layout/venn2"/>
    <dgm:cxn modelId="{37A74AF8-7774-4AA9-B348-ADF2FC5B80BC}" type="presParOf" srcId="{3C319643-8F9F-4520-86B9-44DB99FB7F1C}" destId="{0025E247-9046-4E2F-842D-439F66CFBFDF}" srcOrd="0" destOrd="0" presId="urn:microsoft.com/office/officeart/2005/8/layout/venn2"/>
    <dgm:cxn modelId="{411F2D9D-2F51-4233-A7A3-071B65C71181}" type="presParOf" srcId="{3C319643-8F9F-4520-86B9-44DB99FB7F1C}" destId="{A4E4C5F4-056E-4C04-AC72-55446599C426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F8B3793B-28F4-49F2-B474-1C0BC22D2082}" type="doc">
      <dgm:prSet loTypeId="urn:microsoft.com/office/officeart/2005/8/layout/chevron2" loCatId="list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tr-TR"/>
        </a:p>
      </dgm:t>
    </dgm:pt>
    <dgm:pt modelId="{5A717E21-8A93-4F93-81D1-BD1DF43AF5A5}">
      <dgm:prSet phldrT="[Text]" phldr="1"/>
      <dgm:spPr>
        <a:noFill/>
      </dgm:spPr>
      <dgm:t>
        <a:bodyPr/>
        <a:lstStyle/>
        <a:p>
          <a:endParaRPr lang="tr-TR" dirty="0"/>
        </a:p>
      </dgm:t>
    </dgm:pt>
    <dgm:pt modelId="{9A3B15EE-EC43-4079-B0C9-6F42AF4C456E}" type="parTrans" cxnId="{95731948-033D-4F3A-AE77-F4BCA9DCB13C}">
      <dgm:prSet/>
      <dgm:spPr/>
      <dgm:t>
        <a:bodyPr/>
        <a:lstStyle/>
        <a:p>
          <a:endParaRPr lang="tr-TR"/>
        </a:p>
      </dgm:t>
    </dgm:pt>
    <dgm:pt modelId="{608F6B37-37C8-455F-B408-46E06AA80DF7}" type="sibTrans" cxnId="{95731948-033D-4F3A-AE77-F4BCA9DCB13C}">
      <dgm:prSet/>
      <dgm:spPr/>
      <dgm:t>
        <a:bodyPr/>
        <a:lstStyle/>
        <a:p>
          <a:endParaRPr lang="tr-TR"/>
        </a:p>
      </dgm:t>
    </dgm:pt>
    <dgm:pt modelId="{7D0C1513-790E-4C1B-9B98-32AEE27C0AA9}">
      <dgm:prSet phldrT="[Text]" custT="1"/>
      <dgm:spPr/>
      <dgm:t>
        <a:bodyPr/>
        <a:lstStyle/>
        <a:p>
          <a:r>
            <a:rPr lang="tr-TR" sz="3200" dirty="0">
              <a:solidFill>
                <a:schemeClr val="bg1">
                  <a:lumMod val="85000"/>
                </a:schemeClr>
              </a:solidFill>
            </a:rPr>
            <a:t>İstem alma </a:t>
          </a:r>
        </a:p>
      </dgm:t>
    </dgm:pt>
    <dgm:pt modelId="{2385A219-4409-40A3-82B5-7BEA569F9BD7}" type="parTrans" cxnId="{78E5D036-254C-4507-88A7-AA06B024BFA1}">
      <dgm:prSet/>
      <dgm:spPr/>
      <dgm:t>
        <a:bodyPr/>
        <a:lstStyle/>
        <a:p>
          <a:endParaRPr lang="tr-TR"/>
        </a:p>
      </dgm:t>
    </dgm:pt>
    <dgm:pt modelId="{EF617448-48FE-40BE-A317-54B4CCAD0AC3}" type="sibTrans" cxnId="{78E5D036-254C-4507-88A7-AA06B024BFA1}">
      <dgm:prSet/>
      <dgm:spPr/>
      <dgm:t>
        <a:bodyPr/>
        <a:lstStyle/>
        <a:p>
          <a:endParaRPr lang="tr-TR"/>
        </a:p>
      </dgm:t>
    </dgm:pt>
    <dgm:pt modelId="{9C06C897-D699-4776-89CD-6DDB125FBF58}">
      <dgm:prSet phldrT="[Text]" phldr="1"/>
      <dgm:spPr>
        <a:noFill/>
      </dgm:spPr>
      <dgm:t>
        <a:bodyPr/>
        <a:lstStyle/>
        <a:p>
          <a:endParaRPr lang="tr-TR" dirty="0"/>
        </a:p>
      </dgm:t>
    </dgm:pt>
    <dgm:pt modelId="{AA5508C7-2D30-41D4-8762-0FBA080330CD}" type="parTrans" cxnId="{33BCCE84-5A69-4498-9735-539159D21200}">
      <dgm:prSet/>
      <dgm:spPr/>
      <dgm:t>
        <a:bodyPr/>
        <a:lstStyle/>
        <a:p>
          <a:endParaRPr lang="tr-TR"/>
        </a:p>
      </dgm:t>
    </dgm:pt>
    <dgm:pt modelId="{4ECB2364-F93D-4FEA-898A-F586548A1787}" type="sibTrans" cxnId="{33BCCE84-5A69-4498-9735-539159D21200}">
      <dgm:prSet/>
      <dgm:spPr/>
      <dgm:t>
        <a:bodyPr/>
        <a:lstStyle/>
        <a:p>
          <a:endParaRPr lang="tr-TR"/>
        </a:p>
      </dgm:t>
    </dgm:pt>
    <dgm:pt modelId="{5F1A24B9-5C86-42E0-B3C9-6EE0B7A79DE6}">
      <dgm:prSet phldrT="[Text]" custT="1"/>
      <dgm:spPr/>
      <dgm:t>
        <a:bodyPr/>
        <a:lstStyle/>
        <a:p>
          <a:r>
            <a:rPr lang="tr-TR" sz="3200" dirty="0">
              <a:solidFill>
                <a:schemeClr val="bg1">
                  <a:lumMod val="85000"/>
                </a:schemeClr>
              </a:solidFill>
            </a:rPr>
            <a:t>Tüp hazırlığı</a:t>
          </a:r>
        </a:p>
      </dgm:t>
    </dgm:pt>
    <dgm:pt modelId="{17350376-B5D9-4632-BC50-C3080915A178}" type="parTrans" cxnId="{E951A87E-6102-405E-A56A-5C0C9C103F65}">
      <dgm:prSet/>
      <dgm:spPr/>
      <dgm:t>
        <a:bodyPr/>
        <a:lstStyle/>
        <a:p>
          <a:endParaRPr lang="tr-TR"/>
        </a:p>
      </dgm:t>
    </dgm:pt>
    <dgm:pt modelId="{8A0A57C5-9DB2-4830-992F-0D35002A73E8}" type="sibTrans" cxnId="{E951A87E-6102-405E-A56A-5C0C9C103F65}">
      <dgm:prSet/>
      <dgm:spPr/>
      <dgm:t>
        <a:bodyPr/>
        <a:lstStyle/>
        <a:p>
          <a:endParaRPr lang="tr-TR"/>
        </a:p>
      </dgm:t>
    </dgm:pt>
    <dgm:pt modelId="{16A77F57-2E60-4CF8-B760-C7040CBB61D7}">
      <dgm:prSet phldrT="[Text]" custT="1"/>
      <dgm:spPr/>
      <dgm:t>
        <a:bodyPr/>
        <a:lstStyle/>
        <a:p>
          <a:r>
            <a:rPr lang="tr-TR" sz="3200" dirty="0">
              <a:solidFill>
                <a:schemeClr val="bg1">
                  <a:lumMod val="85000"/>
                </a:schemeClr>
              </a:solidFill>
            </a:rPr>
            <a:t>Tüp transferi</a:t>
          </a:r>
        </a:p>
      </dgm:t>
    </dgm:pt>
    <dgm:pt modelId="{0B5F2160-17CF-4FEF-BE39-1B30408C6673}" type="parTrans" cxnId="{16938F57-4601-4E2A-88EE-C3DD405C91C8}">
      <dgm:prSet/>
      <dgm:spPr/>
      <dgm:t>
        <a:bodyPr/>
        <a:lstStyle/>
        <a:p>
          <a:endParaRPr lang="tr-TR"/>
        </a:p>
      </dgm:t>
    </dgm:pt>
    <dgm:pt modelId="{343BF4EF-355B-4EFC-B4DB-FC44CFA0EAF8}" type="sibTrans" cxnId="{16938F57-4601-4E2A-88EE-C3DD405C91C8}">
      <dgm:prSet/>
      <dgm:spPr/>
      <dgm:t>
        <a:bodyPr/>
        <a:lstStyle/>
        <a:p>
          <a:endParaRPr lang="tr-TR"/>
        </a:p>
      </dgm:t>
    </dgm:pt>
    <dgm:pt modelId="{7B4C12C8-4A6D-4D11-BDB7-4A57D3FB87B7}">
      <dgm:prSet phldrT="[Text]"/>
      <dgm:spPr>
        <a:noFill/>
      </dgm:spPr>
      <dgm:t>
        <a:bodyPr/>
        <a:lstStyle/>
        <a:p>
          <a:endParaRPr lang="tr-TR" dirty="0"/>
        </a:p>
      </dgm:t>
    </dgm:pt>
    <dgm:pt modelId="{897173DB-B21A-4646-B37F-1202C9218120}" type="parTrans" cxnId="{DF9FF913-E226-4D2F-877A-DB701FC4C400}">
      <dgm:prSet/>
      <dgm:spPr/>
      <dgm:t>
        <a:bodyPr/>
        <a:lstStyle/>
        <a:p>
          <a:endParaRPr lang="tr-TR"/>
        </a:p>
      </dgm:t>
    </dgm:pt>
    <dgm:pt modelId="{629C762A-626C-4FED-8DF2-956097CC6C9B}" type="sibTrans" cxnId="{DF9FF913-E226-4D2F-877A-DB701FC4C400}">
      <dgm:prSet/>
      <dgm:spPr/>
      <dgm:t>
        <a:bodyPr/>
        <a:lstStyle/>
        <a:p>
          <a:endParaRPr lang="tr-TR"/>
        </a:p>
      </dgm:t>
    </dgm:pt>
    <dgm:pt modelId="{9775A2FA-108D-42FB-BD27-1D4F57A59CF9}">
      <dgm:prSet phldrT="[Text]"/>
      <dgm:spPr>
        <a:noFill/>
      </dgm:spPr>
      <dgm:t>
        <a:bodyPr/>
        <a:lstStyle/>
        <a:p>
          <a:endParaRPr lang="tr-TR" dirty="0"/>
        </a:p>
      </dgm:t>
    </dgm:pt>
    <dgm:pt modelId="{81849107-01DD-4485-BC48-62CECCD4B69B}" type="parTrans" cxnId="{117AF39D-B18E-4EDE-BDE4-B1AB9BB75A45}">
      <dgm:prSet/>
      <dgm:spPr/>
      <dgm:t>
        <a:bodyPr/>
        <a:lstStyle/>
        <a:p>
          <a:endParaRPr lang="tr-TR"/>
        </a:p>
      </dgm:t>
    </dgm:pt>
    <dgm:pt modelId="{028CE886-3483-4F80-87BF-6E8B4594F8C3}" type="sibTrans" cxnId="{117AF39D-B18E-4EDE-BDE4-B1AB9BB75A45}">
      <dgm:prSet/>
      <dgm:spPr/>
      <dgm:t>
        <a:bodyPr/>
        <a:lstStyle/>
        <a:p>
          <a:endParaRPr lang="tr-TR"/>
        </a:p>
      </dgm:t>
    </dgm:pt>
    <dgm:pt modelId="{871DD5F1-5AFD-4D43-9A14-8E74587BFB10}">
      <dgm:prSet phldrT="[Text]"/>
      <dgm:spPr/>
      <dgm:t>
        <a:bodyPr/>
        <a:lstStyle/>
        <a:p>
          <a:endParaRPr lang="tr-TR" dirty="0"/>
        </a:p>
      </dgm:t>
    </dgm:pt>
    <dgm:pt modelId="{44A179F4-1E42-47C5-B432-A13BDE588FC0}" type="parTrans" cxnId="{69DC3221-F56C-43A9-A79E-F35F0AA3C865}">
      <dgm:prSet/>
      <dgm:spPr/>
      <dgm:t>
        <a:bodyPr/>
        <a:lstStyle/>
        <a:p>
          <a:endParaRPr lang="tr-TR"/>
        </a:p>
      </dgm:t>
    </dgm:pt>
    <dgm:pt modelId="{71F97CE6-85AC-400A-B22A-3377292B3536}" type="sibTrans" cxnId="{69DC3221-F56C-43A9-A79E-F35F0AA3C865}">
      <dgm:prSet/>
      <dgm:spPr/>
      <dgm:t>
        <a:bodyPr/>
        <a:lstStyle/>
        <a:p>
          <a:endParaRPr lang="tr-TR"/>
        </a:p>
      </dgm:t>
    </dgm:pt>
    <dgm:pt modelId="{E12F29BC-CF47-4D97-8AAE-D624EB22BFE1}">
      <dgm:prSet custT="1"/>
      <dgm:spPr/>
      <dgm:t>
        <a:bodyPr/>
        <a:lstStyle/>
        <a:p>
          <a:r>
            <a:rPr lang="tr-TR" sz="3200" dirty="0">
              <a:solidFill>
                <a:schemeClr val="bg1">
                  <a:lumMod val="85000"/>
                </a:schemeClr>
              </a:solidFill>
            </a:rPr>
            <a:t>Hasta hazırlığı</a:t>
          </a:r>
        </a:p>
      </dgm:t>
    </dgm:pt>
    <dgm:pt modelId="{1B0A0354-BD60-444D-A1F7-3FD5A480C5D7}" type="parTrans" cxnId="{33AC5BC0-A487-4587-BD63-3B6247FEBDF8}">
      <dgm:prSet/>
      <dgm:spPr/>
      <dgm:t>
        <a:bodyPr/>
        <a:lstStyle/>
        <a:p>
          <a:endParaRPr lang="tr-TR"/>
        </a:p>
      </dgm:t>
    </dgm:pt>
    <dgm:pt modelId="{4EFE3D16-EF60-43DF-8A13-6FBC3A609790}" type="sibTrans" cxnId="{33AC5BC0-A487-4587-BD63-3B6247FEBDF8}">
      <dgm:prSet/>
      <dgm:spPr/>
      <dgm:t>
        <a:bodyPr/>
        <a:lstStyle/>
        <a:p>
          <a:endParaRPr lang="tr-TR"/>
        </a:p>
      </dgm:t>
    </dgm:pt>
    <dgm:pt modelId="{E142FF49-A23C-483A-A7D3-8CAD0E8E79C6}">
      <dgm:prSet custT="1"/>
      <dgm:spPr/>
      <dgm:t>
        <a:bodyPr/>
        <a:lstStyle/>
        <a:p>
          <a:r>
            <a:rPr lang="tr-TR" sz="3200" dirty="0">
              <a:solidFill>
                <a:schemeClr val="bg1">
                  <a:lumMod val="85000"/>
                </a:schemeClr>
              </a:solidFill>
            </a:rPr>
            <a:t>İşlem süreci</a:t>
          </a:r>
        </a:p>
      </dgm:t>
    </dgm:pt>
    <dgm:pt modelId="{C1876BC7-0F4A-4460-B616-55D73D325F64}" type="parTrans" cxnId="{584F4BA5-15F3-4BB1-963E-D38A4DAE4377}">
      <dgm:prSet/>
      <dgm:spPr/>
      <dgm:t>
        <a:bodyPr/>
        <a:lstStyle/>
        <a:p>
          <a:endParaRPr lang="tr-TR"/>
        </a:p>
      </dgm:t>
    </dgm:pt>
    <dgm:pt modelId="{DFBA426E-1AEE-4CD6-8AFB-998C1AD8A08E}" type="sibTrans" cxnId="{584F4BA5-15F3-4BB1-963E-D38A4DAE4377}">
      <dgm:prSet/>
      <dgm:spPr/>
      <dgm:t>
        <a:bodyPr/>
        <a:lstStyle/>
        <a:p>
          <a:endParaRPr lang="tr-TR"/>
        </a:p>
      </dgm:t>
    </dgm:pt>
    <dgm:pt modelId="{E83C4975-59DA-40CE-809E-FCEA014F368E}">
      <dgm:prSet custT="1"/>
      <dgm:spPr/>
      <dgm:t>
        <a:bodyPr/>
        <a:lstStyle/>
        <a:p>
          <a:r>
            <a:rPr lang="tr-TR" sz="3200" b="1" dirty="0"/>
            <a:t>Bölge bakımı</a:t>
          </a:r>
        </a:p>
      </dgm:t>
    </dgm:pt>
    <dgm:pt modelId="{D8928D70-8387-4E04-AF38-B56B338A3AC6}" type="parTrans" cxnId="{40BE059E-D69E-4EFA-AE75-1C5A96636A23}">
      <dgm:prSet/>
      <dgm:spPr/>
      <dgm:t>
        <a:bodyPr/>
        <a:lstStyle/>
        <a:p>
          <a:endParaRPr lang="tr-TR"/>
        </a:p>
      </dgm:t>
    </dgm:pt>
    <dgm:pt modelId="{4ABD73BA-9D5A-444F-9B8C-4DB1010A1A8F}" type="sibTrans" cxnId="{40BE059E-D69E-4EFA-AE75-1C5A96636A23}">
      <dgm:prSet/>
      <dgm:spPr/>
      <dgm:t>
        <a:bodyPr/>
        <a:lstStyle/>
        <a:p>
          <a:endParaRPr lang="tr-TR"/>
        </a:p>
      </dgm:t>
    </dgm:pt>
    <dgm:pt modelId="{7E2BCE75-42D4-4D6D-8EBC-70FAB15B7CBB}">
      <dgm:prSet phldrT="[Text]" phldr="1"/>
      <dgm:spPr>
        <a:noFill/>
      </dgm:spPr>
      <dgm:t>
        <a:bodyPr/>
        <a:lstStyle/>
        <a:p>
          <a:endParaRPr lang="tr-TR" dirty="0"/>
        </a:p>
      </dgm:t>
    </dgm:pt>
    <dgm:pt modelId="{1662A47E-5451-4AB7-B693-8F0CFE3F7A99}" type="sibTrans" cxnId="{EC2D547C-F536-4B1A-B283-1E75D20FE42F}">
      <dgm:prSet/>
      <dgm:spPr/>
      <dgm:t>
        <a:bodyPr/>
        <a:lstStyle/>
        <a:p>
          <a:endParaRPr lang="tr-TR"/>
        </a:p>
      </dgm:t>
    </dgm:pt>
    <dgm:pt modelId="{47740039-8259-4836-AE01-D6996EBEFA5E}" type="parTrans" cxnId="{EC2D547C-F536-4B1A-B283-1E75D20FE42F}">
      <dgm:prSet/>
      <dgm:spPr/>
      <dgm:t>
        <a:bodyPr/>
        <a:lstStyle/>
        <a:p>
          <a:endParaRPr lang="tr-TR"/>
        </a:p>
      </dgm:t>
    </dgm:pt>
    <dgm:pt modelId="{C09CFBA7-01DD-4ACC-B9C1-349E55DDF73E}">
      <dgm:prSet phldrT="[Text]"/>
      <dgm:spPr>
        <a:noFill/>
      </dgm:spPr>
      <dgm:t>
        <a:bodyPr/>
        <a:lstStyle/>
        <a:p>
          <a:endParaRPr lang="tr-TR" dirty="0"/>
        </a:p>
      </dgm:t>
    </dgm:pt>
    <dgm:pt modelId="{36ED6E60-D418-43A7-A7A9-2865A391083B}" type="parTrans" cxnId="{DB727A14-8E51-4444-9CCF-5C4D2836CF46}">
      <dgm:prSet/>
      <dgm:spPr/>
      <dgm:t>
        <a:bodyPr/>
        <a:lstStyle/>
        <a:p>
          <a:endParaRPr lang="tr-TR"/>
        </a:p>
      </dgm:t>
    </dgm:pt>
    <dgm:pt modelId="{283A0DBA-EF53-4B64-BC41-BE90CC26A62B}" type="sibTrans" cxnId="{DB727A14-8E51-4444-9CCF-5C4D2836CF46}">
      <dgm:prSet/>
      <dgm:spPr/>
      <dgm:t>
        <a:bodyPr/>
        <a:lstStyle/>
        <a:p>
          <a:endParaRPr lang="tr-TR"/>
        </a:p>
      </dgm:t>
    </dgm:pt>
    <dgm:pt modelId="{02D971B0-B0A4-497C-8B43-E8077915D8F0}">
      <dgm:prSet/>
      <dgm:spPr/>
      <dgm:t>
        <a:bodyPr/>
        <a:lstStyle/>
        <a:p>
          <a:r>
            <a:rPr lang="tr-TR" dirty="0">
              <a:solidFill>
                <a:schemeClr val="bg1">
                  <a:lumMod val="85000"/>
                </a:schemeClr>
              </a:solidFill>
            </a:rPr>
            <a:t>Barkodlama</a:t>
          </a:r>
        </a:p>
      </dgm:t>
    </dgm:pt>
    <dgm:pt modelId="{DA2A8B3F-4C19-40FA-BFA4-B2B8E3A44B6B}" type="parTrans" cxnId="{3063B426-A2C4-424E-AA59-0570529C91AE}">
      <dgm:prSet/>
      <dgm:spPr/>
      <dgm:t>
        <a:bodyPr/>
        <a:lstStyle/>
        <a:p>
          <a:endParaRPr lang="tr-TR"/>
        </a:p>
      </dgm:t>
    </dgm:pt>
    <dgm:pt modelId="{1818C9A2-81E4-4A8A-977B-6CCC09F905CF}" type="sibTrans" cxnId="{3063B426-A2C4-424E-AA59-0570529C91AE}">
      <dgm:prSet/>
      <dgm:spPr/>
      <dgm:t>
        <a:bodyPr/>
        <a:lstStyle/>
        <a:p>
          <a:endParaRPr lang="tr-TR"/>
        </a:p>
      </dgm:t>
    </dgm:pt>
    <dgm:pt modelId="{50355157-32D7-4BB9-948E-9D0FE02EC959}" type="pres">
      <dgm:prSet presAssocID="{F8B3793B-28F4-49F2-B474-1C0BC22D2082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BDB6B66-31FA-4A79-8276-2CE3AEB04C8A}" type="pres">
      <dgm:prSet presAssocID="{5A717E21-8A93-4F93-81D1-BD1DF43AF5A5}" presName="composite" presStyleCnt="0"/>
      <dgm:spPr/>
    </dgm:pt>
    <dgm:pt modelId="{AE038FA5-4B48-4AF3-9FFB-952A9D5F1A36}" type="pres">
      <dgm:prSet presAssocID="{5A717E21-8A93-4F93-81D1-BD1DF43AF5A5}" presName="parentText" presStyleLbl="alignNode1" presStyleIdx="0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AD39D52-02FC-419F-9FFA-4ABCF680D5DF}" type="pres">
      <dgm:prSet presAssocID="{5A717E21-8A93-4F93-81D1-BD1DF43AF5A5}" presName="descendantText" presStyleLbl="alignAcc1" presStyleIdx="0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BAEFEA4-933B-4196-842B-141502F3A65A}" type="pres">
      <dgm:prSet presAssocID="{608F6B37-37C8-455F-B408-46E06AA80DF7}" presName="sp" presStyleCnt="0"/>
      <dgm:spPr/>
    </dgm:pt>
    <dgm:pt modelId="{F2365AD4-5A72-4A3E-AFDB-6C81FE2BAF9E}" type="pres">
      <dgm:prSet presAssocID="{9C06C897-D699-4776-89CD-6DDB125FBF58}" presName="composite" presStyleCnt="0"/>
      <dgm:spPr/>
    </dgm:pt>
    <dgm:pt modelId="{2FE9B484-669E-4B90-A97A-BE9137FD0F26}" type="pres">
      <dgm:prSet presAssocID="{9C06C897-D699-4776-89CD-6DDB125FBF58}" presName="parentText" presStyleLbl="alignNode1" presStyleIdx="1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E124D77-A504-4880-BDAC-930D8CAC74C2}" type="pres">
      <dgm:prSet presAssocID="{9C06C897-D699-4776-89CD-6DDB125FBF58}" presName="descendantText" presStyleLbl="alignAcc1" presStyleIdx="1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1951676-D7A6-4787-A4AC-3A7B791CC892}" type="pres">
      <dgm:prSet presAssocID="{4ECB2364-F93D-4FEA-898A-F586548A1787}" presName="sp" presStyleCnt="0"/>
      <dgm:spPr/>
    </dgm:pt>
    <dgm:pt modelId="{D115D64C-5483-42A8-A7C9-DBEADE07A2BC}" type="pres">
      <dgm:prSet presAssocID="{7E2BCE75-42D4-4D6D-8EBC-70FAB15B7CBB}" presName="composite" presStyleCnt="0"/>
      <dgm:spPr/>
    </dgm:pt>
    <dgm:pt modelId="{73BFDEA6-49E5-4543-998D-E7D0F985B2F2}" type="pres">
      <dgm:prSet presAssocID="{7E2BCE75-42D4-4D6D-8EBC-70FAB15B7CBB}" presName="parentText" presStyleLbl="alignNode1" presStyleIdx="2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3CC35FD-B539-48F5-A3AA-3DE21DE55B95}" type="pres">
      <dgm:prSet presAssocID="{7E2BCE75-42D4-4D6D-8EBC-70FAB15B7CBB}" presName="descendantText" presStyleLbl="alignAcc1" presStyleIdx="2" presStyleCnt="7" custLinFactNeighborX="12" custLinFactNeighborY="-1278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D3F7C4F-E502-4914-A18E-52951123F6D1}" type="pres">
      <dgm:prSet presAssocID="{1662A47E-5451-4AB7-B693-8F0CFE3F7A99}" presName="sp" presStyleCnt="0"/>
      <dgm:spPr/>
    </dgm:pt>
    <dgm:pt modelId="{DB0D486E-610B-4188-8C6D-4E93D0FA0ADF}" type="pres">
      <dgm:prSet presAssocID="{C09CFBA7-01DD-4ACC-B9C1-349E55DDF73E}" presName="composite" presStyleCnt="0"/>
      <dgm:spPr/>
    </dgm:pt>
    <dgm:pt modelId="{E93D85E2-ABEE-41FB-BD69-AFC595B729C0}" type="pres">
      <dgm:prSet presAssocID="{C09CFBA7-01DD-4ACC-B9C1-349E55DDF73E}" presName="parentText" presStyleLbl="alignNode1" presStyleIdx="3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7F163E9-979E-4C13-A486-D5CAE5009E90}" type="pres">
      <dgm:prSet presAssocID="{C09CFBA7-01DD-4ACC-B9C1-349E55DDF73E}" presName="descendantText" presStyleLbl="alignAcc1" presStyleIdx="3" presStyleCnt="7" custLinFactNeighborX="12" custLinFactNeighborY="-1278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94223B7-5EF5-4730-8402-C239AE9B7DCB}" type="pres">
      <dgm:prSet presAssocID="{283A0DBA-EF53-4B64-BC41-BE90CC26A62B}" presName="sp" presStyleCnt="0"/>
      <dgm:spPr/>
    </dgm:pt>
    <dgm:pt modelId="{A25338D9-8CF6-427E-BB85-3F4BAC5F9C67}" type="pres">
      <dgm:prSet presAssocID="{9775A2FA-108D-42FB-BD27-1D4F57A59CF9}" presName="composite" presStyleCnt="0"/>
      <dgm:spPr/>
    </dgm:pt>
    <dgm:pt modelId="{AA2210BC-DF30-4008-9BC9-C74888AE4E6B}" type="pres">
      <dgm:prSet presAssocID="{9775A2FA-108D-42FB-BD27-1D4F57A59CF9}" presName="parentText" presStyleLbl="alignNode1" presStyleIdx="4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A41E726-1608-46AA-9DD8-BF57FC1B4FEA}" type="pres">
      <dgm:prSet presAssocID="{9775A2FA-108D-42FB-BD27-1D4F57A59CF9}" presName="descendantText" presStyleLbl="alignAcc1" presStyleIdx="4" presStyleCnt="7" custLinFactNeighborX="12" custLinFactNeighborY="-1113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5BA712E-1259-4F6B-9AD5-51DB395A86C7}" type="pres">
      <dgm:prSet presAssocID="{028CE886-3483-4F80-87BF-6E8B4594F8C3}" presName="sp" presStyleCnt="0"/>
      <dgm:spPr/>
    </dgm:pt>
    <dgm:pt modelId="{9601000F-6E9F-4F1C-B8AB-C356B1C67CF0}" type="pres">
      <dgm:prSet presAssocID="{871DD5F1-5AFD-4D43-9A14-8E74587BFB10}" presName="composite" presStyleCnt="0"/>
      <dgm:spPr/>
    </dgm:pt>
    <dgm:pt modelId="{7BC3E947-F764-48E0-9DB1-4A8A3738D4B4}" type="pres">
      <dgm:prSet presAssocID="{871DD5F1-5AFD-4D43-9A14-8E74587BFB10}" presName="parentText" presStyleLbl="alignNode1" presStyleIdx="5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4BD59BE-768D-417C-A80D-F250079C352E}" type="pres">
      <dgm:prSet presAssocID="{871DD5F1-5AFD-4D43-9A14-8E74587BFB10}" presName="descendantText" presStyleLbl="alignAcc1" presStyleIdx="5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0CBD43D-E36B-4AFA-959A-3E5DCE1452DF}" type="pres">
      <dgm:prSet presAssocID="{71F97CE6-85AC-400A-B22A-3377292B3536}" presName="sp" presStyleCnt="0"/>
      <dgm:spPr/>
    </dgm:pt>
    <dgm:pt modelId="{0D9736B0-8747-440B-AC6A-8FEF4EC662A3}" type="pres">
      <dgm:prSet presAssocID="{7B4C12C8-4A6D-4D11-BDB7-4A57D3FB87B7}" presName="composite" presStyleCnt="0"/>
      <dgm:spPr/>
    </dgm:pt>
    <dgm:pt modelId="{137B1227-DAFA-4355-80F7-8C891E420C48}" type="pres">
      <dgm:prSet presAssocID="{7B4C12C8-4A6D-4D11-BDB7-4A57D3FB87B7}" presName="parentText" presStyleLbl="alignNode1" presStyleIdx="6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5E341CE-561B-4F59-AE5F-7181DB445EE4}" type="pres">
      <dgm:prSet presAssocID="{7B4C12C8-4A6D-4D11-BDB7-4A57D3FB87B7}" presName="descendantText" presStyleLbl="alignAcc1" presStyleIdx="6" presStyleCnt="7" custLinFactNeighborX="12" custLinFactNeighborY="-1278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6938F57-4601-4E2A-88EE-C3DD405C91C8}" srcId="{7B4C12C8-4A6D-4D11-BDB7-4A57D3FB87B7}" destId="{16A77F57-2E60-4CF8-B760-C7040CBB61D7}" srcOrd="0" destOrd="0" parTransId="{0B5F2160-17CF-4FEF-BE39-1B30408C6673}" sibTransId="{343BF4EF-355B-4EFC-B4DB-FC44CFA0EAF8}"/>
    <dgm:cxn modelId="{D528A143-7B33-4316-83E5-2EEF823740D2}" type="presOf" srcId="{9C06C897-D699-4776-89CD-6DDB125FBF58}" destId="{2FE9B484-669E-4B90-A97A-BE9137FD0F26}" srcOrd="0" destOrd="0" presId="urn:microsoft.com/office/officeart/2005/8/layout/chevron2"/>
    <dgm:cxn modelId="{127099DB-D2C6-4F56-8D65-98801714D832}" type="presOf" srcId="{C09CFBA7-01DD-4ACC-B9C1-349E55DDF73E}" destId="{E93D85E2-ABEE-41FB-BD69-AFC595B729C0}" srcOrd="0" destOrd="0" presId="urn:microsoft.com/office/officeart/2005/8/layout/chevron2"/>
    <dgm:cxn modelId="{B882F3A0-6BCA-4CCD-A16D-C110576D36C4}" type="presOf" srcId="{F8B3793B-28F4-49F2-B474-1C0BC22D2082}" destId="{50355157-32D7-4BB9-948E-9D0FE02EC959}" srcOrd="0" destOrd="0" presId="urn:microsoft.com/office/officeart/2005/8/layout/chevron2"/>
    <dgm:cxn modelId="{33BCCE84-5A69-4498-9735-539159D21200}" srcId="{F8B3793B-28F4-49F2-B474-1C0BC22D2082}" destId="{9C06C897-D699-4776-89CD-6DDB125FBF58}" srcOrd="1" destOrd="0" parTransId="{AA5508C7-2D30-41D4-8762-0FBA080330CD}" sibTransId="{4ECB2364-F93D-4FEA-898A-F586548A1787}"/>
    <dgm:cxn modelId="{501C3103-34A2-4A2F-9DAC-1108C4BDA1ED}" type="presOf" srcId="{5A717E21-8A93-4F93-81D1-BD1DF43AF5A5}" destId="{AE038FA5-4B48-4AF3-9FFB-952A9D5F1A36}" srcOrd="0" destOrd="0" presId="urn:microsoft.com/office/officeart/2005/8/layout/chevron2"/>
    <dgm:cxn modelId="{4653776B-F00F-4C54-BCE5-7DF11411149E}" type="presOf" srcId="{16A77F57-2E60-4CF8-B760-C7040CBB61D7}" destId="{A5E341CE-561B-4F59-AE5F-7181DB445EE4}" srcOrd="0" destOrd="0" presId="urn:microsoft.com/office/officeart/2005/8/layout/chevron2"/>
    <dgm:cxn modelId="{E951A87E-6102-405E-A56A-5C0C9C103F65}" srcId="{9C06C897-D699-4776-89CD-6DDB125FBF58}" destId="{5F1A24B9-5C86-42E0-B3C9-6EE0B7A79DE6}" srcOrd="0" destOrd="0" parTransId="{17350376-B5D9-4632-BC50-C3080915A178}" sibTransId="{8A0A57C5-9DB2-4830-992F-0D35002A73E8}"/>
    <dgm:cxn modelId="{EC2D547C-F536-4B1A-B283-1E75D20FE42F}" srcId="{F8B3793B-28F4-49F2-B474-1C0BC22D2082}" destId="{7E2BCE75-42D4-4D6D-8EBC-70FAB15B7CBB}" srcOrd="2" destOrd="0" parTransId="{47740039-8259-4836-AE01-D6996EBEFA5E}" sibTransId="{1662A47E-5451-4AB7-B693-8F0CFE3F7A99}"/>
    <dgm:cxn modelId="{995C169A-E144-4CAF-B544-0AF9B00F90C7}" type="presOf" srcId="{E12F29BC-CF47-4D97-8AAE-D624EB22BFE1}" destId="{27F163E9-979E-4C13-A486-D5CAE5009E90}" srcOrd="0" destOrd="0" presId="urn:microsoft.com/office/officeart/2005/8/layout/chevron2"/>
    <dgm:cxn modelId="{117AF39D-B18E-4EDE-BDE4-B1AB9BB75A45}" srcId="{F8B3793B-28F4-49F2-B474-1C0BC22D2082}" destId="{9775A2FA-108D-42FB-BD27-1D4F57A59CF9}" srcOrd="4" destOrd="0" parTransId="{81849107-01DD-4485-BC48-62CECCD4B69B}" sibTransId="{028CE886-3483-4F80-87BF-6E8B4594F8C3}"/>
    <dgm:cxn modelId="{8BF88802-56BB-4C77-90D0-B74C8E671941}" type="presOf" srcId="{7E2BCE75-42D4-4D6D-8EBC-70FAB15B7CBB}" destId="{73BFDEA6-49E5-4543-998D-E7D0F985B2F2}" srcOrd="0" destOrd="0" presId="urn:microsoft.com/office/officeart/2005/8/layout/chevron2"/>
    <dgm:cxn modelId="{BCE298E7-0460-45A0-9517-FD4EDEA028A1}" type="presOf" srcId="{02D971B0-B0A4-497C-8B43-E8077915D8F0}" destId="{43CC35FD-B539-48F5-A3AA-3DE21DE55B95}" srcOrd="0" destOrd="0" presId="urn:microsoft.com/office/officeart/2005/8/layout/chevron2"/>
    <dgm:cxn modelId="{78E5D036-254C-4507-88A7-AA06B024BFA1}" srcId="{5A717E21-8A93-4F93-81D1-BD1DF43AF5A5}" destId="{7D0C1513-790E-4C1B-9B98-32AEE27C0AA9}" srcOrd="0" destOrd="0" parTransId="{2385A219-4409-40A3-82B5-7BEA569F9BD7}" sibTransId="{EF617448-48FE-40BE-A317-54B4CCAD0AC3}"/>
    <dgm:cxn modelId="{5A28767E-DB7E-4A06-8F75-120E7A5D7E9D}" type="presOf" srcId="{E142FF49-A23C-483A-A7D3-8CAD0E8E79C6}" destId="{8A41E726-1608-46AA-9DD8-BF57FC1B4FEA}" srcOrd="0" destOrd="0" presId="urn:microsoft.com/office/officeart/2005/8/layout/chevron2"/>
    <dgm:cxn modelId="{44A11BC4-080C-46FC-82A8-B61C4FF0D9B9}" type="presOf" srcId="{5F1A24B9-5C86-42E0-B3C9-6EE0B7A79DE6}" destId="{BE124D77-A504-4880-BDAC-930D8CAC74C2}" srcOrd="0" destOrd="0" presId="urn:microsoft.com/office/officeart/2005/8/layout/chevron2"/>
    <dgm:cxn modelId="{E9A19786-AD7E-4562-B722-E35F495F05C8}" type="presOf" srcId="{7D0C1513-790E-4C1B-9B98-32AEE27C0AA9}" destId="{6AD39D52-02FC-419F-9FFA-4ABCF680D5DF}" srcOrd="0" destOrd="0" presId="urn:microsoft.com/office/officeart/2005/8/layout/chevron2"/>
    <dgm:cxn modelId="{40BE059E-D69E-4EFA-AE75-1C5A96636A23}" srcId="{871DD5F1-5AFD-4D43-9A14-8E74587BFB10}" destId="{E83C4975-59DA-40CE-809E-FCEA014F368E}" srcOrd="0" destOrd="0" parTransId="{D8928D70-8387-4E04-AF38-B56B338A3AC6}" sibTransId="{4ABD73BA-9D5A-444F-9B8C-4DB1010A1A8F}"/>
    <dgm:cxn modelId="{863BB164-5530-4087-B515-6641C9EF4B87}" type="presOf" srcId="{871DD5F1-5AFD-4D43-9A14-8E74587BFB10}" destId="{7BC3E947-F764-48E0-9DB1-4A8A3738D4B4}" srcOrd="0" destOrd="0" presId="urn:microsoft.com/office/officeart/2005/8/layout/chevron2"/>
    <dgm:cxn modelId="{0ECB0641-BFB6-4F25-A704-E78E0772FBCF}" type="presOf" srcId="{9775A2FA-108D-42FB-BD27-1D4F57A59CF9}" destId="{AA2210BC-DF30-4008-9BC9-C74888AE4E6B}" srcOrd="0" destOrd="0" presId="urn:microsoft.com/office/officeart/2005/8/layout/chevron2"/>
    <dgm:cxn modelId="{95731948-033D-4F3A-AE77-F4BCA9DCB13C}" srcId="{F8B3793B-28F4-49F2-B474-1C0BC22D2082}" destId="{5A717E21-8A93-4F93-81D1-BD1DF43AF5A5}" srcOrd="0" destOrd="0" parTransId="{9A3B15EE-EC43-4079-B0C9-6F42AF4C456E}" sibTransId="{608F6B37-37C8-455F-B408-46E06AA80DF7}"/>
    <dgm:cxn modelId="{1CCEAB72-B61F-4135-899B-B65A2B3FA139}" type="presOf" srcId="{7B4C12C8-4A6D-4D11-BDB7-4A57D3FB87B7}" destId="{137B1227-DAFA-4355-80F7-8C891E420C48}" srcOrd="0" destOrd="0" presId="urn:microsoft.com/office/officeart/2005/8/layout/chevron2"/>
    <dgm:cxn modelId="{33AC5BC0-A487-4587-BD63-3B6247FEBDF8}" srcId="{C09CFBA7-01DD-4ACC-B9C1-349E55DDF73E}" destId="{E12F29BC-CF47-4D97-8AAE-D624EB22BFE1}" srcOrd="0" destOrd="0" parTransId="{1B0A0354-BD60-444D-A1F7-3FD5A480C5D7}" sibTransId="{4EFE3D16-EF60-43DF-8A13-6FBC3A609790}"/>
    <dgm:cxn modelId="{69DC3221-F56C-43A9-A79E-F35F0AA3C865}" srcId="{F8B3793B-28F4-49F2-B474-1C0BC22D2082}" destId="{871DD5F1-5AFD-4D43-9A14-8E74587BFB10}" srcOrd="5" destOrd="0" parTransId="{44A179F4-1E42-47C5-B432-A13BDE588FC0}" sibTransId="{71F97CE6-85AC-400A-B22A-3377292B3536}"/>
    <dgm:cxn modelId="{DB727A14-8E51-4444-9CCF-5C4D2836CF46}" srcId="{F8B3793B-28F4-49F2-B474-1C0BC22D2082}" destId="{C09CFBA7-01DD-4ACC-B9C1-349E55DDF73E}" srcOrd="3" destOrd="0" parTransId="{36ED6E60-D418-43A7-A7A9-2865A391083B}" sibTransId="{283A0DBA-EF53-4B64-BC41-BE90CC26A62B}"/>
    <dgm:cxn modelId="{3063B426-A2C4-424E-AA59-0570529C91AE}" srcId="{7E2BCE75-42D4-4D6D-8EBC-70FAB15B7CBB}" destId="{02D971B0-B0A4-497C-8B43-E8077915D8F0}" srcOrd="0" destOrd="0" parTransId="{DA2A8B3F-4C19-40FA-BFA4-B2B8E3A44B6B}" sibTransId="{1818C9A2-81E4-4A8A-977B-6CCC09F905CF}"/>
    <dgm:cxn modelId="{DF9FF913-E226-4D2F-877A-DB701FC4C400}" srcId="{F8B3793B-28F4-49F2-B474-1C0BC22D2082}" destId="{7B4C12C8-4A6D-4D11-BDB7-4A57D3FB87B7}" srcOrd="6" destOrd="0" parTransId="{897173DB-B21A-4646-B37F-1202C9218120}" sibTransId="{629C762A-626C-4FED-8DF2-956097CC6C9B}"/>
    <dgm:cxn modelId="{F87D837D-5E22-4A87-AC4E-F1C488B5BEA3}" type="presOf" srcId="{E83C4975-59DA-40CE-809E-FCEA014F368E}" destId="{74BD59BE-768D-417C-A80D-F250079C352E}" srcOrd="0" destOrd="0" presId="urn:microsoft.com/office/officeart/2005/8/layout/chevron2"/>
    <dgm:cxn modelId="{584F4BA5-15F3-4BB1-963E-D38A4DAE4377}" srcId="{9775A2FA-108D-42FB-BD27-1D4F57A59CF9}" destId="{E142FF49-A23C-483A-A7D3-8CAD0E8E79C6}" srcOrd="0" destOrd="0" parTransId="{C1876BC7-0F4A-4460-B616-55D73D325F64}" sibTransId="{DFBA426E-1AEE-4CD6-8AFB-998C1AD8A08E}"/>
    <dgm:cxn modelId="{7ED7A533-FA05-4DC7-BD50-BEAEE66A35EE}" type="presParOf" srcId="{50355157-32D7-4BB9-948E-9D0FE02EC959}" destId="{1BDB6B66-31FA-4A79-8276-2CE3AEB04C8A}" srcOrd="0" destOrd="0" presId="urn:microsoft.com/office/officeart/2005/8/layout/chevron2"/>
    <dgm:cxn modelId="{F4841805-7331-4865-9C37-DF155813F7DA}" type="presParOf" srcId="{1BDB6B66-31FA-4A79-8276-2CE3AEB04C8A}" destId="{AE038FA5-4B48-4AF3-9FFB-952A9D5F1A36}" srcOrd="0" destOrd="0" presId="urn:microsoft.com/office/officeart/2005/8/layout/chevron2"/>
    <dgm:cxn modelId="{F58CF2D2-5D28-4470-87BB-BD87E6914DC0}" type="presParOf" srcId="{1BDB6B66-31FA-4A79-8276-2CE3AEB04C8A}" destId="{6AD39D52-02FC-419F-9FFA-4ABCF680D5DF}" srcOrd="1" destOrd="0" presId="urn:microsoft.com/office/officeart/2005/8/layout/chevron2"/>
    <dgm:cxn modelId="{8781311B-9BBD-4B4D-B4D6-B4F535A3A0C5}" type="presParOf" srcId="{50355157-32D7-4BB9-948E-9D0FE02EC959}" destId="{1BAEFEA4-933B-4196-842B-141502F3A65A}" srcOrd="1" destOrd="0" presId="urn:microsoft.com/office/officeart/2005/8/layout/chevron2"/>
    <dgm:cxn modelId="{EBB4E089-F46B-4526-AF8B-6F365155FDF4}" type="presParOf" srcId="{50355157-32D7-4BB9-948E-9D0FE02EC959}" destId="{F2365AD4-5A72-4A3E-AFDB-6C81FE2BAF9E}" srcOrd="2" destOrd="0" presId="urn:microsoft.com/office/officeart/2005/8/layout/chevron2"/>
    <dgm:cxn modelId="{D00560DA-8A1F-4588-A2D8-80003BD63D25}" type="presParOf" srcId="{F2365AD4-5A72-4A3E-AFDB-6C81FE2BAF9E}" destId="{2FE9B484-669E-4B90-A97A-BE9137FD0F26}" srcOrd="0" destOrd="0" presId="urn:microsoft.com/office/officeart/2005/8/layout/chevron2"/>
    <dgm:cxn modelId="{A91794CC-038D-4D43-B088-7134E538D1C3}" type="presParOf" srcId="{F2365AD4-5A72-4A3E-AFDB-6C81FE2BAF9E}" destId="{BE124D77-A504-4880-BDAC-930D8CAC74C2}" srcOrd="1" destOrd="0" presId="urn:microsoft.com/office/officeart/2005/8/layout/chevron2"/>
    <dgm:cxn modelId="{501C270A-3DC8-4592-9D46-E0E60E0DBF19}" type="presParOf" srcId="{50355157-32D7-4BB9-948E-9D0FE02EC959}" destId="{61951676-D7A6-4787-A4AC-3A7B791CC892}" srcOrd="3" destOrd="0" presId="urn:microsoft.com/office/officeart/2005/8/layout/chevron2"/>
    <dgm:cxn modelId="{15D5236F-6E9E-4239-A5F8-C225A2F09D76}" type="presParOf" srcId="{50355157-32D7-4BB9-948E-9D0FE02EC959}" destId="{D115D64C-5483-42A8-A7C9-DBEADE07A2BC}" srcOrd="4" destOrd="0" presId="urn:microsoft.com/office/officeart/2005/8/layout/chevron2"/>
    <dgm:cxn modelId="{8E69E9E5-4CEA-45AB-9A64-5C8B30F20DA8}" type="presParOf" srcId="{D115D64C-5483-42A8-A7C9-DBEADE07A2BC}" destId="{73BFDEA6-49E5-4543-998D-E7D0F985B2F2}" srcOrd="0" destOrd="0" presId="urn:microsoft.com/office/officeart/2005/8/layout/chevron2"/>
    <dgm:cxn modelId="{53353FD9-B7A8-4379-983B-E95C1C8711E9}" type="presParOf" srcId="{D115D64C-5483-42A8-A7C9-DBEADE07A2BC}" destId="{43CC35FD-B539-48F5-A3AA-3DE21DE55B95}" srcOrd="1" destOrd="0" presId="urn:microsoft.com/office/officeart/2005/8/layout/chevron2"/>
    <dgm:cxn modelId="{1F5E0400-DA53-4033-97FA-7538153101F8}" type="presParOf" srcId="{50355157-32D7-4BB9-948E-9D0FE02EC959}" destId="{ED3F7C4F-E502-4914-A18E-52951123F6D1}" srcOrd="5" destOrd="0" presId="urn:microsoft.com/office/officeart/2005/8/layout/chevron2"/>
    <dgm:cxn modelId="{CA7FBFEA-7FA6-4318-B0E6-CB6D2E82F245}" type="presParOf" srcId="{50355157-32D7-4BB9-948E-9D0FE02EC959}" destId="{DB0D486E-610B-4188-8C6D-4E93D0FA0ADF}" srcOrd="6" destOrd="0" presId="urn:microsoft.com/office/officeart/2005/8/layout/chevron2"/>
    <dgm:cxn modelId="{C8D38D1B-DE04-4FED-9D0A-9601C7C216C2}" type="presParOf" srcId="{DB0D486E-610B-4188-8C6D-4E93D0FA0ADF}" destId="{E93D85E2-ABEE-41FB-BD69-AFC595B729C0}" srcOrd="0" destOrd="0" presId="urn:microsoft.com/office/officeart/2005/8/layout/chevron2"/>
    <dgm:cxn modelId="{411C0139-66AF-49B9-8CED-12F3018D1D98}" type="presParOf" srcId="{DB0D486E-610B-4188-8C6D-4E93D0FA0ADF}" destId="{27F163E9-979E-4C13-A486-D5CAE5009E90}" srcOrd="1" destOrd="0" presId="urn:microsoft.com/office/officeart/2005/8/layout/chevron2"/>
    <dgm:cxn modelId="{1F01E8CE-6702-455A-BA89-3E2B9A13D3E9}" type="presParOf" srcId="{50355157-32D7-4BB9-948E-9D0FE02EC959}" destId="{F94223B7-5EF5-4730-8402-C239AE9B7DCB}" srcOrd="7" destOrd="0" presId="urn:microsoft.com/office/officeart/2005/8/layout/chevron2"/>
    <dgm:cxn modelId="{B35C0DCA-AC13-4519-8C70-5D108513F3BD}" type="presParOf" srcId="{50355157-32D7-4BB9-948E-9D0FE02EC959}" destId="{A25338D9-8CF6-427E-BB85-3F4BAC5F9C67}" srcOrd="8" destOrd="0" presId="urn:microsoft.com/office/officeart/2005/8/layout/chevron2"/>
    <dgm:cxn modelId="{EBC317F4-393B-4AE9-BB19-F789800C8155}" type="presParOf" srcId="{A25338D9-8CF6-427E-BB85-3F4BAC5F9C67}" destId="{AA2210BC-DF30-4008-9BC9-C74888AE4E6B}" srcOrd="0" destOrd="0" presId="urn:microsoft.com/office/officeart/2005/8/layout/chevron2"/>
    <dgm:cxn modelId="{F6D22027-716D-4FAC-97C0-C7F433EBE432}" type="presParOf" srcId="{A25338D9-8CF6-427E-BB85-3F4BAC5F9C67}" destId="{8A41E726-1608-46AA-9DD8-BF57FC1B4FEA}" srcOrd="1" destOrd="0" presId="urn:microsoft.com/office/officeart/2005/8/layout/chevron2"/>
    <dgm:cxn modelId="{AE8C43E5-9482-4479-B721-58C4A7F1831D}" type="presParOf" srcId="{50355157-32D7-4BB9-948E-9D0FE02EC959}" destId="{C5BA712E-1259-4F6B-9AD5-51DB395A86C7}" srcOrd="9" destOrd="0" presId="urn:microsoft.com/office/officeart/2005/8/layout/chevron2"/>
    <dgm:cxn modelId="{F90AB6A0-FAB0-4AD4-9BC5-D8A5CD2C1E69}" type="presParOf" srcId="{50355157-32D7-4BB9-948E-9D0FE02EC959}" destId="{9601000F-6E9F-4F1C-B8AB-C356B1C67CF0}" srcOrd="10" destOrd="0" presId="urn:microsoft.com/office/officeart/2005/8/layout/chevron2"/>
    <dgm:cxn modelId="{A48556AE-100F-4D43-AEBE-2B9C6E9914DF}" type="presParOf" srcId="{9601000F-6E9F-4F1C-B8AB-C356B1C67CF0}" destId="{7BC3E947-F764-48E0-9DB1-4A8A3738D4B4}" srcOrd="0" destOrd="0" presId="urn:microsoft.com/office/officeart/2005/8/layout/chevron2"/>
    <dgm:cxn modelId="{2CDB8047-CF13-4270-ABBB-302F81F03DC6}" type="presParOf" srcId="{9601000F-6E9F-4F1C-B8AB-C356B1C67CF0}" destId="{74BD59BE-768D-417C-A80D-F250079C352E}" srcOrd="1" destOrd="0" presId="urn:microsoft.com/office/officeart/2005/8/layout/chevron2"/>
    <dgm:cxn modelId="{39368703-DE40-415D-A815-3702CD44CB86}" type="presParOf" srcId="{50355157-32D7-4BB9-948E-9D0FE02EC959}" destId="{10CBD43D-E36B-4AFA-959A-3E5DCE1452DF}" srcOrd="11" destOrd="0" presId="urn:microsoft.com/office/officeart/2005/8/layout/chevron2"/>
    <dgm:cxn modelId="{D90811B5-E8C4-4B84-B57E-B0A965BD9145}" type="presParOf" srcId="{50355157-32D7-4BB9-948E-9D0FE02EC959}" destId="{0D9736B0-8747-440B-AC6A-8FEF4EC662A3}" srcOrd="12" destOrd="0" presId="urn:microsoft.com/office/officeart/2005/8/layout/chevron2"/>
    <dgm:cxn modelId="{E122169E-BF60-4C3B-9750-0B09FEED341D}" type="presParOf" srcId="{0D9736B0-8747-440B-AC6A-8FEF4EC662A3}" destId="{137B1227-DAFA-4355-80F7-8C891E420C48}" srcOrd="0" destOrd="0" presId="urn:microsoft.com/office/officeart/2005/8/layout/chevron2"/>
    <dgm:cxn modelId="{C6DE7223-7411-47E7-BDC2-DA2A5BA52E7D}" type="presParOf" srcId="{0D9736B0-8747-440B-AC6A-8FEF4EC662A3}" destId="{A5E341CE-561B-4F59-AE5F-7181DB445EE4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3392D3-0F82-496E-8159-1E49AB2AFA02}">
      <dsp:nvSpPr>
        <dsp:cNvPr id="0" name=""/>
        <dsp:cNvSpPr/>
      </dsp:nvSpPr>
      <dsp:spPr>
        <a:xfrm>
          <a:off x="0" y="0"/>
          <a:ext cx="8229600" cy="1357788"/>
        </a:xfrm>
        <a:prstGeom prst="rect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000" kern="1200" dirty="0"/>
            <a:t>LABORATUVAR TEST SÜRECİ</a:t>
          </a:r>
        </a:p>
      </dsp:txBody>
      <dsp:txXfrm>
        <a:off x="0" y="0"/>
        <a:ext cx="8229600" cy="1357788"/>
      </dsp:txXfrm>
    </dsp:sp>
    <dsp:sp modelId="{F3B509A0-F2AF-45EA-B599-AB39C34ACE1C}">
      <dsp:nvSpPr>
        <dsp:cNvPr id="0" name=""/>
        <dsp:cNvSpPr/>
      </dsp:nvSpPr>
      <dsp:spPr>
        <a:xfrm>
          <a:off x="4018" y="1357788"/>
          <a:ext cx="2740521" cy="2851356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200" b="1" u="sng" kern="1200" dirty="0"/>
            <a:t>Preanalitik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b="0" u="none" kern="1200" dirty="0"/>
            <a:t>  Öncesi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b="0" u="none" kern="1200" dirty="0"/>
            <a:t> Sırası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b="0" u="none" kern="1200" dirty="0"/>
            <a:t>   Sonrası </a:t>
          </a:r>
        </a:p>
      </dsp:txBody>
      <dsp:txXfrm>
        <a:off x="4018" y="1357788"/>
        <a:ext cx="2740521" cy="2851356"/>
      </dsp:txXfrm>
    </dsp:sp>
    <dsp:sp modelId="{3DC18204-34D7-4D48-BB4D-E819BD1A70F2}">
      <dsp:nvSpPr>
        <dsp:cNvPr id="0" name=""/>
        <dsp:cNvSpPr/>
      </dsp:nvSpPr>
      <dsp:spPr>
        <a:xfrm>
          <a:off x="2744539" y="1357788"/>
          <a:ext cx="2740521" cy="2851356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200" b="1" kern="1200" dirty="0"/>
            <a:t>Analitik</a:t>
          </a:r>
        </a:p>
      </dsp:txBody>
      <dsp:txXfrm>
        <a:off x="2744539" y="1357788"/>
        <a:ext cx="2740521" cy="2851356"/>
      </dsp:txXfrm>
    </dsp:sp>
    <dsp:sp modelId="{C6069329-7533-44A5-B736-99C9DDC626E2}">
      <dsp:nvSpPr>
        <dsp:cNvPr id="0" name=""/>
        <dsp:cNvSpPr/>
      </dsp:nvSpPr>
      <dsp:spPr>
        <a:xfrm>
          <a:off x="5485060" y="1357788"/>
          <a:ext cx="2740521" cy="2851356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200" b="1" kern="1200" dirty="0"/>
            <a:t>Postanalitik</a:t>
          </a:r>
        </a:p>
      </dsp:txBody>
      <dsp:txXfrm>
        <a:off x="5485060" y="1357788"/>
        <a:ext cx="2740521" cy="2851356"/>
      </dsp:txXfrm>
    </dsp:sp>
    <dsp:sp modelId="{530211EA-AF32-453D-B919-82CA92DC4EA9}">
      <dsp:nvSpPr>
        <dsp:cNvPr id="0" name=""/>
        <dsp:cNvSpPr/>
      </dsp:nvSpPr>
      <dsp:spPr>
        <a:xfrm>
          <a:off x="0" y="4209145"/>
          <a:ext cx="8229600" cy="316817"/>
        </a:xfrm>
        <a:prstGeom prst="rect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038FA5-4B48-4AF3-9FFB-952A9D5F1A36}">
      <dsp:nvSpPr>
        <dsp:cNvPr id="0" name=""/>
        <dsp:cNvSpPr/>
      </dsp:nvSpPr>
      <dsp:spPr>
        <a:xfrm rot="5400000">
          <a:off x="-125462" y="129433"/>
          <a:ext cx="836419" cy="585493"/>
        </a:xfrm>
        <a:prstGeom prst="chevron">
          <a:avLst/>
        </a:pr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600" kern="1200" dirty="0"/>
        </a:p>
      </dsp:txBody>
      <dsp:txXfrm rot="-5400000">
        <a:off x="2" y="296717"/>
        <a:ext cx="585493" cy="250926"/>
      </dsp:txXfrm>
    </dsp:sp>
    <dsp:sp modelId="{6AD39D52-02FC-419F-9FFA-4ABCF680D5DF}">
      <dsp:nvSpPr>
        <dsp:cNvPr id="0" name=""/>
        <dsp:cNvSpPr/>
      </dsp:nvSpPr>
      <dsp:spPr>
        <a:xfrm rot="5400000">
          <a:off x="4135710" y="-3546246"/>
          <a:ext cx="543672" cy="764410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3200" kern="1200" dirty="0">
              <a:solidFill>
                <a:schemeClr val="bg1">
                  <a:lumMod val="85000"/>
                </a:schemeClr>
              </a:solidFill>
            </a:rPr>
            <a:t>İstem alma </a:t>
          </a:r>
        </a:p>
      </dsp:txBody>
      <dsp:txXfrm rot="-5400000">
        <a:off x="585493" y="30511"/>
        <a:ext cx="7617566" cy="490592"/>
      </dsp:txXfrm>
    </dsp:sp>
    <dsp:sp modelId="{2FE9B484-669E-4B90-A97A-BE9137FD0F26}">
      <dsp:nvSpPr>
        <dsp:cNvPr id="0" name=""/>
        <dsp:cNvSpPr/>
      </dsp:nvSpPr>
      <dsp:spPr>
        <a:xfrm rot="5400000">
          <a:off x="-125462" y="882283"/>
          <a:ext cx="836419" cy="585493"/>
        </a:xfrm>
        <a:prstGeom prst="chevron">
          <a:avLst/>
        </a:prstGeom>
        <a:noFill/>
        <a:ln w="9525" cap="flat" cmpd="sng" algn="ctr">
          <a:solidFill>
            <a:schemeClr val="accent2">
              <a:hueOff val="780253"/>
              <a:satOff val="-973"/>
              <a:lumOff val="229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600" kern="1200" dirty="0"/>
        </a:p>
      </dsp:txBody>
      <dsp:txXfrm rot="-5400000">
        <a:off x="2" y="1049567"/>
        <a:ext cx="585493" cy="250926"/>
      </dsp:txXfrm>
    </dsp:sp>
    <dsp:sp modelId="{BE124D77-A504-4880-BDAC-930D8CAC74C2}">
      <dsp:nvSpPr>
        <dsp:cNvPr id="0" name=""/>
        <dsp:cNvSpPr/>
      </dsp:nvSpPr>
      <dsp:spPr>
        <a:xfrm rot="5400000">
          <a:off x="4135710" y="-2793396"/>
          <a:ext cx="543672" cy="764410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780253"/>
              <a:satOff val="-973"/>
              <a:lumOff val="229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3200" kern="1200" dirty="0">
              <a:solidFill>
                <a:schemeClr val="bg1">
                  <a:lumMod val="85000"/>
                </a:schemeClr>
              </a:solidFill>
            </a:rPr>
            <a:t>Tüp hazırlığı</a:t>
          </a:r>
        </a:p>
      </dsp:txBody>
      <dsp:txXfrm rot="-5400000">
        <a:off x="585493" y="783361"/>
        <a:ext cx="7617566" cy="490592"/>
      </dsp:txXfrm>
    </dsp:sp>
    <dsp:sp modelId="{73BFDEA6-49E5-4543-998D-E7D0F985B2F2}">
      <dsp:nvSpPr>
        <dsp:cNvPr id="0" name=""/>
        <dsp:cNvSpPr/>
      </dsp:nvSpPr>
      <dsp:spPr>
        <a:xfrm rot="5400000">
          <a:off x="-125462" y="1635133"/>
          <a:ext cx="836419" cy="585493"/>
        </a:xfrm>
        <a:prstGeom prst="chevron">
          <a:avLst/>
        </a:prstGeom>
        <a:noFill/>
        <a:ln w="9525" cap="flat" cmpd="sng" algn="ctr">
          <a:solidFill>
            <a:schemeClr val="accent2">
              <a:hueOff val="1560506"/>
              <a:satOff val="-1946"/>
              <a:lumOff val="45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600" kern="1200" dirty="0"/>
        </a:p>
      </dsp:txBody>
      <dsp:txXfrm rot="-5400000">
        <a:off x="2" y="1802417"/>
        <a:ext cx="585493" cy="250926"/>
      </dsp:txXfrm>
    </dsp:sp>
    <dsp:sp modelId="{43CC35FD-B539-48F5-A3AA-3DE21DE55B95}">
      <dsp:nvSpPr>
        <dsp:cNvPr id="0" name=""/>
        <dsp:cNvSpPr/>
      </dsp:nvSpPr>
      <dsp:spPr>
        <a:xfrm rot="5400000">
          <a:off x="4135710" y="-2040546"/>
          <a:ext cx="543672" cy="764410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1560506"/>
              <a:satOff val="-1946"/>
              <a:lumOff val="45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3200" kern="1200" dirty="0">
              <a:solidFill>
                <a:schemeClr val="bg1">
                  <a:lumMod val="85000"/>
                </a:schemeClr>
              </a:solidFill>
            </a:rPr>
            <a:t>Barkodlama</a:t>
          </a:r>
        </a:p>
      </dsp:txBody>
      <dsp:txXfrm rot="-5400000">
        <a:off x="585493" y="1536211"/>
        <a:ext cx="7617566" cy="490592"/>
      </dsp:txXfrm>
    </dsp:sp>
    <dsp:sp modelId="{E93D85E2-ABEE-41FB-BD69-AFC595B729C0}">
      <dsp:nvSpPr>
        <dsp:cNvPr id="0" name=""/>
        <dsp:cNvSpPr/>
      </dsp:nvSpPr>
      <dsp:spPr>
        <a:xfrm rot="5400000">
          <a:off x="-125462" y="2387982"/>
          <a:ext cx="836419" cy="585493"/>
        </a:xfrm>
        <a:prstGeom prst="chevron">
          <a:avLst/>
        </a:prstGeom>
        <a:noFill/>
        <a:ln w="9525" cap="flat" cmpd="sng" algn="ctr">
          <a:solidFill>
            <a:schemeClr val="accent2">
              <a:hueOff val="2340759"/>
              <a:satOff val="-2919"/>
              <a:lumOff val="686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600" kern="1200" dirty="0"/>
        </a:p>
      </dsp:txBody>
      <dsp:txXfrm rot="-5400000">
        <a:off x="2" y="2555266"/>
        <a:ext cx="585493" cy="250926"/>
      </dsp:txXfrm>
    </dsp:sp>
    <dsp:sp modelId="{27F163E9-979E-4C13-A486-D5CAE5009E90}">
      <dsp:nvSpPr>
        <dsp:cNvPr id="0" name=""/>
        <dsp:cNvSpPr/>
      </dsp:nvSpPr>
      <dsp:spPr>
        <a:xfrm rot="5400000">
          <a:off x="4135710" y="-1287697"/>
          <a:ext cx="543672" cy="764410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2340759"/>
              <a:satOff val="-2919"/>
              <a:lumOff val="686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3200" kern="1200" dirty="0">
              <a:solidFill>
                <a:schemeClr val="bg1">
                  <a:lumMod val="85000"/>
                </a:schemeClr>
              </a:solidFill>
            </a:rPr>
            <a:t>Hasta hazırlığı</a:t>
          </a:r>
        </a:p>
      </dsp:txBody>
      <dsp:txXfrm rot="-5400000">
        <a:off x="585493" y="2289060"/>
        <a:ext cx="7617566" cy="490592"/>
      </dsp:txXfrm>
    </dsp:sp>
    <dsp:sp modelId="{AA2210BC-DF30-4008-9BC9-C74888AE4E6B}">
      <dsp:nvSpPr>
        <dsp:cNvPr id="0" name=""/>
        <dsp:cNvSpPr/>
      </dsp:nvSpPr>
      <dsp:spPr>
        <a:xfrm rot="5400000">
          <a:off x="-125462" y="3140832"/>
          <a:ext cx="836419" cy="585493"/>
        </a:xfrm>
        <a:prstGeom prst="chevron">
          <a:avLst/>
        </a:prstGeom>
        <a:noFill/>
        <a:ln w="9525" cap="flat" cmpd="sng" algn="ctr">
          <a:solidFill>
            <a:schemeClr val="accent2">
              <a:hueOff val="3121013"/>
              <a:satOff val="-3893"/>
              <a:lumOff val="915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600" kern="1200" dirty="0"/>
        </a:p>
      </dsp:txBody>
      <dsp:txXfrm rot="-5400000">
        <a:off x="2" y="3308116"/>
        <a:ext cx="585493" cy="250926"/>
      </dsp:txXfrm>
    </dsp:sp>
    <dsp:sp modelId="{8A41E726-1608-46AA-9DD8-BF57FC1B4FEA}">
      <dsp:nvSpPr>
        <dsp:cNvPr id="0" name=""/>
        <dsp:cNvSpPr/>
      </dsp:nvSpPr>
      <dsp:spPr>
        <a:xfrm rot="5400000">
          <a:off x="4135710" y="-525882"/>
          <a:ext cx="543672" cy="764410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3121013"/>
              <a:satOff val="-3893"/>
              <a:lumOff val="915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3200" kern="1200" dirty="0">
              <a:solidFill>
                <a:schemeClr val="bg1">
                  <a:lumMod val="85000"/>
                </a:schemeClr>
              </a:solidFill>
            </a:rPr>
            <a:t>İşlem süreci</a:t>
          </a:r>
        </a:p>
      </dsp:txBody>
      <dsp:txXfrm rot="-5400000">
        <a:off x="585493" y="3050875"/>
        <a:ext cx="7617566" cy="490592"/>
      </dsp:txXfrm>
    </dsp:sp>
    <dsp:sp modelId="{7BC3E947-F764-48E0-9DB1-4A8A3738D4B4}">
      <dsp:nvSpPr>
        <dsp:cNvPr id="0" name=""/>
        <dsp:cNvSpPr/>
      </dsp:nvSpPr>
      <dsp:spPr>
        <a:xfrm rot="5400000">
          <a:off x="-125462" y="3893682"/>
          <a:ext cx="836419" cy="585493"/>
        </a:xfrm>
        <a:prstGeom prst="chevron">
          <a:avLst/>
        </a:prstGeom>
        <a:noFill/>
        <a:ln w="9525" cap="flat" cmpd="sng" algn="ctr">
          <a:solidFill>
            <a:schemeClr val="accent2">
              <a:hueOff val="3901266"/>
              <a:satOff val="-4866"/>
              <a:lumOff val="1144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600" kern="1200" dirty="0"/>
        </a:p>
      </dsp:txBody>
      <dsp:txXfrm rot="-5400000">
        <a:off x="2" y="4060966"/>
        <a:ext cx="585493" cy="250926"/>
      </dsp:txXfrm>
    </dsp:sp>
    <dsp:sp modelId="{74BD59BE-768D-417C-A80D-F250079C352E}">
      <dsp:nvSpPr>
        <dsp:cNvPr id="0" name=""/>
        <dsp:cNvSpPr/>
      </dsp:nvSpPr>
      <dsp:spPr>
        <a:xfrm rot="5400000">
          <a:off x="4135710" y="218002"/>
          <a:ext cx="543672" cy="764410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3901266"/>
              <a:satOff val="-4866"/>
              <a:lumOff val="1144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3200" kern="1200" dirty="0">
              <a:solidFill>
                <a:schemeClr val="bg1">
                  <a:lumMod val="85000"/>
                </a:schemeClr>
              </a:solidFill>
            </a:rPr>
            <a:t>Bölge bakımı</a:t>
          </a:r>
        </a:p>
      </dsp:txBody>
      <dsp:txXfrm rot="-5400000">
        <a:off x="585493" y="3794759"/>
        <a:ext cx="7617566" cy="490592"/>
      </dsp:txXfrm>
    </dsp:sp>
    <dsp:sp modelId="{137B1227-DAFA-4355-80F7-8C891E420C48}">
      <dsp:nvSpPr>
        <dsp:cNvPr id="0" name=""/>
        <dsp:cNvSpPr/>
      </dsp:nvSpPr>
      <dsp:spPr>
        <a:xfrm rot="5400000">
          <a:off x="-125462" y="4646532"/>
          <a:ext cx="836419" cy="585493"/>
        </a:xfrm>
        <a:prstGeom prst="chevron">
          <a:avLst/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shade val="51000"/>
                <a:satMod val="130000"/>
              </a:schemeClr>
            </a:gs>
            <a:gs pos="80000">
              <a:schemeClr val="accent2">
                <a:hueOff val="4681519"/>
                <a:satOff val="-5839"/>
                <a:lumOff val="1373"/>
                <a:alphaOff val="0"/>
                <a:shade val="93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600" kern="1200" dirty="0"/>
        </a:p>
      </dsp:txBody>
      <dsp:txXfrm rot="-5400000">
        <a:off x="2" y="4813816"/>
        <a:ext cx="585493" cy="250926"/>
      </dsp:txXfrm>
    </dsp:sp>
    <dsp:sp modelId="{A5E341CE-561B-4F59-AE5F-7181DB445EE4}">
      <dsp:nvSpPr>
        <dsp:cNvPr id="0" name=""/>
        <dsp:cNvSpPr/>
      </dsp:nvSpPr>
      <dsp:spPr>
        <a:xfrm rot="5400000">
          <a:off x="4135710" y="970852"/>
          <a:ext cx="543672" cy="764410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3200" b="1" kern="1200" dirty="0"/>
            <a:t>Tüp transferi</a:t>
          </a:r>
        </a:p>
      </dsp:txBody>
      <dsp:txXfrm rot="-5400000">
        <a:off x="585493" y="4547609"/>
        <a:ext cx="7617566" cy="49059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038FA5-4B48-4AF3-9FFB-952A9D5F1A36}">
      <dsp:nvSpPr>
        <dsp:cNvPr id="0" name=""/>
        <dsp:cNvSpPr/>
      </dsp:nvSpPr>
      <dsp:spPr>
        <a:xfrm rot="5400000">
          <a:off x="-125462" y="129433"/>
          <a:ext cx="836419" cy="585493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600" kern="1200" dirty="0"/>
        </a:p>
      </dsp:txBody>
      <dsp:txXfrm rot="-5400000">
        <a:off x="2" y="296717"/>
        <a:ext cx="585493" cy="250926"/>
      </dsp:txXfrm>
    </dsp:sp>
    <dsp:sp modelId="{6AD39D52-02FC-419F-9FFA-4ABCF680D5DF}">
      <dsp:nvSpPr>
        <dsp:cNvPr id="0" name=""/>
        <dsp:cNvSpPr/>
      </dsp:nvSpPr>
      <dsp:spPr>
        <a:xfrm rot="5400000">
          <a:off x="4135710" y="-3546246"/>
          <a:ext cx="543672" cy="764410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3200" kern="1200" dirty="0"/>
            <a:t>İstem alma </a:t>
          </a:r>
        </a:p>
      </dsp:txBody>
      <dsp:txXfrm rot="-5400000">
        <a:off x="585493" y="30511"/>
        <a:ext cx="7617566" cy="490592"/>
      </dsp:txXfrm>
    </dsp:sp>
    <dsp:sp modelId="{2FE9B484-669E-4B90-A97A-BE9137FD0F26}">
      <dsp:nvSpPr>
        <dsp:cNvPr id="0" name=""/>
        <dsp:cNvSpPr/>
      </dsp:nvSpPr>
      <dsp:spPr>
        <a:xfrm rot="5400000">
          <a:off x="-125462" y="882283"/>
          <a:ext cx="836419" cy="585493"/>
        </a:xfrm>
        <a:prstGeom prst="chevron">
          <a:avLst/>
        </a:prstGeom>
        <a:gradFill rotWithShape="0">
          <a:gsLst>
            <a:gs pos="0">
              <a:schemeClr val="accent2">
                <a:hueOff val="780253"/>
                <a:satOff val="-973"/>
                <a:lumOff val="229"/>
                <a:alphaOff val="0"/>
                <a:shade val="51000"/>
                <a:satMod val="130000"/>
              </a:schemeClr>
            </a:gs>
            <a:gs pos="80000">
              <a:schemeClr val="accent2">
                <a:hueOff val="780253"/>
                <a:satOff val="-973"/>
                <a:lumOff val="229"/>
                <a:alphaOff val="0"/>
                <a:shade val="93000"/>
                <a:satMod val="130000"/>
              </a:schemeClr>
            </a:gs>
            <a:gs pos="100000">
              <a:schemeClr val="accent2">
                <a:hueOff val="780253"/>
                <a:satOff val="-973"/>
                <a:lumOff val="229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780253"/>
              <a:satOff val="-973"/>
              <a:lumOff val="229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600" kern="1200" dirty="0"/>
        </a:p>
      </dsp:txBody>
      <dsp:txXfrm rot="-5400000">
        <a:off x="2" y="1049567"/>
        <a:ext cx="585493" cy="250926"/>
      </dsp:txXfrm>
    </dsp:sp>
    <dsp:sp modelId="{BE124D77-A504-4880-BDAC-930D8CAC74C2}">
      <dsp:nvSpPr>
        <dsp:cNvPr id="0" name=""/>
        <dsp:cNvSpPr/>
      </dsp:nvSpPr>
      <dsp:spPr>
        <a:xfrm rot="5400000">
          <a:off x="4135710" y="-2793396"/>
          <a:ext cx="543672" cy="764410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780253"/>
              <a:satOff val="-973"/>
              <a:lumOff val="229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3200" kern="1200"/>
            <a:t>Tüp hazırlığı</a:t>
          </a:r>
          <a:endParaRPr lang="tr-TR" sz="3200" kern="1200" dirty="0"/>
        </a:p>
      </dsp:txBody>
      <dsp:txXfrm rot="-5400000">
        <a:off x="585493" y="783361"/>
        <a:ext cx="7617566" cy="490592"/>
      </dsp:txXfrm>
    </dsp:sp>
    <dsp:sp modelId="{73BFDEA6-49E5-4543-998D-E7D0F985B2F2}">
      <dsp:nvSpPr>
        <dsp:cNvPr id="0" name=""/>
        <dsp:cNvSpPr/>
      </dsp:nvSpPr>
      <dsp:spPr>
        <a:xfrm rot="5400000">
          <a:off x="-125462" y="1635133"/>
          <a:ext cx="836419" cy="585493"/>
        </a:xfrm>
        <a:prstGeom prst="chevron">
          <a:avLst/>
        </a:prstGeom>
        <a:gradFill rotWithShape="0">
          <a:gsLst>
            <a:gs pos="0">
              <a:schemeClr val="accent2">
                <a:hueOff val="1560506"/>
                <a:satOff val="-1946"/>
                <a:lumOff val="458"/>
                <a:alphaOff val="0"/>
                <a:shade val="51000"/>
                <a:satMod val="130000"/>
              </a:schemeClr>
            </a:gs>
            <a:gs pos="80000">
              <a:schemeClr val="accent2">
                <a:hueOff val="1560506"/>
                <a:satOff val="-1946"/>
                <a:lumOff val="458"/>
                <a:alphaOff val="0"/>
                <a:shade val="93000"/>
                <a:satMod val="130000"/>
              </a:schemeClr>
            </a:gs>
            <a:gs pos="100000">
              <a:schemeClr val="accent2">
                <a:hueOff val="1560506"/>
                <a:satOff val="-1946"/>
                <a:lumOff val="458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1560506"/>
              <a:satOff val="-1946"/>
              <a:lumOff val="45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600" kern="1200" dirty="0"/>
        </a:p>
      </dsp:txBody>
      <dsp:txXfrm rot="-5400000">
        <a:off x="2" y="1802417"/>
        <a:ext cx="585493" cy="250926"/>
      </dsp:txXfrm>
    </dsp:sp>
    <dsp:sp modelId="{43CC35FD-B539-48F5-A3AA-3DE21DE55B95}">
      <dsp:nvSpPr>
        <dsp:cNvPr id="0" name=""/>
        <dsp:cNvSpPr/>
      </dsp:nvSpPr>
      <dsp:spPr>
        <a:xfrm rot="5400000">
          <a:off x="4135710" y="-2040546"/>
          <a:ext cx="543672" cy="764410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1560506"/>
              <a:satOff val="-1946"/>
              <a:lumOff val="45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3200" kern="1200"/>
            <a:t>Barkodlama</a:t>
          </a:r>
          <a:endParaRPr lang="tr-TR" sz="3200" kern="1200" dirty="0"/>
        </a:p>
      </dsp:txBody>
      <dsp:txXfrm rot="-5400000">
        <a:off x="585493" y="1536211"/>
        <a:ext cx="7617566" cy="490592"/>
      </dsp:txXfrm>
    </dsp:sp>
    <dsp:sp modelId="{E93D85E2-ABEE-41FB-BD69-AFC595B729C0}">
      <dsp:nvSpPr>
        <dsp:cNvPr id="0" name=""/>
        <dsp:cNvSpPr/>
      </dsp:nvSpPr>
      <dsp:spPr>
        <a:xfrm rot="5400000">
          <a:off x="-125462" y="2387982"/>
          <a:ext cx="836419" cy="585493"/>
        </a:xfrm>
        <a:prstGeom prst="chevron">
          <a:avLst/>
        </a:prstGeom>
        <a:gradFill rotWithShape="0">
          <a:gsLst>
            <a:gs pos="0">
              <a:schemeClr val="accent2">
                <a:hueOff val="2340759"/>
                <a:satOff val="-2919"/>
                <a:lumOff val="686"/>
                <a:alphaOff val="0"/>
                <a:shade val="51000"/>
                <a:satMod val="130000"/>
              </a:schemeClr>
            </a:gs>
            <a:gs pos="80000">
              <a:schemeClr val="accent2">
                <a:hueOff val="2340759"/>
                <a:satOff val="-2919"/>
                <a:lumOff val="686"/>
                <a:alphaOff val="0"/>
                <a:shade val="93000"/>
                <a:satMod val="130000"/>
              </a:schemeClr>
            </a:gs>
            <a:gs pos="100000">
              <a:schemeClr val="accent2">
                <a:hueOff val="2340759"/>
                <a:satOff val="-2919"/>
                <a:lumOff val="686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2340759"/>
              <a:satOff val="-2919"/>
              <a:lumOff val="686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600" kern="1200" dirty="0"/>
        </a:p>
      </dsp:txBody>
      <dsp:txXfrm rot="-5400000">
        <a:off x="2" y="2555266"/>
        <a:ext cx="585493" cy="250926"/>
      </dsp:txXfrm>
    </dsp:sp>
    <dsp:sp modelId="{27F163E9-979E-4C13-A486-D5CAE5009E90}">
      <dsp:nvSpPr>
        <dsp:cNvPr id="0" name=""/>
        <dsp:cNvSpPr/>
      </dsp:nvSpPr>
      <dsp:spPr>
        <a:xfrm rot="5400000">
          <a:off x="4135710" y="-1287697"/>
          <a:ext cx="543672" cy="764410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2340759"/>
              <a:satOff val="-2919"/>
              <a:lumOff val="686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3200" kern="1200" dirty="0"/>
            <a:t>Hasta hazırlığı</a:t>
          </a:r>
        </a:p>
      </dsp:txBody>
      <dsp:txXfrm rot="-5400000">
        <a:off x="585493" y="2289060"/>
        <a:ext cx="7617566" cy="490592"/>
      </dsp:txXfrm>
    </dsp:sp>
    <dsp:sp modelId="{AA2210BC-DF30-4008-9BC9-C74888AE4E6B}">
      <dsp:nvSpPr>
        <dsp:cNvPr id="0" name=""/>
        <dsp:cNvSpPr/>
      </dsp:nvSpPr>
      <dsp:spPr>
        <a:xfrm rot="5400000">
          <a:off x="-125462" y="3140832"/>
          <a:ext cx="836419" cy="585493"/>
        </a:xfrm>
        <a:prstGeom prst="chevron">
          <a:avLst/>
        </a:prstGeom>
        <a:gradFill rotWithShape="0">
          <a:gsLst>
            <a:gs pos="0">
              <a:schemeClr val="accent2">
                <a:hueOff val="3121013"/>
                <a:satOff val="-3893"/>
                <a:lumOff val="915"/>
                <a:alphaOff val="0"/>
                <a:shade val="51000"/>
                <a:satMod val="130000"/>
              </a:schemeClr>
            </a:gs>
            <a:gs pos="80000">
              <a:schemeClr val="accent2">
                <a:hueOff val="3121013"/>
                <a:satOff val="-3893"/>
                <a:lumOff val="915"/>
                <a:alphaOff val="0"/>
                <a:shade val="93000"/>
                <a:satMod val="130000"/>
              </a:schemeClr>
            </a:gs>
            <a:gs pos="100000">
              <a:schemeClr val="accent2">
                <a:hueOff val="3121013"/>
                <a:satOff val="-3893"/>
                <a:lumOff val="915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3121013"/>
              <a:satOff val="-3893"/>
              <a:lumOff val="915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600" kern="1200" dirty="0"/>
        </a:p>
      </dsp:txBody>
      <dsp:txXfrm rot="-5400000">
        <a:off x="2" y="3308116"/>
        <a:ext cx="585493" cy="250926"/>
      </dsp:txXfrm>
    </dsp:sp>
    <dsp:sp modelId="{8A41E726-1608-46AA-9DD8-BF57FC1B4FEA}">
      <dsp:nvSpPr>
        <dsp:cNvPr id="0" name=""/>
        <dsp:cNvSpPr/>
      </dsp:nvSpPr>
      <dsp:spPr>
        <a:xfrm rot="5400000">
          <a:off x="4135710" y="-525882"/>
          <a:ext cx="543672" cy="764410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3121013"/>
              <a:satOff val="-3893"/>
              <a:lumOff val="915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3200" kern="1200" dirty="0"/>
            <a:t>İşlem süreci</a:t>
          </a:r>
        </a:p>
      </dsp:txBody>
      <dsp:txXfrm rot="-5400000">
        <a:off x="585493" y="3050875"/>
        <a:ext cx="7617566" cy="490592"/>
      </dsp:txXfrm>
    </dsp:sp>
    <dsp:sp modelId="{7BC3E947-F764-48E0-9DB1-4A8A3738D4B4}">
      <dsp:nvSpPr>
        <dsp:cNvPr id="0" name=""/>
        <dsp:cNvSpPr/>
      </dsp:nvSpPr>
      <dsp:spPr>
        <a:xfrm rot="5400000">
          <a:off x="-125462" y="3893682"/>
          <a:ext cx="836419" cy="585493"/>
        </a:xfrm>
        <a:prstGeom prst="chevron">
          <a:avLst/>
        </a:prstGeom>
        <a:gradFill rotWithShape="0">
          <a:gsLst>
            <a:gs pos="0">
              <a:schemeClr val="accent2">
                <a:hueOff val="3901266"/>
                <a:satOff val="-4866"/>
                <a:lumOff val="1144"/>
                <a:alphaOff val="0"/>
                <a:shade val="51000"/>
                <a:satMod val="130000"/>
              </a:schemeClr>
            </a:gs>
            <a:gs pos="80000">
              <a:schemeClr val="accent2">
                <a:hueOff val="3901266"/>
                <a:satOff val="-4866"/>
                <a:lumOff val="1144"/>
                <a:alphaOff val="0"/>
                <a:shade val="93000"/>
                <a:satMod val="130000"/>
              </a:schemeClr>
            </a:gs>
            <a:gs pos="100000">
              <a:schemeClr val="accent2">
                <a:hueOff val="3901266"/>
                <a:satOff val="-4866"/>
                <a:lumOff val="1144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3901266"/>
              <a:satOff val="-4866"/>
              <a:lumOff val="1144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600" kern="1200" dirty="0"/>
        </a:p>
      </dsp:txBody>
      <dsp:txXfrm rot="-5400000">
        <a:off x="2" y="4060966"/>
        <a:ext cx="585493" cy="250926"/>
      </dsp:txXfrm>
    </dsp:sp>
    <dsp:sp modelId="{74BD59BE-768D-417C-A80D-F250079C352E}">
      <dsp:nvSpPr>
        <dsp:cNvPr id="0" name=""/>
        <dsp:cNvSpPr/>
      </dsp:nvSpPr>
      <dsp:spPr>
        <a:xfrm rot="5400000">
          <a:off x="4135710" y="218002"/>
          <a:ext cx="543672" cy="764410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3901266"/>
              <a:satOff val="-4866"/>
              <a:lumOff val="1144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3200" kern="1200" dirty="0"/>
            <a:t>Bölge bakımı</a:t>
          </a:r>
        </a:p>
      </dsp:txBody>
      <dsp:txXfrm rot="-5400000">
        <a:off x="585493" y="3794759"/>
        <a:ext cx="7617566" cy="490592"/>
      </dsp:txXfrm>
    </dsp:sp>
    <dsp:sp modelId="{137B1227-DAFA-4355-80F7-8C891E420C48}">
      <dsp:nvSpPr>
        <dsp:cNvPr id="0" name=""/>
        <dsp:cNvSpPr/>
      </dsp:nvSpPr>
      <dsp:spPr>
        <a:xfrm rot="5400000">
          <a:off x="-125462" y="4646532"/>
          <a:ext cx="836419" cy="585493"/>
        </a:xfrm>
        <a:prstGeom prst="chevron">
          <a:avLst/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shade val="51000"/>
                <a:satMod val="130000"/>
              </a:schemeClr>
            </a:gs>
            <a:gs pos="80000">
              <a:schemeClr val="accent2">
                <a:hueOff val="4681519"/>
                <a:satOff val="-5839"/>
                <a:lumOff val="1373"/>
                <a:alphaOff val="0"/>
                <a:shade val="93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600" kern="1200" dirty="0"/>
        </a:p>
      </dsp:txBody>
      <dsp:txXfrm rot="-5400000">
        <a:off x="2" y="4813816"/>
        <a:ext cx="585493" cy="250926"/>
      </dsp:txXfrm>
    </dsp:sp>
    <dsp:sp modelId="{A5E341CE-561B-4F59-AE5F-7181DB445EE4}">
      <dsp:nvSpPr>
        <dsp:cNvPr id="0" name=""/>
        <dsp:cNvSpPr/>
      </dsp:nvSpPr>
      <dsp:spPr>
        <a:xfrm rot="5400000">
          <a:off x="4135710" y="970852"/>
          <a:ext cx="543672" cy="764410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3200" kern="1200" dirty="0"/>
            <a:t>Tüp transferi</a:t>
          </a:r>
        </a:p>
      </dsp:txBody>
      <dsp:txXfrm rot="-5400000">
        <a:off x="585493" y="4547609"/>
        <a:ext cx="7617566" cy="49059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038FA5-4B48-4AF3-9FFB-952A9D5F1A36}">
      <dsp:nvSpPr>
        <dsp:cNvPr id="0" name=""/>
        <dsp:cNvSpPr/>
      </dsp:nvSpPr>
      <dsp:spPr>
        <a:xfrm rot="5400000">
          <a:off x="-125462" y="129433"/>
          <a:ext cx="836419" cy="585493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600" kern="1200" dirty="0"/>
        </a:p>
      </dsp:txBody>
      <dsp:txXfrm rot="-5400000">
        <a:off x="2" y="296717"/>
        <a:ext cx="585493" cy="250926"/>
      </dsp:txXfrm>
    </dsp:sp>
    <dsp:sp modelId="{6AD39D52-02FC-419F-9FFA-4ABCF680D5DF}">
      <dsp:nvSpPr>
        <dsp:cNvPr id="0" name=""/>
        <dsp:cNvSpPr/>
      </dsp:nvSpPr>
      <dsp:spPr>
        <a:xfrm rot="5400000">
          <a:off x="4135710" y="-3546246"/>
          <a:ext cx="543672" cy="764410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3200" b="1" kern="1200" dirty="0"/>
            <a:t>İstem alma </a:t>
          </a:r>
        </a:p>
      </dsp:txBody>
      <dsp:txXfrm rot="-5400000">
        <a:off x="585493" y="30511"/>
        <a:ext cx="7617566" cy="490592"/>
      </dsp:txXfrm>
    </dsp:sp>
    <dsp:sp modelId="{2FE9B484-669E-4B90-A97A-BE9137FD0F26}">
      <dsp:nvSpPr>
        <dsp:cNvPr id="0" name=""/>
        <dsp:cNvSpPr/>
      </dsp:nvSpPr>
      <dsp:spPr>
        <a:xfrm rot="5400000">
          <a:off x="-115117" y="917555"/>
          <a:ext cx="836419" cy="585493"/>
        </a:xfrm>
        <a:prstGeom prst="chevron">
          <a:avLst/>
        </a:prstGeom>
        <a:noFill/>
        <a:ln w="9525" cap="flat" cmpd="sng" algn="ctr">
          <a:solidFill>
            <a:schemeClr val="accent2">
              <a:hueOff val="780253"/>
              <a:satOff val="-973"/>
              <a:lumOff val="229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600" kern="1200" dirty="0">
            <a:solidFill>
              <a:schemeClr val="bg1">
                <a:lumMod val="85000"/>
              </a:schemeClr>
            </a:solidFill>
          </a:endParaRPr>
        </a:p>
      </dsp:txBody>
      <dsp:txXfrm rot="-5400000">
        <a:off x="10347" y="1084839"/>
        <a:ext cx="585493" cy="250926"/>
      </dsp:txXfrm>
    </dsp:sp>
    <dsp:sp modelId="{BE124D77-A504-4880-BDAC-930D8CAC74C2}">
      <dsp:nvSpPr>
        <dsp:cNvPr id="0" name=""/>
        <dsp:cNvSpPr/>
      </dsp:nvSpPr>
      <dsp:spPr>
        <a:xfrm rot="5400000">
          <a:off x="4135710" y="-2793396"/>
          <a:ext cx="543672" cy="764410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780253"/>
              <a:satOff val="-973"/>
              <a:lumOff val="229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3200" kern="1200" dirty="0">
              <a:solidFill>
                <a:schemeClr val="bg1">
                  <a:lumMod val="85000"/>
                </a:schemeClr>
              </a:solidFill>
            </a:rPr>
            <a:t>Tüp hazırlığı</a:t>
          </a:r>
        </a:p>
      </dsp:txBody>
      <dsp:txXfrm rot="-5400000">
        <a:off x="585493" y="783361"/>
        <a:ext cx="7617566" cy="490592"/>
      </dsp:txXfrm>
    </dsp:sp>
    <dsp:sp modelId="{73BFDEA6-49E5-4543-998D-E7D0F985B2F2}">
      <dsp:nvSpPr>
        <dsp:cNvPr id="0" name=""/>
        <dsp:cNvSpPr/>
      </dsp:nvSpPr>
      <dsp:spPr>
        <a:xfrm rot="5400000">
          <a:off x="-125462" y="1635133"/>
          <a:ext cx="836419" cy="585493"/>
        </a:xfrm>
        <a:prstGeom prst="chevron">
          <a:avLst/>
        </a:prstGeom>
        <a:noFill/>
        <a:ln w="9525" cap="flat" cmpd="sng" algn="ctr">
          <a:solidFill>
            <a:schemeClr val="accent2">
              <a:hueOff val="1560506"/>
              <a:satOff val="-1946"/>
              <a:lumOff val="45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600" kern="1200" dirty="0"/>
        </a:p>
      </dsp:txBody>
      <dsp:txXfrm rot="-5400000">
        <a:off x="2" y="1802417"/>
        <a:ext cx="585493" cy="250926"/>
      </dsp:txXfrm>
    </dsp:sp>
    <dsp:sp modelId="{43CC35FD-B539-48F5-A3AA-3DE21DE55B95}">
      <dsp:nvSpPr>
        <dsp:cNvPr id="0" name=""/>
        <dsp:cNvSpPr/>
      </dsp:nvSpPr>
      <dsp:spPr>
        <a:xfrm rot="5400000">
          <a:off x="4065231" y="-2039193"/>
          <a:ext cx="543672" cy="764410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1560506"/>
              <a:satOff val="-1946"/>
              <a:lumOff val="45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3200" kern="1200" dirty="0">
              <a:solidFill>
                <a:schemeClr val="bg1">
                  <a:lumMod val="85000"/>
                </a:schemeClr>
              </a:solidFill>
            </a:rPr>
            <a:t>Barkodlama</a:t>
          </a:r>
        </a:p>
      </dsp:txBody>
      <dsp:txXfrm rot="-5400000">
        <a:off x="515014" y="1537564"/>
        <a:ext cx="7617566" cy="490592"/>
      </dsp:txXfrm>
    </dsp:sp>
    <dsp:sp modelId="{E93D85E2-ABEE-41FB-BD69-AFC595B729C0}">
      <dsp:nvSpPr>
        <dsp:cNvPr id="0" name=""/>
        <dsp:cNvSpPr/>
      </dsp:nvSpPr>
      <dsp:spPr>
        <a:xfrm rot="5400000">
          <a:off x="-125462" y="2387982"/>
          <a:ext cx="836419" cy="585493"/>
        </a:xfrm>
        <a:prstGeom prst="chevron">
          <a:avLst/>
        </a:prstGeom>
        <a:noFill/>
        <a:ln w="9525" cap="flat" cmpd="sng" algn="ctr">
          <a:solidFill>
            <a:schemeClr val="accent2">
              <a:hueOff val="2340759"/>
              <a:satOff val="-2919"/>
              <a:lumOff val="686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600" kern="1200" dirty="0"/>
        </a:p>
      </dsp:txBody>
      <dsp:txXfrm rot="-5400000">
        <a:off x="2" y="2555266"/>
        <a:ext cx="585493" cy="250926"/>
      </dsp:txXfrm>
    </dsp:sp>
    <dsp:sp modelId="{27F163E9-979E-4C13-A486-D5CAE5009E90}">
      <dsp:nvSpPr>
        <dsp:cNvPr id="0" name=""/>
        <dsp:cNvSpPr/>
      </dsp:nvSpPr>
      <dsp:spPr>
        <a:xfrm rot="5400000">
          <a:off x="4135710" y="-1287697"/>
          <a:ext cx="543672" cy="764410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2340759"/>
              <a:satOff val="-2919"/>
              <a:lumOff val="686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3200" kern="1200" dirty="0">
              <a:solidFill>
                <a:schemeClr val="bg1">
                  <a:lumMod val="85000"/>
                </a:schemeClr>
              </a:solidFill>
            </a:rPr>
            <a:t>Hasta hazırlığı</a:t>
          </a:r>
        </a:p>
      </dsp:txBody>
      <dsp:txXfrm rot="-5400000">
        <a:off x="585493" y="2289060"/>
        <a:ext cx="7617566" cy="490592"/>
      </dsp:txXfrm>
    </dsp:sp>
    <dsp:sp modelId="{AA2210BC-DF30-4008-9BC9-C74888AE4E6B}">
      <dsp:nvSpPr>
        <dsp:cNvPr id="0" name=""/>
        <dsp:cNvSpPr/>
      </dsp:nvSpPr>
      <dsp:spPr>
        <a:xfrm rot="5400000">
          <a:off x="-125462" y="3140832"/>
          <a:ext cx="836419" cy="585493"/>
        </a:xfrm>
        <a:prstGeom prst="chevron">
          <a:avLst/>
        </a:prstGeom>
        <a:noFill/>
        <a:ln w="9525" cap="flat" cmpd="sng" algn="ctr">
          <a:solidFill>
            <a:schemeClr val="accent2">
              <a:hueOff val="3121013"/>
              <a:satOff val="-3893"/>
              <a:lumOff val="915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600" kern="1200" dirty="0"/>
        </a:p>
      </dsp:txBody>
      <dsp:txXfrm rot="-5400000">
        <a:off x="2" y="3308116"/>
        <a:ext cx="585493" cy="250926"/>
      </dsp:txXfrm>
    </dsp:sp>
    <dsp:sp modelId="{8A41E726-1608-46AA-9DD8-BF57FC1B4FEA}">
      <dsp:nvSpPr>
        <dsp:cNvPr id="0" name=""/>
        <dsp:cNvSpPr/>
      </dsp:nvSpPr>
      <dsp:spPr>
        <a:xfrm rot="5400000">
          <a:off x="4135710" y="-525882"/>
          <a:ext cx="543672" cy="764410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3121013"/>
              <a:satOff val="-3893"/>
              <a:lumOff val="915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3200" kern="1200" dirty="0">
              <a:solidFill>
                <a:schemeClr val="bg1">
                  <a:lumMod val="85000"/>
                </a:schemeClr>
              </a:solidFill>
            </a:rPr>
            <a:t>İşlem süreci</a:t>
          </a:r>
        </a:p>
      </dsp:txBody>
      <dsp:txXfrm rot="-5400000">
        <a:off x="585493" y="3050875"/>
        <a:ext cx="7617566" cy="490592"/>
      </dsp:txXfrm>
    </dsp:sp>
    <dsp:sp modelId="{7BC3E947-F764-48E0-9DB1-4A8A3738D4B4}">
      <dsp:nvSpPr>
        <dsp:cNvPr id="0" name=""/>
        <dsp:cNvSpPr/>
      </dsp:nvSpPr>
      <dsp:spPr>
        <a:xfrm rot="5400000">
          <a:off x="-125462" y="3893682"/>
          <a:ext cx="836419" cy="585493"/>
        </a:xfrm>
        <a:prstGeom prst="chevron">
          <a:avLst/>
        </a:prstGeom>
        <a:noFill/>
        <a:ln w="9525" cap="flat" cmpd="sng" algn="ctr">
          <a:solidFill>
            <a:schemeClr val="accent2">
              <a:hueOff val="3901266"/>
              <a:satOff val="-4866"/>
              <a:lumOff val="1144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600" kern="1200" dirty="0"/>
        </a:p>
      </dsp:txBody>
      <dsp:txXfrm rot="-5400000">
        <a:off x="2" y="4060966"/>
        <a:ext cx="585493" cy="250926"/>
      </dsp:txXfrm>
    </dsp:sp>
    <dsp:sp modelId="{74BD59BE-768D-417C-A80D-F250079C352E}">
      <dsp:nvSpPr>
        <dsp:cNvPr id="0" name=""/>
        <dsp:cNvSpPr/>
      </dsp:nvSpPr>
      <dsp:spPr>
        <a:xfrm rot="5400000">
          <a:off x="4135710" y="218002"/>
          <a:ext cx="543672" cy="764410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3901266"/>
              <a:satOff val="-4866"/>
              <a:lumOff val="1144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3200" kern="1200" dirty="0">
              <a:solidFill>
                <a:schemeClr val="bg1">
                  <a:lumMod val="85000"/>
                </a:schemeClr>
              </a:solidFill>
            </a:rPr>
            <a:t>Bölge bakımı</a:t>
          </a:r>
        </a:p>
      </dsp:txBody>
      <dsp:txXfrm rot="-5400000">
        <a:off x="585493" y="3794759"/>
        <a:ext cx="7617566" cy="490592"/>
      </dsp:txXfrm>
    </dsp:sp>
    <dsp:sp modelId="{137B1227-DAFA-4355-80F7-8C891E420C48}">
      <dsp:nvSpPr>
        <dsp:cNvPr id="0" name=""/>
        <dsp:cNvSpPr/>
      </dsp:nvSpPr>
      <dsp:spPr>
        <a:xfrm rot="5400000">
          <a:off x="-125462" y="4646532"/>
          <a:ext cx="836419" cy="585493"/>
        </a:xfrm>
        <a:prstGeom prst="chevron">
          <a:avLst/>
        </a:prstGeom>
        <a:noFill/>
        <a:ln w="9525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600" kern="1200" dirty="0"/>
        </a:p>
      </dsp:txBody>
      <dsp:txXfrm rot="-5400000">
        <a:off x="2" y="4813816"/>
        <a:ext cx="585493" cy="250926"/>
      </dsp:txXfrm>
    </dsp:sp>
    <dsp:sp modelId="{A5E341CE-561B-4F59-AE5F-7181DB445EE4}">
      <dsp:nvSpPr>
        <dsp:cNvPr id="0" name=""/>
        <dsp:cNvSpPr/>
      </dsp:nvSpPr>
      <dsp:spPr>
        <a:xfrm rot="5400000">
          <a:off x="4135710" y="970852"/>
          <a:ext cx="543672" cy="764410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3200" kern="1200" dirty="0">
              <a:solidFill>
                <a:schemeClr val="bg1">
                  <a:lumMod val="85000"/>
                </a:schemeClr>
              </a:solidFill>
            </a:rPr>
            <a:t>Tüp transferi</a:t>
          </a:r>
        </a:p>
      </dsp:txBody>
      <dsp:txXfrm rot="-5400000">
        <a:off x="585493" y="4547609"/>
        <a:ext cx="7617566" cy="49059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038FA5-4B48-4AF3-9FFB-952A9D5F1A36}">
      <dsp:nvSpPr>
        <dsp:cNvPr id="0" name=""/>
        <dsp:cNvSpPr/>
      </dsp:nvSpPr>
      <dsp:spPr>
        <a:xfrm rot="5400000">
          <a:off x="-125462" y="129433"/>
          <a:ext cx="836419" cy="585493"/>
        </a:xfrm>
        <a:prstGeom prst="chevron">
          <a:avLst/>
        </a:pr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600" kern="1200" dirty="0">
            <a:solidFill>
              <a:schemeClr val="bg1">
                <a:lumMod val="85000"/>
              </a:schemeClr>
            </a:solidFill>
          </a:endParaRPr>
        </a:p>
      </dsp:txBody>
      <dsp:txXfrm rot="-5400000">
        <a:off x="2" y="296717"/>
        <a:ext cx="585493" cy="250926"/>
      </dsp:txXfrm>
    </dsp:sp>
    <dsp:sp modelId="{6AD39D52-02FC-419F-9FFA-4ABCF680D5DF}">
      <dsp:nvSpPr>
        <dsp:cNvPr id="0" name=""/>
        <dsp:cNvSpPr/>
      </dsp:nvSpPr>
      <dsp:spPr>
        <a:xfrm rot="5400000">
          <a:off x="4135710" y="-3546246"/>
          <a:ext cx="543672" cy="764410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3200" kern="1200" dirty="0">
              <a:solidFill>
                <a:schemeClr val="bg1">
                  <a:lumMod val="85000"/>
                </a:schemeClr>
              </a:solidFill>
            </a:rPr>
            <a:t>İstem alma </a:t>
          </a:r>
        </a:p>
      </dsp:txBody>
      <dsp:txXfrm rot="-5400000">
        <a:off x="585493" y="30511"/>
        <a:ext cx="7617566" cy="490592"/>
      </dsp:txXfrm>
    </dsp:sp>
    <dsp:sp modelId="{2FE9B484-669E-4B90-A97A-BE9137FD0F26}">
      <dsp:nvSpPr>
        <dsp:cNvPr id="0" name=""/>
        <dsp:cNvSpPr/>
      </dsp:nvSpPr>
      <dsp:spPr>
        <a:xfrm rot="5400000">
          <a:off x="-125462" y="882283"/>
          <a:ext cx="836419" cy="585493"/>
        </a:xfrm>
        <a:prstGeom prst="chevron">
          <a:avLst/>
        </a:prstGeom>
        <a:gradFill rotWithShape="0">
          <a:gsLst>
            <a:gs pos="0">
              <a:schemeClr val="accent2">
                <a:hueOff val="780253"/>
                <a:satOff val="-973"/>
                <a:lumOff val="229"/>
                <a:alphaOff val="0"/>
                <a:shade val="51000"/>
                <a:satMod val="130000"/>
              </a:schemeClr>
            </a:gs>
            <a:gs pos="80000">
              <a:schemeClr val="accent2">
                <a:hueOff val="780253"/>
                <a:satOff val="-973"/>
                <a:lumOff val="229"/>
                <a:alphaOff val="0"/>
                <a:shade val="93000"/>
                <a:satMod val="130000"/>
              </a:schemeClr>
            </a:gs>
            <a:gs pos="100000">
              <a:schemeClr val="accent2">
                <a:hueOff val="780253"/>
                <a:satOff val="-973"/>
                <a:lumOff val="229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780253"/>
              <a:satOff val="-973"/>
              <a:lumOff val="229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600" kern="1200" dirty="0"/>
        </a:p>
      </dsp:txBody>
      <dsp:txXfrm rot="-5400000">
        <a:off x="2" y="1049567"/>
        <a:ext cx="585493" cy="250926"/>
      </dsp:txXfrm>
    </dsp:sp>
    <dsp:sp modelId="{BE124D77-A504-4880-BDAC-930D8CAC74C2}">
      <dsp:nvSpPr>
        <dsp:cNvPr id="0" name=""/>
        <dsp:cNvSpPr/>
      </dsp:nvSpPr>
      <dsp:spPr>
        <a:xfrm rot="5400000">
          <a:off x="4135710" y="-2793396"/>
          <a:ext cx="543672" cy="764410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780253"/>
              <a:satOff val="-973"/>
              <a:lumOff val="229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3200" b="1" kern="1200"/>
            <a:t>Tüp hazırlığı</a:t>
          </a:r>
          <a:endParaRPr lang="tr-TR" sz="3200" b="1" kern="1200" dirty="0"/>
        </a:p>
      </dsp:txBody>
      <dsp:txXfrm rot="-5400000">
        <a:off x="585493" y="783361"/>
        <a:ext cx="7617566" cy="490592"/>
      </dsp:txXfrm>
    </dsp:sp>
    <dsp:sp modelId="{73BFDEA6-49E5-4543-998D-E7D0F985B2F2}">
      <dsp:nvSpPr>
        <dsp:cNvPr id="0" name=""/>
        <dsp:cNvSpPr/>
      </dsp:nvSpPr>
      <dsp:spPr>
        <a:xfrm rot="5400000">
          <a:off x="-125462" y="1635133"/>
          <a:ext cx="836419" cy="585493"/>
        </a:xfrm>
        <a:prstGeom prst="chevron">
          <a:avLst/>
        </a:prstGeom>
        <a:noFill/>
        <a:ln w="9525" cap="flat" cmpd="sng" algn="ctr">
          <a:solidFill>
            <a:schemeClr val="accent2">
              <a:hueOff val="1560506"/>
              <a:satOff val="-1946"/>
              <a:lumOff val="45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600" kern="1200" dirty="0">
            <a:solidFill>
              <a:schemeClr val="bg1">
                <a:lumMod val="85000"/>
              </a:schemeClr>
            </a:solidFill>
          </a:endParaRPr>
        </a:p>
      </dsp:txBody>
      <dsp:txXfrm rot="-5400000">
        <a:off x="2" y="1802417"/>
        <a:ext cx="585493" cy="250926"/>
      </dsp:txXfrm>
    </dsp:sp>
    <dsp:sp modelId="{43CC35FD-B539-48F5-A3AA-3DE21DE55B95}">
      <dsp:nvSpPr>
        <dsp:cNvPr id="0" name=""/>
        <dsp:cNvSpPr/>
      </dsp:nvSpPr>
      <dsp:spPr>
        <a:xfrm rot="5400000">
          <a:off x="4135710" y="-2040546"/>
          <a:ext cx="543672" cy="764410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1560506"/>
              <a:satOff val="-1946"/>
              <a:lumOff val="45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3200" kern="1200">
              <a:solidFill>
                <a:schemeClr val="bg1">
                  <a:lumMod val="85000"/>
                </a:schemeClr>
              </a:solidFill>
            </a:rPr>
            <a:t>Barkodlama</a:t>
          </a:r>
          <a:endParaRPr lang="tr-TR" sz="3200" kern="1200" dirty="0">
            <a:solidFill>
              <a:schemeClr val="bg1">
                <a:lumMod val="85000"/>
              </a:schemeClr>
            </a:solidFill>
          </a:endParaRPr>
        </a:p>
      </dsp:txBody>
      <dsp:txXfrm rot="-5400000">
        <a:off x="585493" y="1536211"/>
        <a:ext cx="7617566" cy="490592"/>
      </dsp:txXfrm>
    </dsp:sp>
    <dsp:sp modelId="{E93D85E2-ABEE-41FB-BD69-AFC595B729C0}">
      <dsp:nvSpPr>
        <dsp:cNvPr id="0" name=""/>
        <dsp:cNvSpPr/>
      </dsp:nvSpPr>
      <dsp:spPr>
        <a:xfrm rot="5400000">
          <a:off x="-125462" y="2387982"/>
          <a:ext cx="836419" cy="585493"/>
        </a:xfrm>
        <a:prstGeom prst="chevron">
          <a:avLst/>
        </a:prstGeom>
        <a:noFill/>
        <a:ln w="9525" cap="flat" cmpd="sng" algn="ctr">
          <a:solidFill>
            <a:schemeClr val="accent2">
              <a:hueOff val="2340759"/>
              <a:satOff val="-2919"/>
              <a:lumOff val="686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600" kern="1200" dirty="0">
            <a:solidFill>
              <a:schemeClr val="bg1">
                <a:lumMod val="85000"/>
              </a:schemeClr>
            </a:solidFill>
          </a:endParaRPr>
        </a:p>
      </dsp:txBody>
      <dsp:txXfrm rot="-5400000">
        <a:off x="2" y="2555266"/>
        <a:ext cx="585493" cy="250926"/>
      </dsp:txXfrm>
    </dsp:sp>
    <dsp:sp modelId="{27F163E9-979E-4C13-A486-D5CAE5009E90}">
      <dsp:nvSpPr>
        <dsp:cNvPr id="0" name=""/>
        <dsp:cNvSpPr/>
      </dsp:nvSpPr>
      <dsp:spPr>
        <a:xfrm rot="5400000">
          <a:off x="4135710" y="-1287697"/>
          <a:ext cx="543672" cy="764410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2340759"/>
              <a:satOff val="-2919"/>
              <a:lumOff val="686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3200" kern="1200" dirty="0">
              <a:solidFill>
                <a:schemeClr val="bg1">
                  <a:lumMod val="85000"/>
                </a:schemeClr>
              </a:solidFill>
            </a:rPr>
            <a:t>Hasta hazırlığı</a:t>
          </a:r>
        </a:p>
      </dsp:txBody>
      <dsp:txXfrm rot="-5400000">
        <a:off x="585493" y="2289060"/>
        <a:ext cx="7617566" cy="490592"/>
      </dsp:txXfrm>
    </dsp:sp>
    <dsp:sp modelId="{AA2210BC-DF30-4008-9BC9-C74888AE4E6B}">
      <dsp:nvSpPr>
        <dsp:cNvPr id="0" name=""/>
        <dsp:cNvSpPr/>
      </dsp:nvSpPr>
      <dsp:spPr>
        <a:xfrm rot="5400000">
          <a:off x="-125462" y="3140832"/>
          <a:ext cx="836419" cy="585493"/>
        </a:xfrm>
        <a:prstGeom prst="chevron">
          <a:avLst/>
        </a:prstGeom>
        <a:noFill/>
        <a:ln w="9525" cap="flat" cmpd="sng" algn="ctr">
          <a:solidFill>
            <a:schemeClr val="accent2">
              <a:hueOff val="3121013"/>
              <a:satOff val="-3893"/>
              <a:lumOff val="915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600" kern="1200" dirty="0">
            <a:solidFill>
              <a:schemeClr val="bg1">
                <a:lumMod val="85000"/>
              </a:schemeClr>
            </a:solidFill>
          </a:endParaRPr>
        </a:p>
      </dsp:txBody>
      <dsp:txXfrm rot="-5400000">
        <a:off x="2" y="3308116"/>
        <a:ext cx="585493" cy="250926"/>
      </dsp:txXfrm>
    </dsp:sp>
    <dsp:sp modelId="{8A41E726-1608-46AA-9DD8-BF57FC1B4FEA}">
      <dsp:nvSpPr>
        <dsp:cNvPr id="0" name=""/>
        <dsp:cNvSpPr/>
      </dsp:nvSpPr>
      <dsp:spPr>
        <a:xfrm rot="5400000">
          <a:off x="4135710" y="-525882"/>
          <a:ext cx="543672" cy="764410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3121013"/>
              <a:satOff val="-3893"/>
              <a:lumOff val="915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3200" kern="1200" dirty="0">
              <a:solidFill>
                <a:schemeClr val="bg1">
                  <a:lumMod val="85000"/>
                </a:schemeClr>
              </a:solidFill>
            </a:rPr>
            <a:t>İşlem süreci</a:t>
          </a:r>
        </a:p>
      </dsp:txBody>
      <dsp:txXfrm rot="-5400000">
        <a:off x="585493" y="3050875"/>
        <a:ext cx="7617566" cy="490592"/>
      </dsp:txXfrm>
    </dsp:sp>
    <dsp:sp modelId="{7BC3E947-F764-48E0-9DB1-4A8A3738D4B4}">
      <dsp:nvSpPr>
        <dsp:cNvPr id="0" name=""/>
        <dsp:cNvSpPr/>
      </dsp:nvSpPr>
      <dsp:spPr>
        <a:xfrm rot="5400000">
          <a:off x="-125462" y="3893682"/>
          <a:ext cx="836419" cy="585493"/>
        </a:xfrm>
        <a:prstGeom prst="chevron">
          <a:avLst/>
        </a:prstGeom>
        <a:noFill/>
        <a:ln w="9525" cap="flat" cmpd="sng" algn="ctr">
          <a:solidFill>
            <a:schemeClr val="accent2">
              <a:hueOff val="3901266"/>
              <a:satOff val="-4866"/>
              <a:lumOff val="1144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600" kern="1200" dirty="0">
            <a:solidFill>
              <a:schemeClr val="bg1">
                <a:lumMod val="85000"/>
              </a:schemeClr>
            </a:solidFill>
          </a:endParaRPr>
        </a:p>
      </dsp:txBody>
      <dsp:txXfrm rot="-5400000">
        <a:off x="2" y="4060966"/>
        <a:ext cx="585493" cy="250926"/>
      </dsp:txXfrm>
    </dsp:sp>
    <dsp:sp modelId="{74BD59BE-768D-417C-A80D-F250079C352E}">
      <dsp:nvSpPr>
        <dsp:cNvPr id="0" name=""/>
        <dsp:cNvSpPr/>
      </dsp:nvSpPr>
      <dsp:spPr>
        <a:xfrm rot="5400000">
          <a:off x="4135710" y="218002"/>
          <a:ext cx="543672" cy="764410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3901266"/>
              <a:satOff val="-4866"/>
              <a:lumOff val="1144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3200" kern="1200" dirty="0">
              <a:solidFill>
                <a:schemeClr val="bg1">
                  <a:lumMod val="85000"/>
                </a:schemeClr>
              </a:solidFill>
            </a:rPr>
            <a:t>Bölge bakımı</a:t>
          </a:r>
        </a:p>
      </dsp:txBody>
      <dsp:txXfrm rot="-5400000">
        <a:off x="585493" y="3794759"/>
        <a:ext cx="7617566" cy="490592"/>
      </dsp:txXfrm>
    </dsp:sp>
    <dsp:sp modelId="{137B1227-DAFA-4355-80F7-8C891E420C48}">
      <dsp:nvSpPr>
        <dsp:cNvPr id="0" name=""/>
        <dsp:cNvSpPr/>
      </dsp:nvSpPr>
      <dsp:spPr>
        <a:xfrm rot="5400000">
          <a:off x="-125462" y="4646532"/>
          <a:ext cx="836419" cy="585493"/>
        </a:xfrm>
        <a:prstGeom prst="chevron">
          <a:avLst/>
        </a:prstGeom>
        <a:noFill/>
        <a:ln w="9525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600" kern="1200" dirty="0">
            <a:solidFill>
              <a:schemeClr val="bg1">
                <a:lumMod val="85000"/>
              </a:schemeClr>
            </a:solidFill>
          </a:endParaRPr>
        </a:p>
      </dsp:txBody>
      <dsp:txXfrm rot="-5400000">
        <a:off x="2" y="4813816"/>
        <a:ext cx="585493" cy="250926"/>
      </dsp:txXfrm>
    </dsp:sp>
    <dsp:sp modelId="{A5E341CE-561B-4F59-AE5F-7181DB445EE4}">
      <dsp:nvSpPr>
        <dsp:cNvPr id="0" name=""/>
        <dsp:cNvSpPr/>
      </dsp:nvSpPr>
      <dsp:spPr>
        <a:xfrm rot="5400000">
          <a:off x="4135710" y="970852"/>
          <a:ext cx="543672" cy="764410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3200" kern="1200" dirty="0">
              <a:solidFill>
                <a:schemeClr val="bg1">
                  <a:lumMod val="85000"/>
                </a:schemeClr>
              </a:solidFill>
            </a:rPr>
            <a:t>Tüp transferi</a:t>
          </a:r>
        </a:p>
      </dsp:txBody>
      <dsp:txXfrm rot="-5400000">
        <a:off x="585493" y="4547609"/>
        <a:ext cx="7617566" cy="49059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038FA5-4B48-4AF3-9FFB-952A9D5F1A36}">
      <dsp:nvSpPr>
        <dsp:cNvPr id="0" name=""/>
        <dsp:cNvSpPr/>
      </dsp:nvSpPr>
      <dsp:spPr>
        <a:xfrm rot="5400000">
          <a:off x="-125462" y="129433"/>
          <a:ext cx="836419" cy="585493"/>
        </a:xfrm>
        <a:prstGeom prst="chevron">
          <a:avLst/>
        </a:pr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600" kern="1200" dirty="0"/>
        </a:p>
      </dsp:txBody>
      <dsp:txXfrm rot="-5400000">
        <a:off x="2" y="296717"/>
        <a:ext cx="585493" cy="250926"/>
      </dsp:txXfrm>
    </dsp:sp>
    <dsp:sp modelId="{6AD39D52-02FC-419F-9FFA-4ABCF680D5DF}">
      <dsp:nvSpPr>
        <dsp:cNvPr id="0" name=""/>
        <dsp:cNvSpPr/>
      </dsp:nvSpPr>
      <dsp:spPr>
        <a:xfrm rot="5400000">
          <a:off x="4135710" y="-3546246"/>
          <a:ext cx="543672" cy="764410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3200" kern="1200" dirty="0">
              <a:solidFill>
                <a:schemeClr val="bg1">
                  <a:lumMod val="85000"/>
                </a:schemeClr>
              </a:solidFill>
            </a:rPr>
            <a:t>İstem alma </a:t>
          </a:r>
        </a:p>
      </dsp:txBody>
      <dsp:txXfrm rot="-5400000">
        <a:off x="585493" y="30511"/>
        <a:ext cx="7617566" cy="490592"/>
      </dsp:txXfrm>
    </dsp:sp>
    <dsp:sp modelId="{2FE9B484-669E-4B90-A97A-BE9137FD0F26}">
      <dsp:nvSpPr>
        <dsp:cNvPr id="0" name=""/>
        <dsp:cNvSpPr/>
      </dsp:nvSpPr>
      <dsp:spPr>
        <a:xfrm rot="5400000">
          <a:off x="-115117" y="930486"/>
          <a:ext cx="836419" cy="585493"/>
        </a:xfrm>
        <a:prstGeom prst="chevron">
          <a:avLst/>
        </a:prstGeom>
        <a:noFill/>
        <a:ln w="9525" cap="flat" cmpd="sng" algn="ctr">
          <a:solidFill>
            <a:schemeClr val="accent2">
              <a:hueOff val="780253"/>
              <a:satOff val="-973"/>
              <a:lumOff val="229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600" kern="1200" dirty="0"/>
        </a:p>
      </dsp:txBody>
      <dsp:txXfrm rot="-5400000">
        <a:off x="10347" y="1097770"/>
        <a:ext cx="585493" cy="250926"/>
      </dsp:txXfrm>
    </dsp:sp>
    <dsp:sp modelId="{BE124D77-A504-4880-BDAC-930D8CAC74C2}">
      <dsp:nvSpPr>
        <dsp:cNvPr id="0" name=""/>
        <dsp:cNvSpPr/>
      </dsp:nvSpPr>
      <dsp:spPr>
        <a:xfrm rot="5400000">
          <a:off x="4135710" y="-2793396"/>
          <a:ext cx="543672" cy="764410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780253"/>
              <a:satOff val="-973"/>
              <a:lumOff val="229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3200" kern="1200" dirty="0">
              <a:solidFill>
                <a:schemeClr val="bg1">
                  <a:lumMod val="85000"/>
                </a:schemeClr>
              </a:solidFill>
            </a:rPr>
            <a:t>Tüp hazırlığı</a:t>
          </a:r>
        </a:p>
      </dsp:txBody>
      <dsp:txXfrm rot="-5400000">
        <a:off x="585493" y="783361"/>
        <a:ext cx="7617566" cy="490592"/>
      </dsp:txXfrm>
    </dsp:sp>
    <dsp:sp modelId="{73BFDEA6-49E5-4543-998D-E7D0F985B2F2}">
      <dsp:nvSpPr>
        <dsp:cNvPr id="0" name=""/>
        <dsp:cNvSpPr/>
      </dsp:nvSpPr>
      <dsp:spPr>
        <a:xfrm rot="5400000">
          <a:off x="-125462" y="1635133"/>
          <a:ext cx="836419" cy="585493"/>
        </a:xfrm>
        <a:prstGeom prst="chevron">
          <a:avLst/>
        </a:prstGeom>
        <a:gradFill rotWithShape="0">
          <a:gsLst>
            <a:gs pos="0">
              <a:schemeClr val="accent2">
                <a:hueOff val="1560506"/>
                <a:satOff val="-1946"/>
                <a:lumOff val="458"/>
                <a:alphaOff val="0"/>
                <a:shade val="51000"/>
                <a:satMod val="130000"/>
              </a:schemeClr>
            </a:gs>
            <a:gs pos="80000">
              <a:schemeClr val="accent2">
                <a:hueOff val="1560506"/>
                <a:satOff val="-1946"/>
                <a:lumOff val="458"/>
                <a:alphaOff val="0"/>
                <a:shade val="93000"/>
                <a:satMod val="130000"/>
              </a:schemeClr>
            </a:gs>
            <a:gs pos="100000">
              <a:schemeClr val="accent2">
                <a:hueOff val="1560506"/>
                <a:satOff val="-1946"/>
                <a:lumOff val="458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1560506"/>
              <a:satOff val="-1946"/>
              <a:lumOff val="45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600" kern="1200" dirty="0"/>
        </a:p>
      </dsp:txBody>
      <dsp:txXfrm rot="-5400000">
        <a:off x="2" y="1802417"/>
        <a:ext cx="585493" cy="250926"/>
      </dsp:txXfrm>
    </dsp:sp>
    <dsp:sp modelId="{43CC35FD-B539-48F5-A3AA-3DE21DE55B95}">
      <dsp:nvSpPr>
        <dsp:cNvPr id="0" name=""/>
        <dsp:cNvSpPr/>
      </dsp:nvSpPr>
      <dsp:spPr>
        <a:xfrm rot="5400000">
          <a:off x="4135710" y="-2040546"/>
          <a:ext cx="543672" cy="764410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1560506"/>
              <a:satOff val="-1946"/>
              <a:lumOff val="45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3200" b="1" kern="1200" dirty="0"/>
            <a:t>Barkodlama</a:t>
          </a:r>
        </a:p>
      </dsp:txBody>
      <dsp:txXfrm rot="-5400000">
        <a:off x="585493" y="1536211"/>
        <a:ext cx="7617566" cy="490592"/>
      </dsp:txXfrm>
    </dsp:sp>
    <dsp:sp modelId="{E93D85E2-ABEE-41FB-BD69-AFC595B729C0}">
      <dsp:nvSpPr>
        <dsp:cNvPr id="0" name=""/>
        <dsp:cNvSpPr/>
      </dsp:nvSpPr>
      <dsp:spPr>
        <a:xfrm rot="5400000">
          <a:off x="-115117" y="2436185"/>
          <a:ext cx="836419" cy="585493"/>
        </a:xfrm>
        <a:prstGeom prst="chevron">
          <a:avLst/>
        </a:prstGeom>
        <a:noFill/>
        <a:ln w="9525" cap="flat" cmpd="sng" algn="ctr">
          <a:solidFill>
            <a:schemeClr val="accent2">
              <a:hueOff val="2340759"/>
              <a:satOff val="-2919"/>
              <a:lumOff val="686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600" kern="1200" dirty="0"/>
        </a:p>
      </dsp:txBody>
      <dsp:txXfrm rot="-5400000">
        <a:off x="10347" y="2603469"/>
        <a:ext cx="585493" cy="250926"/>
      </dsp:txXfrm>
    </dsp:sp>
    <dsp:sp modelId="{27F163E9-979E-4C13-A486-D5CAE5009E90}">
      <dsp:nvSpPr>
        <dsp:cNvPr id="0" name=""/>
        <dsp:cNvSpPr/>
      </dsp:nvSpPr>
      <dsp:spPr>
        <a:xfrm rot="5400000">
          <a:off x="4135710" y="-1287697"/>
          <a:ext cx="543672" cy="764410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2340759"/>
              <a:satOff val="-2919"/>
              <a:lumOff val="686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3200" kern="1200" dirty="0">
              <a:solidFill>
                <a:schemeClr val="bg1">
                  <a:lumMod val="85000"/>
                </a:schemeClr>
              </a:solidFill>
            </a:rPr>
            <a:t>Hasta hazırlığı</a:t>
          </a:r>
        </a:p>
      </dsp:txBody>
      <dsp:txXfrm rot="-5400000">
        <a:off x="585493" y="2289060"/>
        <a:ext cx="7617566" cy="490592"/>
      </dsp:txXfrm>
    </dsp:sp>
    <dsp:sp modelId="{AA2210BC-DF30-4008-9BC9-C74888AE4E6B}">
      <dsp:nvSpPr>
        <dsp:cNvPr id="0" name=""/>
        <dsp:cNvSpPr/>
      </dsp:nvSpPr>
      <dsp:spPr>
        <a:xfrm rot="5400000">
          <a:off x="-115117" y="3189035"/>
          <a:ext cx="836419" cy="585493"/>
        </a:xfrm>
        <a:prstGeom prst="chevron">
          <a:avLst/>
        </a:prstGeom>
        <a:noFill/>
        <a:ln w="9525" cap="flat" cmpd="sng" algn="ctr">
          <a:solidFill>
            <a:schemeClr val="accent2">
              <a:hueOff val="3121013"/>
              <a:satOff val="-3893"/>
              <a:lumOff val="915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600" kern="1200" dirty="0"/>
        </a:p>
      </dsp:txBody>
      <dsp:txXfrm rot="-5400000">
        <a:off x="10347" y="3356319"/>
        <a:ext cx="585493" cy="250926"/>
      </dsp:txXfrm>
    </dsp:sp>
    <dsp:sp modelId="{8A41E726-1608-46AA-9DD8-BF57FC1B4FEA}">
      <dsp:nvSpPr>
        <dsp:cNvPr id="0" name=""/>
        <dsp:cNvSpPr/>
      </dsp:nvSpPr>
      <dsp:spPr>
        <a:xfrm rot="5400000">
          <a:off x="4135710" y="-525882"/>
          <a:ext cx="543672" cy="764410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3121013"/>
              <a:satOff val="-3893"/>
              <a:lumOff val="915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3200" kern="1200" dirty="0">
              <a:solidFill>
                <a:schemeClr val="bg1">
                  <a:lumMod val="85000"/>
                </a:schemeClr>
              </a:solidFill>
            </a:rPr>
            <a:t>İşlem süreci</a:t>
          </a:r>
        </a:p>
      </dsp:txBody>
      <dsp:txXfrm rot="-5400000">
        <a:off x="585493" y="3050875"/>
        <a:ext cx="7617566" cy="490592"/>
      </dsp:txXfrm>
    </dsp:sp>
    <dsp:sp modelId="{7BC3E947-F764-48E0-9DB1-4A8A3738D4B4}">
      <dsp:nvSpPr>
        <dsp:cNvPr id="0" name=""/>
        <dsp:cNvSpPr/>
      </dsp:nvSpPr>
      <dsp:spPr>
        <a:xfrm rot="5400000">
          <a:off x="-115117" y="3941885"/>
          <a:ext cx="836419" cy="585493"/>
        </a:xfrm>
        <a:prstGeom prst="chevron">
          <a:avLst/>
        </a:prstGeom>
        <a:noFill/>
        <a:ln w="9525" cap="flat" cmpd="sng" algn="ctr">
          <a:solidFill>
            <a:schemeClr val="accent2">
              <a:hueOff val="3901266"/>
              <a:satOff val="-4866"/>
              <a:lumOff val="1144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600" kern="1200" dirty="0"/>
        </a:p>
      </dsp:txBody>
      <dsp:txXfrm rot="-5400000">
        <a:off x="10347" y="4109169"/>
        <a:ext cx="585493" cy="250926"/>
      </dsp:txXfrm>
    </dsp:sp>
    <dsp:sp modelId="{74BD59BE-768D-417C-A80D-F250079C352E}">
      <dsp:nvSpPr>
        <dsp:cNvPr id="0" name=""/>
        <dsp:cNvSpPr/>
      </dsp:nvSpPr>
      <dsp:spPr>
        <a:xfrm rot="5400000">
          <a:off x="4135710" y="218002"/>
          <a:ext cx="543672" cy="764410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3901266"/>
              <a:satOff val="-4866"/>
              <a:lumOff val="1144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3200" kern="1200" dirty="0">
              <a:solidFill>
                <a:schemeClr val="bg1">
                  <a:lumMod val="85000"/>
                </a:schemeClr>
              </a:solidFill>
            </a:rPr>
            <a:t>Bölge bakımı</a:t>
          </a:r>
        </a:p>
      </dsp:txBody>
      <dsp:txXfrm rot="-5400000">
        <a:off x="585493" y="3794759"/>
        <a:ext cx="7617566" cy="490592"/>
      </dsp:txXfrm>
    </dsp:sp>
    <dsp:sp modelId="{137B1227-DAFA-4355-80F7-8C891E420C48}">
      <dsp:nvSpPr>
        <dsp:cNvPr id="0" name=""/>
        <dsp:cNvSpPr/>
      </dsp:nvSpPr>
      <dsp:spPr>
        <a:xfrm rot="5400000">
          <a:off x="-125462" y="4646532"/>
          <a:ext cx="836419" cy="585493"/>
        </a:xfrm>
        <a:prstGeom prst="chevron">
          <a:avLst/>
        </a:prstGeom>
        <a:noFill/>
        <a:ln w="9525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600" kern="1200" dirty="0"/>
        </a:p>
      </dsp:txBody>
      <dsp:txXfrm rot="-5400000">
        <a:off x="2" y="4813816"/>
        <a:ext cx="585493" cy="250926"/>
      </dsp:txXfrm>
    </dsp:sp>
    <dsp:sp modelId="{A5E341CE-561B-4F59-AE5F-7181DB445EE4}">
      <dsp:nvSpPr>
        <dsp:cNvPr id="0" name=""/>
        <dsp:cNvSpPr/>
      </dsp:nvSpPr>
      <dsp:spPr>
        <a:xfrm rot="5400000">
          <a:off x="4135710" y="970852"/>
          <a:ext cx="543672" cy="764410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3200" kern="1200" dirty="0">
              <a:solidFill>
                <a:schemeClr val="bg1">
                  <a:lumMod val="85000"/>
                </a:schemeClr>
              </a:solidFill>
            </a:rPr>
            <a:t>Tüp transferi</a:t>
          </a:r>
        </a:p>
      </dsp:txBody>
      <dsp:txXfrm rot="-5400000">
        <a:off x="585493" y="4547609"/>
        <a:ext cx="7617566" cy="49059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038FA5-4B48-4AF3-9FFB-952A9D5F1A36}">
      <dsp:nvSpPr>
        <dsp:cNvPr id="0" name=""/>
        <dsp:cNvSpPr/>
      </dsp:nvSpPr>
      <dsp:spPr>
        <a:xfrm rot="5400000">
          <a:off x="-125462" y="129433"/>
          <a:ext cx="836419" cy="585493"/>
        </a:xfrm>
        <a:prstGeom prst="chevron">
          <a:avLst/>
        </a:pr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600" kern="1200" dirty="0"/>
        </a:p>
      </dsp:txBody>
      <dsp:txXfrm rot="-5400000">
        <a:off x="2" y="296717"/>
        <a:ext cx="585493" cy="250926"/>
      </dsp:txXfrm>
    </dsp:sp>
    <dsp:sp modelId="{6AD39D52-02FC-419F-9FFA-4ABCF680D5DF}">
      <dsp:nvSpPr>
        <dsp:cNvPr id="0" name=""/>
        <dsp:cNvSpPr/>
      </dsp:nvSpPr>
      <dsp:spPr>
        <a:xfrm rot="5400000">
          <a:off x="4135710" y="-3546246"/>
          <a:ext cx="543672" cy="764410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3200" kern="1200" dirty="0">
              <a:solidFill>
                <a:schemeClr val="bg1">
                  <a:lumMod val="85000"/>
                </a:schemeClr>
              </a:solidFill>
            </a:rPr>
            <a:t>İstem alma </a:t>
          </a:r>
        </a:p>
      </dsp:txBody>
      <dsp:txXfrm rot="-5400000">
        <a:off x="585493" y="30511"/>
        <a:ext cx="7617566" cy="490592"/>
      </dsp:txXfrm>
    </dsp:sp>
    <dsp:sp modelId="{2FE9B484-669E-4B90-A97A-BE9137FD0F26}">
      <dsp:nvSpPr>
        <dsp:cNvPr id="0" name=""/>
        <dsp:cNvSpPr/>
      </dsp:nvSpPr>
      <dsp:spPr>
        <a:xfrm rot="5400000">
          <a:off x="-125462" y="882283"/>
          <a:ext cx="836419" cy="585493"/>
        </a:xfrm>
        <a:prstGeom prst="chevron">
          <a:avLst/>
        </a:prstGeom>
        <a:noFill/>
        <a:ln w="9525" cap="flat" cmpd="sng" algn="ctr">
          <a:solidFill>
            <a:schemeClr val="accent2">
              <a:hueOff val="780253"/>
              <a:satOff val="-973"/>
              <a:lumOff val="229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600" kern="1200" dirty="0"/>
        </a:p>
      </dsp:txBody>
      <dsp:txXfrm rot="-5400000">
        <a:off x="2" y="1049567"/>
        <a:ext cx="585493" cy="250926"/>
      </dsp:txXfrm>
    </dsp:sp>
    <dsp:sp modelId="{BE124D77-A504-4880-BDAC-930D8CAC74C2}">
      <dsp:nvSpPr>
        <dsp:cNvPr id="0" name=""/>
        <dsp:cNvSpPr/>
      </dsp:nvSpPr>
      <dsp:spPr>
        <a:xfrm rot="5400000">
          <a:off x="4135710" y="-2793396"/>
          <a:ext cx="543672" cy="764410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780253"/>
              <a:satOff val="-973"/>
              <a:lumOff val="229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3200" kern="1200" dirty="0">
              <a:solidFill>
                <a:schemeClr val="bg1">
                  <a:lumMod val="85000"/>
                </a:schemeClr>
              </a:solidFill>
            </a:rPr>
            <a:t>Tüp hazırlığı</a:t>
          </a:r>
        </a:p>
      </dsp:txBody>
      <dsp:txXfrm rot="-5400000">
        <a:off x="585493" y="783361"/>
        <a:ext cx="7617566" cy="490592"/>
      </dsp:txXfrm>
    </dsp:sp>
    <dsp:sp modelId="{73BFDEA6-49E5-4543-998D-E7D0F985B2F2}">
      <dsp:nvSpPr>
        <dsp:cNvPr id="0" name=""/>
        <dsp:cNvSpPr/>
      </dsp:nvSpPr>
      <dsp:spPr>
        <a:xfrm rot="5400000">
          <a:off x="-125462" y="1635133"/>
          <a:ext cx="836419" cy="585493"/>
        </a:xfrm>
        <a:prstGeom prst="chevron">
          <a:avLst/>
        </a:prstGeom>
        <a:noFill/>
        <a:ln w="9525" cap="flat" cmpd="sng" algn="ctr">
          <a:solidFill>
            <a:schemeClr val="accent2">
              <a:hueOff val="1560506"/>
              <a:satOff val="-1946"/>
              <a:lumOff val="45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600" kern="1200" dirty="0"/>
        </a:p>
      </dsp:txBody>
      <dsp:txXfrm rot="-5400000">
        <a:off x="2" y="1802417"/>
        <a:ext cx="585493" cy="250926"/>
      </dsp:txXfrm>
    </dsp:sp>
    <dsp:sp modelId="{43CC35FD-B539-48F5-A3AA-3DE21DE55B95}">
      <dsp:nvSpPr>
        <dsp:cNvPr id="0" name=""/>
        <dsp:cNvSpPr/>
      </dsp:nvSpPr>
      <dsp:spPr>
        <a:xfrm rot="5400000">
          <a:off x="4135710" y="-2040546"/>
          <a:ext cx="543672" cy="764410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1560506"/>
              <a:satOff val="-1946"/>
              <a:lumOff val="45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3200" kern="1200" dirty="0">
              <a:solidFill>
                <a:schemeClr val="bg1">
                  <a:lumMod val="85000"/>
                </a:schemeClr>
              </a:solidFill>
            </a:rPr>
            <a:t>Barkodlama</a:t>
          </a:r>
        </a:p>
      </dsp:txBody>
      <dsp:txXfrm rot="-5400000">
        <a:off x="585493" y="1536211"/>
        <a:ext cx="7617566" cy="490592"/>
      </dsp:txXfrm>
    </dsp:sp>
    <dsp:sp modelId="{E93D85E2-ABEE-41FB-BD69-AFC595B729C0}">
      <dsp:nvSpPr>
        <dsp:cNvPr id="0" name=""/>
        <dsp:cNvSpPr/>
      </dsp:nvSpPr>
      <dsp:spPr>
        <a:xfrm rot="5400000">
          <a:off x="-125462" y="2387982"/>
          <a:ext cx="836419" cy="585493"/>
        </a:xfrm>
        <a:prstGeom prst="chevron">
          <a:avLst/>
        </a:prstGeom>
        <a:gradFill rotWithShape="0">
          <a:gsLst>
            <a:gs pos="0">
              <a:schemeClr val="accent2">
                <a:hueOff val="2340759"/>
                <a:satOff val="-2919"/>
                <a:lumOff val="686"/>
                <a:alphaOff val="0"/>
                <a:shade val="51000"/>
                <a:satMod val="130000"/>
              </a:schemeClr>
            </a:gs>
            <a:gs pos="80000">
              <a:schemeClr val="accent2">
                <a:hueOff val="2340759"/>
                <a:satOff val="-2919"/>
                <a:lumOff val="686"/>
                <a:alphaOff val="0"/>
                <a:shade val="93000"/>
                <a:satMod val="130000"/>
              </a:schemeClr>
            </a:gs>
            <a:gs pos="100000">
              <a:schemeClr val="accent2">
                <a:hueOff val="2340759"/>
                <a:satOff val="-2919"/>
                <a:lumOff val="686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2340759"/>
              <a:satOff val="-2919"/>
              <a:lumOff val="686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600" kern="1200" dirty="0"/>
        </a:p>
      </dsp:txBody>
      <dsp:txXfrm rot="-5400000">
        <a:off x="2" y="2555266"/>
        <a:ext cx="585493" cy="250926"/>
      </dsp:txXfrm>
    </dsp:sp>
    <dsp:sp modelId="{27F163E9-979E-4C13-A486-D5CAE5009E90}">
      <dsp:nvSpPr>
        <dsp:cNvPr id="0" name=""/>
        <dsp:cNvSpPr/>
      </dsp:nvSpPr>
      <dsp:spPr>
        <a:xfrm rot="5400000">
          <a:off x="4135710" y="-1287697"/>
          <a:ext cx="543672" cy="764410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2340759"/>
              <a:satOff val="-2919"/>
              <a:lumOff val="686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3200" b="1" kern="1200" dirty="0"/>
            <a:t>Hasta hazırlığı</a:t>
          </a:r>
        </a:p>
      </dsp:txBody>
      <dsp:txXfrm rot="-5400000">
        <a:off x="585493" y="2289060"/>
        <a:ext cx="7617566" cy="490592"/>
      </dsp:txXfrm>
    </dsp:sp>
    <dsp:sp modelId="{AA2210BC-DF30-4008-9BC9-C74888AE4E6B}">
      <dsp:nvSpPr>
        <dsp:cNvPr id="0" name=""/>
        <dsp:cNvSpPr/>
      </dsp:nvSpPr>
      <dsp:spPr>
        <a:xfrm rot="5400000">
          <a:off x="-125462" y="3140832"/>
          <a:ext cx="836419" cy="585493"/>
        </a:xfrm>
        <a:prstGeom prst="chevron">
          <a:avLst/>
        </a:prstGeom>
        <a:noFill/>
        <a:ln w="9525" cap="flat" cmpd="sng" algn="ctr">
          <a:solidFill>
            <a:schemeClr val="accent2">
              <a:hueOff val="3121013"/>
              <a:satOff val="-3893"/>
              <a:lumOff val="915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600" kern="1200" dirty="0"/>
        </a:p>
      </dsp:txBody>
      <dsp:txXfrm rot="-5400000">
        <a:off x="2" y="3308116"/>
        <a:ext cx="585493" cy="250926"/>
      </dsp:txXfrm>
    </dsp:sp>
    <dsp:sp modelId="{8A41E726-1608-46AA-9DD8-BF57FC1B4FEA}">
      <dsp:nvSpPr>
        <dsp:cNvPr id="0" name=""/>
        <dsp:cNvSpPr/>
      </dsp:nvSpPr>
      <dsp:spPr>
        <a:xfrm rot="5400000">
          <a:off x="4135710" y="-525882"/>
          <a:ext cx="543672" cy="764410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3121013"/>
              <a:satOff val="-3893"/>
              <a:lumOff val="915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3200" kern="1200" dirty="0">
              <a:solidFill>
                <a:schemeClr val="bg1">
                  <a:lumMod val="85000"/>
                </a:schemeClr>
              </a:solidFill>
            </a:rPr>
            <a:t>İşlem süreci</a:t>
          </a:r>
        </a:p>
      </dsp:txBody>
      <dsp:txXfrm rot="-5400000">
        <a:off x="585493" y="3050875"/>
        <a:ext cx="7617566" cy="490592"/>
      </dsp:txXfrm>
    </dsp:sp>
    <dsp:sp modelId="{7BC3E947-F764-48E0-9DB1-4A8A3738D4B4}">
      <dsp:nvSpPr>
        <dsp:cNvPr id="0" name=""/>
        <dsp:cNvSpPr/>
      </dsp:nvSpPr>
      <dsp:spPr>
        <a:xfrm rot="5400000">
          <a:off x="-125462" y="3893682"/>
          <a:ext cx="836419" cy="585493"/>
        </a:xfrm>
        <a:prstGeom prst="chevron">
          <a:avLst/>
        </a:prstGeom>
        <a:noFill/>
        <a:ln w="9525" cap="flat" cmpd="sng" algn="ctr">
          <a:solidFill>
            <a:schemeClr val="accent2">
              <a:hueOff val="3901266"/>
              <a:satOff val="-4866"/>
              <a:lumOff val="1144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600" kern="1200" dirty="0"/>
        </a:p>
      </dsp:txBody>
      <dsp:txXfrm rot="-5400000">
        <a:off x="2" y="4060966"/>
        <a:ext cx="585493" cy="250926"/>
      </dsp:txXfrm>
    </dsp:sp>
    <dsp:sp modelId="{74BD59BE-768D-417C-A80D-F250079C352E}">
      <dsp:nvSpPr>
        <dsp:cNvPr id="0" name=""/>
        <dsp:cNvSpPr/>
      </dsp:nvSpPr>
      <dsp:spPr>
        <a:xfrm rot="5400000">
          <a:off x="4135710" y="218002"/>
          <a:ext cx="543672" cy="764410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3901266"/>
              <a:satOff val="-4866"/>
              <a:lumOff val="1144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3200" kern="1200" dirty="0">
              <a:solidFill>
                <a:schemeClr val="bg1">
                  <a:lumMod val="85000"/>
                </a:schemeClr>
              </a:solidFill>
            </a:rPr>
            <a:t>Bölge bakımı</a:t>
          </a:r>
        </a:p>
      </dsp:txBody>
      <dsp:txXfrm rot="-5400000">
        <a:off x="585493" y="3794759"/>
        <a:ext cx="7617566" cy="490592"/>
      </dsp:txXfrm>
    </dsp:sp>
    <dsp:sp modelId="{137B1227-DAFA-4355-80F7-8C891E420C48}">
      <dsp:nvSpPr>
        <dsp:cNvPr id="0" name=""/>
        <dsp:cNvSpPr/>
      </dsp:nvSpPr>
      <dsp:spPr>
        <a:xfrm rot="5400000">
          <a:off x="-125462" y="4646532"/>
          <a:ext cx="836419" cy="585493"/>
        </a:xfrm>
        <a:prstGeom prst="chevron">
          <a:avLst/>
        </a:prstGeom>
        <a:noFill/>
        <a:ln w="9525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600" kern="1200" dirty="0"/>
        </a:p>
      </dsp:txBody>
      <dsp:txXfrm rot="-5400000">
        <a:off x="2" y="4813816"/>
        <a:ext cx="585493" cy="250926"/>
      </dsp:txXfrm>
    </dsp:sp>
    <dsp:sp modelId="{A5E341CE-561B-4F59-AE5F-7181DB445EE4}">
      <dsp:nvSpPr>
        <dsp:cNvPr id="0" name=""/>
        <dsp:cNvSpPr/>
      </dsp:nvSpPr>
      <dsp:spPr>
        <a:xfrm rot="5400000">
          <a:off x="4135710" y="970852"/>
          <a:ext cx="543672" cy="764410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3200" kern="1200" dirty="0">
              <a:solidFill>
                <a:schemeClr val="bg1">
                  <a:lumMod val="85000"/>
                </a:schemeClr>
              </a:solidFill>
            </a:rPr>
            <a:t>Tüp transferi</a:t>
          </a:r>
        </a:p>
      </dsp:txBody>
      <dsp:txXfrm rot="-5400000">
        <a:off x="585493" y="4547609"/>
        <a:ext cx="7617566" cy="49059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038FA5-4B48-4AF3-9FFB-952A9D5F1A36}">
      <dsp:nvSpPr>
        <dsp:cNvPr id="0" name=""/>
        <dsp:cNvSpPr/>
      </dsp:nvSpPr>
      <dsp:spPr>
        <a:xfrm rot="5400000">
          <a:off x="-125462" y="129433"/>
          <a:ext cx="836419" cy="585493"/>
        </a:xfrm>
        <a:prstGeom prst="chevron">
          <a:avLst/>
        </a:pr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600" kern="1200" dirty="0"/>
        </a:p>
      </dsp:txBody>
      <dsp:txXfrm rot="-5400000">
        <a:off x="2" y="296717"/>
        <a:ext cx="585493" cy="250926"/>
      </dsp:txXfrm>
    </dsp:sp>
    <dsp:sp modelId="{6AD39D52-02FC-419F-9FFA-4ABCF680D5DF}">
      <dsp:nvSpPr>
        <dsp:cNvPr id="0" name=""/>
        <dsp:cNvSpPr/>
      </dsp:nvSpPr>
      <dsp:spPr>
        <a:xfrm rot="5400000">
          <a:off x="4135710" y="-3546246"/>
          <a:ext cx="543672" cy="764410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3200" kern="1200" dirty="0">
              <a:solidFill>
                <a:schemeClr val="bg1">
                  <a:lumMod val="85000"/>
                </a:schemeClr>
              </a:solidFill>
            </a:rPr>
            <a:t>İstem alma </a:t>
          </a:r>
        </a:p>
      </dsp:txBody>
      <dsp:txXfrm rot="-5400000">
        <a:off x="585493" y="30511"/>
        <a:ext cx="7617566" cy="490592"/>
      </dsp:txXfrm>
    </dsp:sp>
    <dsp:sp modelId="{2FE9B484-669E-4B90-A97A-BE9137FD0F26}">
      <dsp:nvSpPr>
        <dsp:cNvPr id="0" name=""/>
        <dsp:cNvSpPr/>
      </dsp:nvSpPr>
      <dsp:spPr>
        <a:xfrm rot="5400000">
          <a:off x="-125462" y="882283"/>
          <a:ext cx="836419" cy="585493"/>
        </a:xfrm>
        <a:prstGeom prst="chevron">
          <a:avLst/>
        </a:prstGeom>
        <a:noFill/>
        <a:ln w="9525" cap="flat" cmpd="sng" algn="ctr">
          <a:solidFill>
            <a:schemeClr val="accent2">
              <a:hueOff val="780253"/>
              <a:satOff val="-973"/>
              <a:lumOff val="229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600" kern="1200" dirty="0"/>
        </a:p>
      </dsp:txBody>
      <dsp:txXfrm rot="-5400000">
        <a:off x="2" y="1049567"/>
        <a:ext cx="585493" cy="250926"/>
      </dsp:txXfrm>
    </dsp:sp>
    <dsp:sp modelId="{BE124D77-A504-4880-BDAC-930D8CAC74C2}">
      <dsp:nvSpPr>
        <dsp:cNvPr id="0" name=""/>
        <dsp:cNvSpPr/>
      </dsp:nvSpPr>
      <dsp:spPr>
        <a:xfrm rot="5400000">
          <a:off x="4135710" y="-2793396"/>
          <a:ext cx="543672" cy="764410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780253"/>
              <a:satOff val="-973"/>
              <a:lumOff val="229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3200" kern="1200" dirty="0">
              <a:solidFill>
                <a:schemeClr val="bg1">
                  <a:lumMod val="85000"/>
                </a:schemeClr>
              </a:solidFill>
            </a:rPr>
            <a:t>Tüp hazırlığı</a:t>
          </a:r>
        </a:p>
      </dsp:txBody>
      <dsp:txXfrm rot="-5400000">
        <a:off x="585493" y="783361"/>
        <a:ext cx="7617566" cy="490592"/>
      </dsp:txXfrm>
    </dsp:sp>
    <dsp:sp modelId="{73BFDEA6-49E5-4543-998D-E7D0F985B2F2}">
      <dsp:nvSpPr>
        <dsp:cNvPr id="0" name=""/>
        <dsp:cNvSpPr/>
      </dsp:nvSpPr>
      <dsp:spPr>
        <a:xfrm rot="5400000">
          <a:off x="-125462" y="1635133"/>
          <a:ext cx="836419" cy="585493"/>
        </a:xfrm>
        <a:prstGeom prst="chevron">
          <a:avLst/>
        </a:prstGeom>
        <a:noFill/>
        <a:ln w="9525" cap="flat" cmpd="sng" algn="ctr">
          <a:solidFill>
            <a:schemeClr val="accent2">
              <a:hueOff val="1560506"/>
              <a:satOff val="-1946"/>
              <a:lumOff val="45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600" kern="1200" dirty="0"/>
        </a:p>
      </dsp:txBody>
      <dsp:txXfrm rot="-5400000">
        <a:off x="2" y="1802417"/>
        <a:ext cx="585493" cy="250926"/>
      </dsp:txXfrm>
    </dsp:sp>
    <dsp:sp modelId="{43CC35FD-B539-48F5-A3AA-3DE21DE55B95}">
      <dsp:nvSpPr>
        <dsp:cNvPr id="0" name=""/>
        <dsp:cNvSpPr/>
      </dsp:nvSpPr>
      <dsp:spPr>
        <a:xfrm rot="5400000">
          <a:off x="4135710" y="-2040546"/>
          <a:ext cx="543672" cy="764410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1560506"/>
              <a:satOff val="-1946"/>
              <a:lumOff val="45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3200" kern="1200" dirty="0">
              <a:solidFill>
                <a:schemeClr val="bg1">
                  <a:lumMod val="85000"/>
                </a:schemeClr>
              </a:solidFill>
            </a:rPr>
            <a:t>Barkodlama</a:t>
          </a:r>
        </a:p>
      </dsp:txBody>
      <dsp:txXfrm rot="-5400000">
        <a:off x="585493" y="1536211"/>
        <a:ext cx="7617566" cy="490592"/>
      </dsp:txXfrm>
    </dsp:sp>
    <dsp:sp modelId="{E93D85E2-ABEE-41FB-BD69-AFC595B729C0}">
      <dsp:nvSpPr>
        <dsp:cNvPr id="0" name=""/>
        <dsp:cNvSpPr/>
      </dsp:nvSpPr>
      <dsp:spPr>
        <a:xfrm rot="5400000">
          <a:off x="-125462" y="2387982"/>
          <a:ext cx="836419" cy="585493"/>
        </a:xfrm>
        <a:prstGeom prst="chevron">
          <a:avLst/>
        </a:prstGeom>
        <a:noFill/>
        <a:ln w="9525" cap="flat" cmpd="sng" algn="ctr">
          <a:solidFill>
            <a:schemeClr val="accent2">
              <a:hueOff val="2340759"/>
              <a:satOff val="-2919"/>
              <a:lumOff val="686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600" kern="1200" dirty="0"/>
        </a:p>
      </dsp:txBody>
      <dsp:txXfrm rot="-5400000">
        <a:off x="2" y="2555266"/>
        <a:ext cx="585493" cy="250926"/>
      </dsp:txXfrm>
    </dsp:sp>
    <dsp:sp modelId="{27F163E9-979E-4C13-A486-D5CAE5009E90}">
      <dsp:nvSpPr>
        <dsp:cNvPr id="0" name=""/>
        <dsp:cNvSpPr/>
      </dsp:nvSpPr>
      <dsp:spPr>
        <a:xfrm rot="5400000">
          <a:off x="4135710" y="-1287697"/>
          <a:ext cx="543672" cy="764410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2340759"/>
              <a:satOff val="-2919"/>
              <a:lumOff val="686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3200" kern="1200" dirty="0">
              <a:solidFill>
                <a:schemeClr val="bg1">
                  <a:lumMod val="85000"/>
                </a:schemeClr>
              </a:solidFill>
            </a:rPr>
            <a:t>Hasta hazırlığı</a:t>
          </a:r>
        </a:p>
      </dsp:txBody>
      <dsp:txXfrm rot="-5400000">
        <a:off x="585493" y="2289060"/>
        <a:ext cx="7617566" cy="490592"/>
      </dsp:txXfrm>
    </dsp:sp>
    <dsp:sp modelId="{AA2210BC-DF30-4008-9BC9-C74888AE4E6B}">
      <dsp:nvSpPr>
        <dsp:cNvPr id="0" name=""/>
        <dsp:cNvSpPr/>
      </dsp:nvSpPr>
      <dsp:spPr>
        <a:xfrm rot="5400000">
          <a:off x="-125462" y="3140832"/>
          <a:ext cx="836419" cy="585493"/>
        </a:xfrm>
        <a:prstGeom prst="chevron">
          <a:avLst/>
        </a:prstGeom>
        <a:gradFill rotWithShape="0">
          <a:gsLst>
            <a:gs pos="0">
              <a:schemeClr val="accent2">
                <a:hueOff val="3121013"/>
                <a:satOff val="-3893"/>
                <a:lumOff val="915"/>
                <a:alphaOff val="0"/>
                <a:shade val="51000"/>
                <a:satMod val="130000"/>
              </a:schemeClr>
            </a:gs>
            <a:gs pos="80000">
              <a:schemeClr val="accent2">
                <a:hueOff val="3121013"/>
                <a:satOff val="-3893"/>
                <a:lumOff val="915"/>
                <a:alphaOff val="0"/>
                <a:shade val="93000"/>
                <a:satMod val="130000"/>
              </a:schemeClr>
            </a:gs>
            <a:gs pos="100000">
              <a:schemeClr val="accent2">
                <a:hueOff val="3121013"/>
                <a:satOff val="-3893"/>
                <a:lumOff val="915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3121013"/>
              <a:satOff val="-3893"/>
              <a:lumOff val="915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600" kern="1200" dirty="0"/>
        </a:p>
      </dsp:txBody>
      <dsp:txXfrm rot="-5400000">
        <a:off x="2" y="3308116"/>
        <a:ext cx="585493" cy="250926"/>
      </dsp:txXfrm>
    </dsp:sp>
    <dsp:sp modelId="{8A41E726-1608-46AA-9DD8-BF57FC1B4FEA}">
      <dsp:nvSpPr>
        <dsp:cNvPr id="0" name=""/>
        <dsp:cNvSpPr/>
      </dsp:nvSpPr>
      <dsp:spPr>
        <a:xfrm rot="5400000">
          <a:off x="4135710" y="-525882"/>
          <a:ext cx="543672" cy="764410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3121013"/>
              <a:satOff val="-3893"/>
              <a:lumOff val="915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3200" b="1" kern="1200" dirty="0"/>
            <a:t>İşlem süreci</a:t>
          </a:r>
        </a:p>
      </dsp:txBody>
      <dsp:txXfrm rot="-5400000">
        <a:off x="585493" y="3050875"/>
        <a:ext cx="7617566" cy="490592"/>
      </dsp:txXfrm>
    </dsp:sp>
    <dsp:sp modelId="{7BC3E947-F764-48E0-9DB1-4A8A3738D4B4}">
      <dsp:nvSpPr>
        <dsp:cNvPr id="0" name=""/>
        <dsp:cNvSpPr/>
      </dsp:nvSpPr>
      <dsp:spPr>
        <a:xfrm rot="5400000">
          <a:off x="-125462" y="3893682"/>
          <a:ext cx="836419" cy="585493"/>
        </a:xfrm>
        <a:prstGeom prst="chevron">
          <a:avLst/>
        </a:prstGeom>
        <a:noFill/>
        <a:ln w="9525" cap="flat" cmpd="sng" algn="ctr">
          <a:solidFill>
            <a:schemeClr val="accent2">
              <a:hueOff val="3901266"/>
              <a:satOff val="-4866"/>
              <a:lumOff val="1144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600" kern="1200" dirty="0"/>
        </a:p>
      </dsp:txBody>
      <dsp:txXfrm rot="-5400000">
        <a:off x="2" y="4060966"/>
        <a:ext cx="585493" cy="250926"/>
      </dsp:txXfrm>
    </dsp:sp>
    <dsp:sp modelId="{74BD59BE-768D-417C-A80D-F250079C352E}">
      <dsp:nvSpPr>
        <dsp:cNvPr id="0" name=""/>
        <dsp:cNvSpPr/>
      </dsp:nvSpPr>
      <dsp:spPr>
        <a:xfrm rot="5400000">
          <a:off x="4135710" y="218002"/>
          <a:ext cx="543672" cy="764410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3901266"/>
              <a:satOff val="-4866"/>
              <a:lumOff val="1144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3200" kern="1200" dirty="0">
              <a:solidFill>
                <a:schemeClr val="bg1">
                  <a:lumMod val="85000"/>
                </a:schemeClr>
              </a:solidFill>
            </a:rPr>
            <a:t>Bölge bakımı</a:t>
          </a:r>
        </a:p>
      </dsp:txBody>
      <dsp:txXfrm rot="-5400000">
        <a:off x="585493" y="3794759"/>
        <a:ext cx="7617566" cy="490592"/>
      </dsp:txXfrm>
    </dsp:sp>
    <dsp:sp modelId="{137B1227-DAFA-4355-80F7-8C891E420C48}">
      <dsp:nvSpPr>
        <dsp:cNvPr id="0" name=""/>
        <dsp:cNvSpPr/>
      </dsp:nvSpPr>
      <dsp:spPr>
        <a:xfrm rot="5400000">
          <a:off x="-125462" y="4646532"/>
          <a:ext cx="836419" cy="585493"/>
        </a:xfrm>
        <a:prstGeom prst="chevron">
          <a:avLst/>
        </a:prstGeom>
        <a:noFill/>
        <a:ln w="9525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600" kern="1200" dirty="0"/>
        </a:p>
      </dsp:txBody>
      <dsp:txXfrm rot="-5400000">
        <a:off x="2" y="4813816"/>
        <a:ext cx="585493" cy="250926"/>
      </dsp:txXfrm>
    </dsp:sp>
    <dsp:sp modelId="{A5E341CE-561B-4F59-AE5F-7181DB445EE4}">
      <dsp:nvSpPr>
        <dsp:cNvPr id="0" name=""/>
        <dsp:cNvSpPr/>
      </dsp:nvSpPr>
      <dsp:spPr>
        <a:xfrm rot="5400000">
          <a:off x="4135710" y="970852"/>
          <a:ext cx="543672" cy="764410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3200" kern="1200" dirty="0">
              <a:solidFill>
                <a:schemeClr val="bg1">
                  <a:lumMod val="85000"/>
                </a:schemeClr>
              </a:solidFill>
            </a:rPr>
            <a:t>Tüp transferi</a:t>
          </a:r>
        </a:p>
      </dsp:txBody>
      <dsp:txXfrm rot="-5400000">
        <a:off x="585493" y="4547609"/>
        <a:ext cx="7617566" cy="490592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0136A4-77D9-434C-96C1-BFD013187AB9}">
      <dsp:nvSpPr>
        <dsp:cNvPr id="0" name=""/>
        <dsp:cNvSpPr/>
      </dsp:nvSpPr>
      <dsp:spPr>
        <a:xfrm>
          <a:off x="1851818" y="0"/>
          <a:ext cx="4525963" cy="4525963"/>
        </a:xfrm>
        <a:prstGeom prst="ellipse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900" b="1" kern="1200" dirty="0"/>
            <a:t>Venöz kan</a:t>
          </a:r>
          <a:endParaRPr lang="tr-TR" sz="1900" kern="1200" dirty="0"/>
        </a:p>
      </dsp:txBody>
      <dsp:txXfrm>
        <a:off x="3323887" y="226298"/>
        <a:ext cx="1581824" cy="678894"/>
      </dsp:txXfrm>
    </dsp:sp>
    <dsp:sp modelId="{A0AA2354-8C3B-47E3-BD85-FEE0CD1E1BC6}">
      <dsp:nvSpPr>
        <dsp:cNvPr id="0" name=""/>
        <dsp:cNvSpPr/>
      </dsp:nvSpPr>
      <dsp:spPr>
        <a:xfrm>
          <a:off x="2417563" y="1131490"/>
          <a:ext cx="3394472" cy="3394472"/>
        </a:xfrm>
        <a:prstGeom prst="ellipse">
          <a:avLst/>
        </a:prstGeom>
        <a:solidFill>
          <a:schemeClr val="accent2">
            <a:shade val="80000"/>
            <a:hueOff val="-17936"/>
            <a:satOff val="-2012"/>
            <a:lumOff val="1284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900" b="1" kern="1200" dirty="0"/>
            <a:t>Arteriyel kan</a:t>
          </a:r>
          <a:endParaRPr lang="tr-TR" sz="1900" kern="1200" dirty="0"/>
        </a:p>
      </dsp:txBody>
      <dsp:txXfrm>
        <a:off x="3323887" y="1343645"/>
        <a:ext cx="1581824" cy="636463"/>
      </dsp:txXfrm>
    </dsp:sp>
    <dsp:sp modelId="{0025E247-9046-4E2F-842D-439F66CFBFDF}">
      <dsp:nvSpPr>
        <dsp:cNvPr id="0" name=""/>
        <dsp:cNvSpPr/>
      </dsp:nvSpPr>
      <dsp:spPr>
        <a:xfrm>
          <a:off x="2983309" y="2262981"/>
          <a:ext cx="2262981" cy="2262981"/>
        </a:xfrm>
        <a:prstGeom prst="ellipse">
          <a:avLst/>
        </a:prstGeom>
        <a:solidFill>
          <a:schemeClr val="accent2">
            <a:shade val="80000"/>
            <a:hueOff val="-35872"/>
            <a:satOff val="-4024"/>
            <a:lumOff val="2568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900" b="1" kern="1200" dirty="0"/>
            <a:t>Kapiller kan</a:t>
          </a:r>
          <a:endParaRPr lang="tr-TR" sz="1900" kern="1200" dirty="0"/>
        </a:p>
      </dsp:txBody>
      <dsp:txXfrm>
        <a:off x="3314715" y="2828726"/>
        <a:ext cx="1600169" cy="113149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038FA5-4B48-4AF3-9FFB-952A9D5F1A36}">
      <dsp:nvSpPr>
        <dsp:cNvPr id="0" name=""/>
        <dsp:cNvSpPr/>
      </dsp:nvSpPr>
      <dsp:spPr>
        <a:xfrm rot="5400000">
          <a:off x="-125462" y="129433"/>
          <a:ext cx="836419" cy="585493"/>
        </a:xfrm>
        <a:prstGeom prst="chevron">
          <a:avLst/>
        </a:pr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600" kern="1200" dirty="0"/>
        </a:p>
      </dsp:txBody>
      <dsp:txXfrm rot="-5400000">
        <a:off x="2" y="296717"/>
        <a:ext cx="585493" cy="250926"/>
      </dsp:txXfrm>
    </dsp:sp>
    <dsp:sp modelId="{6AD39D52-02FC-419F-9FFA-4ABCF680D5DF}">
      <dsp:nvSpPr>
        <dsp:cNvPr id="0" name=""/>
        <dsp:cNvSpPr/>
      </dsp:nvSpPr>
      <dsp:spPr>
        <a:xfrm rot="5400000">
          <a:off x="4135710" y="-3546246"/>
          <a:ext cx="543672" cy="764410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3200" kern="1200" dirty="0">
              <a:solidFill>
                <a:schemeClr val="bg1">
                  <a:lumMod val="85000"/>
                </a:schemeClr>
              </a:solidFill>
            </a:rPr>
            <a:t>İstem alma </a:t>
          </a:r>
        </a:p>
      </dsp:txBody>
      <dsp:txXfrm rot="-5400000">
        <a:off x="585493" y="30511"/>
        <a:ext cx="7617566" cy="490592"/>
      </dsp:txXfrm>
    </dsp:sp>
    <dsp:sp modelId="{2FE9B484-669E-4B90-A97A-BE9137FD0F26}">
      <dsp:nvSpPr>
        <dsp:cNvPr id="0" name=""/>
        <dsp:cNvSpPr/>
      </dsp:nvSpPr>
      <dsp:spPr>
        <a:xfrm rot="5400000">
          <a:off x="-125462" y="882283"/>
          <a:ext cx="836419" cy="585493"/>
        </a:xfrm>
        <a:prstGeom prst="chevron">
          <a:avLst/>
        </a:prstGeom>
        <a:noFill/>
        <a:ln w="9525" cap="flat" cmpd="sng" algn="ctr">
          <a:solidFill>
            <a:schemeClr val="accent2">
              <a:hueOff val="780253"/>
              <a:satOff val="-973"/>
              <a:lumOff val="229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600" kern="1200" dirty="0"/>
        </a:p>
      </dsp:txBody>
      <dsp:txXfrm rot="-5400000">
        <a:off x="2" y="1049567"/>
        <a:ext cx="585493" cy="250926"/>
      </dsp:txXfrm>
    </dsp:sp>
    <dsp:sp modelId="{BE124D77-A504-4880-BDAC-930D8CAC74C2}">
      <dsp:nvSpPr>
        <dsp:cNvPr id="0" name=""/>
        <dsp:cNvSpPr/>
      </dsp:nvSpPr>
      <dsp:spPr>
        <a:xfrm rot="5400000">
          <a:off x="4135710" y="-2793396"/>
          <a:ext cx="543672" cy="764410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780253"/>
              <a:satOff val="-973"/>
              <a:lumOff val="229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3200" kern="1200" dirty="0">
              <a:solidFill>
                <a:schemeClr val="bg1">
                  <a:lumMod val="85000"/>
                </a:schemeClr>
              </a:solidFill>
            </a:rPr>
            <a:t>Tüp hazırlığı</a:t>
          </a:r>
        </a:p>
      </dsp:txBody>
      <dsp:txXfrm rot="-5400000">
        <a:off x="585493" y="783361"/>
        <a:ext cx="7617566" cy="490592"/>
      </dsp:txXfrm>
    </dsp:sp>
    <dsp:sp modelId="{73BFDEA6-49E5-4543-998D-E7D0F985B2F2}">
      <dsp:nvSpPr>
        <dsp:cNvPr id="0" name=""/>
        <dsp:cNvSpPr/>
      </dsp:nvSpPr>
      <dsp:spPr>
        <a:xfrm rot="5400000">
          <a:off x="-125462" y="1635133"/>
          <a:ext cx="836419" cy="585493"/>
        </a:xfrm>
        <a:prstGeom prst="chevron">
          <a:avLst/>
        </a:prstGeom>
        <a:noFill/>
        <a:ln w="9525" cap="flat" cmpd="sng" algn="ctr">
          <a:solidFill>
            <a:schemeClr val="accent2">
              <a:hueOff val="1560506"/>
              <a:satOff val="-1946"/>
              <a:lumOff val="45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600" kern="1200" dirty="0"/>
        </a:p>
      </dsp:txBody>
      <dsp:txXfrm rot="-5400000">
        <a:off x="2" y="1802417"/>
        <a:ext cx="585493" cy="250926"/>
      </dsp:txXfrm>
    </dsp:sp>
    <dsp:sp modelId="{43CC35FD-B539-48F5-A3AA-3DE21DE55B95}">
      <dsp:nvSpPr>
        <dsp:cNvPr id="0" name=""/>
        <dsp:cNvSpPr/>
      </dsp:nvSpPr>
      <dsp:spPr>
        <a:xfrm rot="5400000">
          <a:off x="4135710" y="-2110055"/>
          <a:ext cx="543672" cy="764410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1560506"/>
              <a:satOff val="-1946"/>
              <a:lumOff val="45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3200" kern="1200" dirty="0">
              <a:solidFill>
                <a:schemeClr val="bg1">
                  <a:lumMod val="85000"/>
                </a:schemeClr>
              </a:solidFill>
            </a:rPr>
            <a:t>Barkodlama</a:t>
          </a:r>
        </a:p>
      </dsp:txBody>
      <dsp:txXfrm rot="-5400000">
        <a:off x="585493" y="1466702"/>
        <a:ext cx="7617566" cy="490592"/>
      </dsp:txXfrm>
    </dsp:sp>
    <dsp:sp modelId="{E93D85E2-ABEE-41FB-BD69-AFC595B729C0}">
      <dsp:nvSpPr>
        <dsp:cNvPr id="0" name=""/>
        <dsp:cNvSpPr/>
      </dsp:nvSpPr>
      <dsp:spPr>
        <a:xfrm rot="5400000">
          <a:off x="-125462" y="2387982"/>
          <a:ext cx="836419" cy="585493"/>
        </a:xfrm>
        <a:prstGeom prst="chevron">
          <a:avLst/>
        </a:prstGeom>
        <a:noFill/>
        <a:ln w="9525" cap="flat" cmpd="sng" algn="ctr">
          <a:solidFill>
            <a:schemeClr val="accent2">
              <a:hueOff val="2340759"/>
              <a:satOff val="-2919"/>
              <a:lumOff val="686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600" kern="1200" dirty="0"/>
        </a:p>
      </dsp:txBody>
      <dsp:txXfrm rot="-5400000">
        <a:off x="2" y="2555266"/>
        <a:ext cx="585493" cy="250926"/>
      </dsp:txXfrm>
    </dsp:sp>
    <dsp:sp modelId="{27F163E9-979E-4C13-A486-D5CAE5009E90}">
      <dsp:nvSpPr>
        <dsp:cNvPr id="0" name=""/>
        <dsp:cNvSpPr/>
      </dsp:nvSpPr>
      <dsp:spPr>
        <a:xfrm rot="5400000">
          <a:off x="4135710" y="-1357205"/>
          <a:ext cx="543672" cy="764410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2340759"/>
              <a:satOff val="-2919"/>
              <a:lumOff val="686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3200" kern="1200" dirty="0">
              <a:solidFill>
                <a:schemeClr val="bg1">
                  <a:lumMod val="85000"/>
                </a:schemeClr>
              </a:solidFill>
            </a:rPr>
            <a:t>Hasta hazırlığı</a:t>
          </a:r>
        </a:p>
      </dsp:txBody>
      <dsp:txXfrm rot="-5400000">
        <a:off x="585493" y="2219552"/>
        <a:ext cx="7617566" cy="490592"/>
      </dsp:txXfrm>
    </dsp:sp>
    <dsp:sp modelId="{AA2210BC-DF30-4008-9BC9-C74888AE4E6B}">
      <dsp:nvSpPr>
        <dsp:cNvPr id="0" name=""/>
        <dsp:cNvSpPr/>
      </dsp:nvSpPr>
      <dsp:spPr>
        <a:xfrm rot="5400000">
          <a:off x="-125462" y="3140832"/>
          <a:ext cx="836419" cy="585493"/>
        </a:xfrm>
        <a:prstGeom prst="chevron">
          <a:avLst/>
        </a:prstGeom>
        <a:noFill/>
        <a:ln w="9525" cap="flat" cmpd="sng" algn="ctr">
          <a:solidFill>
            <a:schemeClr val="accent2">
              <a:hueOff val="3121013"/>
              <a:satOff val="-3893"/>
              <a:lumOff val="915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600" kern="1200" dirty="0"/>
        </a:p>
      </dsp:txBody>
      <dsp:txXfrm rot="-5400000">
        <a:off x="2" y="3308116"/>
        <a:ext cx="585493" cy="250926"/>
      </dsp:txXfrm>
    </dsp:sp>
    <dsp:sp modelId="{8A41E726-1608-46AA-9DD8-BF57FC1B4FEA}">
      <dsp:nvSpPr>
        <dsp:cNvPr id="0" name=""/>
        <dsp:cNvSpPr/>
      </dsp:nvSpPr>
      <dsp:spPr>
        <a:xfrm rot="5400000">
          <a:off x="4135710" y="-595390"/>
          <a:ext cx="543672" cy="764410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3121013"/>
              <a:satOff val="-3893"/>
              <a:lumOff val="915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3200" kern="1200" dirty="0">
              <a:solidFill>
                <a:schemeClr val="bg1">
                  <a:lumMod val="85000"/>
                </a:schemeClr>
              </a:solidFill>
            </a:rPr>
            <a:t>İşlem süreci</a:t>
          </a:r>
        </a:p>
      </dsp:txBody>
      <dsp:txXfrm rot="-5400000">
        <a:off x="585493" y="2981367"/>
        <a:ext cx="7617566" cy="490592"/>
      </dsp:txXfrm>
    </dsp:sp>
    <dsp:sp modelId="{7BC3E947-F764-48E0-9DB1-4A8A3738D4B4}">
      <dsp:nvSpPr>
        <dsp:cNvPr id="0" name=""/>
        <dsp:cNvSpPr/>
      </dsp:nvSpPr>
      <dsp:spPr>
        <a:xfrm rot="5400000">
          <a:off x="-125462" y="3893682"/>
          <a:ext cx="836419" cy="585493"/>
        </a:xfrm>
        <a:prstGeom prst="chevron">
          <a:avLst/>
        </a:prstGeom>
        <a:gradFill rotWithShape="0">
          <a:gsLst>
            <a:gs pos="0">
              <a:schemeClr val="accent2">
                <a:hueOff val="3901266"/>
                <a:satOff val="-4866"/>
                <a:lumOff val="1144"/>
                <a:alphaOff val="0"/>
                <a:shade val="51000"/>
                <a:satMod val="130000"/>
              </a:schemeClr>
            </a:gs>
            <a:gs pos="80000">
              <a:schemeClr val="accent2">
                <a:hueOff val="3901266"/>
                <a:satOff val="-4866"/>
                <a:lumOff val="1144"/>
                <a:alphaOff val="0"/>
                <a:shade val="93000"/>
                <a:satMod val="130000"/>
              </a:schemeClr>
            </a:gs>
            <a:gs pos="100000">
              <a:schemeClr val="accent2">
                <a:hueOff val="3901266"/>
                <a:satOff val="-4866"/>
                <a:lumOff val="1144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3901266"/>
              <a:satOff val="-4866"/>
              <a:lumOff val="1144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600" kern="1200" dirty="0"/>
        </a:p>
      </dsp:txBody>
      <dsp:txXfrm rot="-5400000">
        <a:off x="2" y="4060966"/>
        <a:ext cx="585493" cy="250926"/>
      </dsp:txXfrm>
    </dsp:sp>
    <dsp:sp modelId="{74BD59BE-768D-417C-A80D-F250079C352E}">
      <dsp:nvSpPr>
        <dsp:cNvPr id="0" name=""/>
        <dsp:cNvSpPr/>
      </dsp:nvSpPr>
      <dsp:spPr>
        <a:xfrm rot="5400000">
          <a:off x="4135710" y="218002"/>
          <a:ext cx="543672" cy="764410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3901266"/>
              <a:satOff val="-4866"/>
              <a:lumOff val="1144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3200" b="1" kern="1200" dirty="0"/>
            <a:t>Bölge bakımı</a:t>
          </a:r>
        </a:p>
      </dsp:txBody>
      <dsp:txXfrm rot="-5400000">
        <a:off x="585493" y="3794759"/>
        <a:ext cx="7617566" cy="490592"/>
      </dsp:txXfrm>
    </dsp:sp>
    <dsp:sp modelId="{137B1227-DAFA-4355-80F7-8C891E420C48}">
      <dsp:nvSpPr>
        <dsp:cNvPr id="0" name=""/>
        <dsp:cNvSpPr/>
      </dsp:nvSpPr>
      <dsp:spPr>
        <a:xfrm rot="5400000">
          <a:off x="-125462" y="4646532"/>
          <a:ext cx="836419" cy="585493"/>
        </a:xfrm>
        <a:prstGeom prst="chevron">
          <a:avLst/>
        </a:prstGeom>
        <a:noFill/>
        <a:ln w="9525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600" kern="1200" dirty="0"/>
        </a:p>
      </dsp:txBody>
      <dsp:txXfrm rot="-5400000">
        <a:off x="2" y="4813816"/>
        <a:ext cx="585493" cy="250926"/>
      </dsp:txXfrm>
    </dsp:sp>
    <dsp:sp modelId="{A5E341CE-561B-4F59-AE5F-7181DB445EE4}">
      <dsp:nvSpPr>
        <dsp:cNvPr id="0" name=""/>
        <dsp:cNvSpPr/>
      </dsp:nvSpPr>
      <dsp:spPr>
        <a:xfrm rot="5400000">
          <a:off x="4135710" y="901343"/>
          <a:ext cx="543672" cy="764410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3200" kern="1200" dirty="0">
              <a:solidFill>
                <a:schemeClr val="bg1">
                  <a:lumMod val="85000"/>
                </a:schemeClr>
              </a:solidFill>
            </a:rPr>
            <a:t>Tüp transferi</a:t>
          </a:r>
        </a:p>
      </dsp:txBody>
      <dsp:txXfrm rot="-5400000">
        <a:off x="585493" y="4478100"/>
        <a:ext cx="7617566" cy="49059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#1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9F952C-FFB3-4F7F-8A7E-61204C2D8684}" type="datetimeFigureOut">
              <a:rPr lang="en-US" smtClean="0"/>
              <a:t>8/24/2023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E4D5E-D33A-4B79-BBBD-08859E996A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4155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CE4D5E-D33A-4B79-BBBD-08859E996A9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8102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9AEBB-20E8-42A6-A79E-94139BE5216E}" type="datetimeFigureOut">
              <a:rPr lang="tr-TR" smtClean="0"/>
              <a:pPr/>
              <a:t>24.08.2023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C0059-EEB4-40D0-8E9D-7BFE79C1F0E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4971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9AEBB-20E8-42A6-A79E-94139BE5216E}" type="datetimeFigureOut">
              <a:rPr lang="tr-TR" smtClean="0"/>
              <a:pPr/>
              <a:t>24.08.2023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C0059-EEB4-40D0-8E9D-7BFE79C1F0E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86123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9AEBB-20E8-42A6-A79E-94139BE5216E}" type="datetimeFigureOut">
              <a:rPr lang="tr-TR" smtClean="0"/>
              <a:pPr/>
              <a:t>24.08.2023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C0059-EEB4-40D0-8E9D-7BFE79C1F0E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67240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9AEBB-20E8-42A6-A79E-94139BE5216E}" type="datetimeFigureOut">
              <a:rPr lang="tr-TR" smtClean="0"/>
              <a:pPr/>
              <a:t>24.08.2023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C0059-EEB4-40D0-8E9D-7BFE79C1F0E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68781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9AEBB-20E8-42A6-A79E-94139BE5216E}" type="datetimeFigureOut">
              <a:rPr lang="tr-TR" smtClean="0"/>
              <a:pPr/>
              <a:t>24.08.2023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C0059-EEB4-40D0-8E9D-7BFE79C1F0E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8958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9AEBB-20E8-42A6-A79E-94139BE5216E}" type="datetimeFigureOut">
              <a:rPr lang="tr-TR" smtClean="0"/>
              <a:pPr/>
              <a:t>24.08.2023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C0059-EEB4-40D0-8E9D-7BFE79C1F0E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39051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9AEBB-20E8-42A6-A79E-94139BE5216E}" type="datetimeFigureOut">
              <a:rPr lang="tr-TR" smtClean="0"/>
              <a:pPr/>
              <a:t>24.08.2023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C0059-EEB4-40D0-8E9D-7BFE79C1F0E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96361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9AEBB-20E8-42A6-A79E-94139BE5216E}" type="datetimeFigureOut">
              <a:rPr lang="tr-TR" smtClean="0"/>
              <a:pPr/>
              <a:t>24.08.2023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C0059-EEB4-40D0-8E9D-7BFE79C1F0E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58061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9AEBB-20E8-42A6-A79E-94139BE5216E}" type="datetimeFigureOut">
              <a:rPr lang="tr-TR" smtClean="0"/>
              <a:pPr/>
              <a:t>24.08.2023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C0059-EEB4-40D0-8E9D-7BFE79C1F0E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89882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9AEBB-20E8-42A6-A79E-94139BE5216E}" type="datetimeFigureOut">
              <a:rPr lang="tr-TR" smtClean="0"/>
              <a:pPr/>
              <a:t>24.08.2023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C0059-EEB4-40D0-8E9D-7BFE79C1F0E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77093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9AEBB-20E8-42A6-A79E-94139BE5216E}" type="datetimeFigureOut">
              <a:rPr lang="tr-TR" smtClean="0"/>
              <a:pPr/>
              <a:t>24.08.2023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C0059-EEB4-40D0-8E9D-7BFE79C1F0E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21203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09AEBB-20E8-42A6-A79E-94139BE5216E}" type="datetimeFigureOut">
              <a:rPr lang="tr-TR" smtClean="0"/>
              <a:pPr/>
              <a:t>24.08.2023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2C0059-EEB4-40D0-8E9D-7BFE79C1F0E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07227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2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7" Type="http://schemas.openxmlformats.org/officeDocument/2006/relationships/image" Target="../media/image2.pn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7" Type="http://schemas.openxmlformats.org/officeDocument/2006/relationships/image" Target="../media/image2.pn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21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7" Type="http://schemas.openxmlformats.org/officeDocument/2006/relationships/image" Target="../media/image2.png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2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7" Type="http://schemas.openxmlformats.org/officeDocument/2006/relationships/image" Target="../media/image2.png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2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2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2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>
                <a:solidFill>
                  <a:schemeClr val="accent2"/>
                </a:solidFill>
              </a:rPr>
              <a:t>NUMUNE ALMA SÜRECİ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83768" y="3861048"/>
            <a:ext cx="6400800" cy="1752600"/>
          </a:xfrm>
        </p:spPr>
        <p:txBody>
          <a:bodyPr/>
          <a:lstStyle/>
          <a:p>
            <a:pPr algn="r"/>
            <a:r>
              <a:rPr lang="tr-TR" sz="1800" b="1" dirty="0">
                <a:solidFill>
                  <a:schemeClr val="tx1"/>
                </a:solidFill>
              </a:rPr>
              <a:t>Şenay EVREN ÖZTAŞLI</a:t>
            </a:r>
          </a:p>
          <a:p>
            <a:pPr algn="r"/>
            <a:r>
              <a:rPr lang="tr-TR" sz="1800" b="1" dirty="0">
                <a:solidFill>
                  <a:schemeClr val="tx1"/>
                </a:solidFill>
              </a:rPr>
              <a:t>EĞİTİM HEMŞİRESİ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764704"/>
          <a:ext cx="8229600" cy="53614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EACE8539-410D-4752-972A-1EAF38CD0FC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endParaRPr lang="tr-TR" sz="2800" dirty="0"/>
          </a:p>
          <a:p>
            <a:pPr>
              <a:buFont typeface="Wingdings" pitchFamily="2" charset="2"/>
              <a:buChar char="q"/>
            </a:pPr>
            <a:endParaRPr lang="tr-TR" sz="2800" dirty="0"/>
          </a:p>
          <a:p>
            <a:pPr>
              <a:buFont typeface="Wingdings" pitchFamily="2" charset="2"/>
              <a:buChar char="q"/>
            </a:pPr>
            <a:r>
              <a:rPr lang="tr-TR" sz="2800" dirty="0"/>
              <a:t>Hasta stresi, her yaşta test sonuçlarını etkiler. 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xmlns="" id="{78D036A5-67D5-4B73-9D90-D03691B30A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764704"/>
          <a:ext cx="8229600" cy="53614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4651D5CA-DF5B-41CD-A93A-378C9730992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>
                <a:solidFill>
                  <a:schemeClr val="accent2"/>
                </a:solidFill>
              </a:rPr>
              <a:t>Nelere Dikkat Edelim???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258816" cy="4525963"/>
          </a:xfrm>
        </p:spPr>
        <p:txBody>
          <a:bodyPr>
            <a:normAutofit fontScale="62500" lnSpcReduction="20000"/>
          </a:bodyPr>
          <a:lstStyle/>
          <a:p>
            <a:pPr>
              <a:buFont typeface="Wingdings" pitchFamily="2" charset="2"/>
              <a:buChar char="q"/>
            </a:pPr>
            <a:r>
              <a:rPr lang="tr-TR" sz="3300" dirty="0"/>
              <a:t> </a:t>
            </a:r>
            <a:r>
              <a:rPr lang="tr-TR" sz="3400" dirty="0"/>
              <a:t>Kendini ve hastayı koru</a:t>
            </a:r>
          </a:p>
          <a:p>
            <a:pPr>
              <a:buFont typeface="Wingdings" pitchFamily="2" charset="2"/>
              <a:buChar char="q"/>
            </a:pPr>
            <a:endParaRPr lang="tr-TR" sz="3400" dirty="0"/>
          </a:p>
          <a:p>
            <a:pPr>
              <a:buFont typeface="Wingdings" pitchFamily="2" charset="2"/>
              <a:buChar char="q"/>
            </a:pPr>
            <a:r>
              <a:rPr lang="tr-TR" sz="3400" dirty="0"/>
              <a:t> </a:t>
            </a:r>
            <a:r>
              <a:rPr lang="tr-TR" sz="3400" u="sng" dirty="0"/>
              <a:t>Doğru kol</a:t>
            </a:r>
          </a:p>
          <a:p>
            <a:pPr>
              <a:buFont typeface="Wingdings" pitchFamily="2" charset="2"/>
              <a:buChar char="q"/>
            </a:pPr>
            <a:endParaRPr lang="tr-TR" sz="3400" u="sng" dirty="0"/>
          </a:p>
          <a:p>
            <a:pPr>
              <a:buFont typeface="Wingdings" pitchFamily="2" charset="2"/>
              <a:buChar char="q"/>
            </a:pPr>
            <a:r>
              <a:rPr lang="tr-TR" sz="3400" dirty="0"/>
              <a:t> Turnike kalış süresi ve mesafesi</a:t>
            </a:r>
          </a:p>
          <a:p>
            <a:pPr>
              <a:buFont typeface="Wingdings" pitchFamily="2" charset="2"/>
              <a:buChar char="q"/>
            </a:pPr>
            <a:endParaRPr lang="tr-TR" sz="3400" dirty="0"/>
          </a:p>
          <a:p>
            <a:pPr>
              <a:buFont typeface="Wingdings" pitchFamily="2" charset="2"/>
              <a:buChar char="q"/>
            </a:pPr>
            <a:r>
              <a:rPr lang="tr-TR" sz="3400" dirty="0"/>
              <a:t> Deriyi alkolden uzaklaştır</a:t>
            </a:r>
          </a:p>
          <a:p>
            <a:pPr>
              <a:buFont typeface="Wingdings" pitchFamily="2" charset="2"/>
              <a:buChar char="q"/>
            </a:pPr>
            <a:endParaRPr lang="tr-TR" sz="3400" dirty="0"/>
          </a:p>
          <a:p>
            <a:pPr>
              <a:buFont typeface="Wingdings" pitchFamily="2" charset="2"/>
              <a:buChar char="q"/>
            </a:pPr>
            <a:r>
              <a:rPr lang="tr-TR" sz="3400" dirty="0"/>
              <a:t>Kültür ve kan gazı dışında alkolle temizle</a:t>
            </a:r>
          </a:p>
          <a:p>
            <a:pPr>
              <a:buFont typeface="Wingdings" pitchFamily="2" charset="2"/>
              <a:buChar char="q"/>
            </a:pPr>
            <a:endParaRPr lang="tr-TR" sz="3400" dirty="0"/>
          </a:p>
          <a:p>
            <a:pPr>
              <a:buFont typeface="Wingdings" pitchFamily="2" charset="2"/>
              <a:buChar char="q"/>
            </a:pPr>
            <a:endParaRPr lang="tr-TR" sz="2800" dirty="0"/>
          </a:p>
          <a:p>
            <a:pPr>
              <a:buFont typeface="Wingdings" pitchFamily="2" charset="2"/>
              <a:buChar char="q"/>
            </a:pPr>
            <a:endParaRPr lang="tr-TR" sz="28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62500" lnSpcReduction="20000"/>
          </a:bodyPr>
          <a:lstStyle/>
          <a:p>
            <a:pPr>
              <a:buFont typeface="Wingdings" pitchFamily="2" charset="2"/>
              <a:buChar char="q"/>
            </a:pPr>
            <a:r>
              <a:rPr lang="tr-TR" dirty="0"/>
              <a:t> </a:t>
            </a:r>
            <a:r>
              <a:rPr lang="tr-TR" sz="3400" dirty="0"/>
              <a:t>Doğru iğne ucu</a:t>
            </a:r>
          </a:p>
          <a:p>
            <a:pPr>
              <a:buFont typeface="Wingdings" pitchFamily="2" charset="2"/>
              <a:buChar char="q"/>
            </a:pPr>
            <a:endParaRPr lang="tr-TR" sz="3400" dirty="0"/>
          </a:p>
          <a:p>
            <a:pPr>
              <a:buFont typeface="Wingdings" pitchFamily="2" charset="2"/>
              <a:buChar char="q"/>
            </a:pPr>
            <a:r>
              <a:rPr lang="tr-TR" sz="3400" dirty="0"/>
              <a:t>Tüpleri çalkama! Yavaşça alt-üst et</a:t>
            </a:r>
          </a:p>
          <a:p>
            <a:pPr>
              <a:buFont typeface="Wingdings" pitchFamily="2" charset="2"/>
              <a:buChar char="q"/>
            </a:pPr>
            <a:endParaRPr lang="tr-TR" sz="3400" dirty="0"/>
          </a:p>
          <a:p>
            <a:pPr>
              <a:buFont typeface="Wingdings" pitchFamily="2" charset="2"/>
              <a:buChar char="q"/>
            </a:pPr>
            <a:r>
              <a:rPr lang="tr-TR" sz="3400" dirty="0"/>
              <a:t>Tüpten tüpe aktarım yapma!</a:t>
            </a:r>
          </a:p>
          <a:p>
            <a:pPr>
              <a:buFont typeface="Wingdings" pitchFamily="2" charset="2"/>
              <a:buChar char="q"/>
            </a:pPr>
            <a:endParaRPr lang="tr-TR" sz="3400" dirty="0"/>
          </a:p>
          <a:p>
            <a:pPr>
              <a:buFont typeface="Wingdings" pitchFamily="2" charset="2"/>
              <a:buChar char="q"/>
            </a:pPr>
            <a:r>
              <a:rPr lang="tr-TR" sz="3400" dirty="0"/>
              <a:t>Mayi giden koldan kolu kullanma!</a:t>
            </a:r>
          </a:p>
          <a:p>
            <a:pPr>
              <a:buFont typeface="Wingdings" pitchFamily="2" charset="2"/>
              <a:buChar char="q"/>
            </a:pPr>
            <a:endParaRPr lang="tr-TR" sz="3400" dirty="0"/>
          </a:p>
          <a:p>
            <a:pPr>
              <a:buFont typeface="Wingdings" pitchFamily="2" charset="2"/>
              <a:buChar char="q"/>
            </a:pPr>
            <a:r>
              <a:rPr lang="tr-TR" sz="3400" dirty="0"/>
              <a:t> Vene giriş anında yumruğu açıp kapattırma!</a:t>
            </a:r>
          </a:p>
          <a:p>
            <a:pPr>
              <a:buFont typeface="Wingdings" pitchFamily="2" charset="2"/>
              <a:buChar char="q"/>
            </a:pPr>
            <a:endParaRPr lang="tr-TR" sz="3400" dirty="0"/>
          </a:p>
          <a:p>
            <a:pPr>
              <a:buFont typeface="Wingdings" pitchFamily="2" charset="2"/>
              <a:buChar char="q"/>
            </a:pPr>
            <a:endParaRPr lang="tr-TR" dirty="0"/>
          </a:p>
          <a:p>
            <a:pPr>
              <a:buFont typeface="Wingdings" pitchFamily="2" charset="2"/>
              <a:buChar char="q"/>
            </a:pPr>
            <a:endParaRPr lang="tr-TR" dirty="0"/>
          </a:p>
          <a:p>
            <a:pPr>
              <a:buFont typeface="Wingdings" pitchFamily="2" charset="2"/>
              <a:buChar char="q"/>
            </a:pPr>
            <a:endParaRPr lang="tr-TR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AF3B882A-1936-468A-B283-EFF48CDF39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tr-TR" dirty="0"/>
              <a:t>Kan analizleri için;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257F2BB5-7142-4245-AF5D-7CA5491F913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r-TR" b="1" dirty="0">
                <a:solidFill>
                  <a:schemeClr val="accent2"/>
                </a:solidFill>
              </a:rPr>
              <a:t>VENÖZ KAN ALMA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2060848"/>
            <a:ext cx="2320398" cy="1637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64288" y="5085184"/>
            <a:ext cx="1979712" cy="17728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2648584" cy="2060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34" name="AutoShape 2" descr="kelebek iÄne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4036" name="AutoShape 4" descr="kelebek iÄne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4038" name="AutoShape 6" descr="Ä°lgili resim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4040" name="AutoShape 8" descr="Ä°lgili resi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44042" name="Picture 10" descr="kelebek iÄne ile ilgili gÃ¶rsel sonucu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60032" y="3284984"/>
            <a:ext cx="2304256" cy="182684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5" name="Picture 2" descr="venler ile ilgili gÃ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23797" y="2060848"/>
            <a:ext cx="2884471" cy="2780928"/>
          </a:xfrm>
          <a:prstGeom prst="rect">
            <a:avLst/>
          </a:prstGeom>
          <a:noFill/>
        </p:spPr>
      </p:pic>
      <p:pic>
        <p:nvPicPr>
          <p:cNvPr id="6" name="Picture 2" descr="bebeklerde kafa venleri ile ilgili gÃ¶rsel sonuc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8184" y="4005064"/>
            <a:ext cx="2915816" cy="2852936"/>
          </a:xfrm>
          <a:prstGeom prst="rect">
            <a:avLst/>
          </a:prstGeom>
          <a:noFill/>
        </p:spPr>
      </p:pic>
      <p:pic>
        <p:nvPicPr>
          <p:cNvPr id="6146" name="Picture 2" descr="Ä°lgili resi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2809875" cy="31409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endParaRPr lang="tr-T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6779096" cy="4525963"/>
          </a:xfrm>
        </p:spPr>
        <p:txBody>
          <a:bodyPr/>
          <a:lstStyle/>
          <a:p>
            <a:endParaRPr lang="tr-TR" dirty="0"/>
          </a:p>
          <a:p>
            <a:r>
              <a:rPr lang="tr-TR" sz="2800" dirty="0"/>
              <a:t>Kan enjektöre fazla basınçla çekilir ve tüplere basınçla boşaltılırsa </a:t>
            </a:r>
            <a:r>
              <a:rPr lang="tr-TR" sz="2800" dirty="0">
                <a:solidFill>
                  <a:schemeClr val="accent2">
                    <a:lumMod val="75000"/>
                  </a:schemeClr>
                </a:solidFill>
              </a:rPr>
              <a:t>hemoliz</a:t>
            </a:r>
            <a:r>
              <a:rPr lang="tr-TR" sz="2800" dirty="0"/>
              <a:t> kaçınılmaz!</a:t>
            </a:r>
          </a:p>
          <a:p>
            <a:r>
              <a:rPr lang="tr-TR" sz="2800" dirty="0"/>
              <a:t>İğne çapı ne kadar küçükse, </a:t>
            </a:r>
            <a:r>
              <a:rPr lang="tr-TR" sz="2800" dirty="0">
                <a:solidFill>
                  <a:schemeClr val="accent2">
                    <a:lumMod val="75000"/>
                  </a:schemeClr>
                </a:solidFill>
              </a:rPr>
              <a:t>hemoliz riski</a:t>
            </a:r>
            <a:r>
              <a:rPr lang="tr-TR" sz="2800" dirty="0"/>
              <a:t> de yüksektir.</a:t>
            </a:r>
          </a:p>
          <a:p>
            <a:r>
              <a:rPr lang="tr-TR" sz="2800" dirty="0"/>
              <a:t>Alkol kalıntıları </a:t>
            </a:r>
            <a:r>
              <a:rPr lang="tr-TR" sz="2800" dirty="0">
                <a:solidFill>
                  <a:schemeClr val="accent2">
                    <a:lumMod val="75000"/>
                  </a:schemeClr>
                </a:solidFill>
              </a:rPr>
              <a:t>hemoliz</a:t>
            </a:r>
            <a:r>
              <a:rPr lang="tr-TR" sz="2800" dirty="0"/>
              <a:t>e neden olabilir. </a:t>
            </a:r>
          </a:p>
          <a:p>
            <a:pPr>
              <a:buNone/>
            </a:pPr>
            <a:endParaRPr lang="tr-TR" sz="2800" dirty="0"/>
          </a:p>
        </p:txBody>
      </p:sp>
      <p:sp>
        <p:nvSpPr>
          <p:cNvPr id="12290" name="AutoShape 2" descr="hemolizli numune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2292" name="AutoShape 4" descr="hemolizli numune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2294" name="AutoShape 6" descr="hemoliz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12296" name="Picture 8" descr="hemoliz nedenleri ile ilgili gÃ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58050" y="2276872"/>
            <a:ext cx="1885950" cy="2428875"/>
          </a:xfrm>
          <a:prstGeom prst="rect">
            <a:avLst/>
          </a:prstGeom>
          <a:noFill/>
        </p:spPr>
      </p:pic>
      <p:pic>
        <p:nvPicPr>
          <p:cNvPr id="8" name="Resim 7">
            <a:extLst>
              <a:ext uri="{FF2B5EF4-FFF2-40B4-BE49-F238E27FC236}">
                <a16:creationId xmlns:a16="http://schemas.microsoft.com/office/drawing/2014/main" xmlns="" id="{0C409C24-DCCF-46D3-90BA-5C1E454188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>
            <a:noAutofit/>
          </a:bodyPr>
          <a:lstStyle/>
          <a:p>
            <a:r>
              <a:rPr lang="tr-TR" sz="2800" b="1" i="1" dirty="0"/>
              <a:t>Önce katkı maddesiz tüplere sonra katkı maddeli</a:t>
            </a:r>
            <a:br>
              <a:rPr lang="tr-TR" sz="2800" b="1" i="1" dirty="0"/>
            </a:br>
            <a:r>
              <a:rPr lang="tr-TR" sz="2800" b="1" i="1" dirty="0"/>
              <a:t>tüplere kan alınır.</a:t>
            </a:r>
            <a:endParaRPr lang="tr-TR" sz="2800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71700" y="1843088"/>
            <a:ext cx="4800600" cy="317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4773F722-24FF-4D11-A76A-F06CDD7D20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3010" name="AutoShape 2" descr="https://attachment.outlook.live.net/owa/senayevren@hotmail.com/service.svc/s/GetAttachmentThumbnail?id=AQMkADAwATY0MDABLTg1ZTAtY2U5ZS0wMAItMDAKAEYAAANuLyZJNI1oR4nhsLQI0m0TBwBpvP1OM8nJAESQ7B%2FVLMTl1gAAAgEiAAAAabz9TjPJyQBEkOwf1SzE5dYAAWisbZYAAAABEgAQAFVa3ppzuKBGrPZvmvRm7nM%3D&amp;thumbnailType=2&amp;X-OWA-CANARY=CKJHC-8ajUedgnDQrBhD8NB2eOWum9UYIw0zkwjr0_9GTAt33-EZ8amdw8JdTiJrkXa7vaRJ4KI.&amp;token=eyJ0eXAiOiJKV1QiLCJhbGciOiJSUzI1NiIsIng1dCI6IkJnRDU5blJpQnpmbk5BVGloOFJhZ1l5M3pyZyJ9.eyJ2ZXIiOiJFeGNoYW5nZS5DYWxsYmFjay5WMSIsImFwcGN0eHNlbmRlciI6Ik93YURvd25sb2FkQDg0ZGY5ZTdmLWU5ZjYtNDBhZi1iNDM1LWFhYWFhYWFhYWFhYSIsImFwcGN0eCI6IntcIm1zZXhjaHByb3RcIjpcIm93YVwiLFwicHJpbWFyeXNpZFwiOlwiUy0xLTI4MjctNDA5NjAwLTIyNDYxMDI2ODZcIixcInB1aWRcIjpcIjE3NTkyMjA4NTA1NDQyODZcIixcIm9pZFwiOlwiMDAwNjQwMDAtODVlMC1jZTllLTAwMDAtMDAwMDAwMDAwMDAwXCIsXCJzY29wZVwiOlwiT3dhRG93bmxvYWRcIn0iLCJpc3MiOiIwMDAwMDAwMi0wMDAwLTBmZjEtY2UwMC0wMDAwMDAwMDAwMDBAODRkZjllN2YtZTlmNi00MGFmLWI0MzUtYWFhYWFhYWFhYWFhIiwiYXVkIjoiMDAwMDAwMDItMDAwMC0wZmYxLWNlMDAtMDAwMDAwMDAwMDAwL2F0dGFjaG1lbnQub3V0bG9vay5saXZlLm5ldEA4NGRmOWU3Zi1lOWY2LTQwYWYtYjQzNS1hYWFhYWFhYWFhYWEiLCJleHAiOjE1MjMwMTM1NTMsIm5iZiI6MTUyMzAxMjk1M30.nFLdgUD-2yxtzxl3sx6I-CS4fDwuPQG2STkan-6LKOlfjVB_aCCC3zmfg1qiQKheLU-IwS8bwnp-CPI6BP8DQe9r-ihW3d1JM4pDhELG_iutCykYATEWfPlJhC-uuKdmBRQfXVG_HI-WzTq1n_h6zykGU5zzJCKpQsQ5LLPu-ohq0OjL3ZLsY54B6QdTjXx1PC2ctWjwy8qT1yV6VChJzo_uj_Ha8KurvijwvWQzesUEhaaizTW7P1gyNWqRm-rPgs-wwjHUbsUUaI-Kkb5W-AgehhRZ_blfeBPT1Xbj_3KaH1qevBesdQC07bjULQENCiTjF4yyNFTQbD5ADG83kg&amp;owa=outlook.live.com&amp;isc=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43011" name="Picture 3" descr="C:\Users\amergency003\Desktop\thumbnail_order of blood 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81187" y="619125"/>
            <a:ext cx="5381625" cy="5619750"/>
          </a:xfrm>
          <a:prstGeom prst="rect">
            <a:avLst/>
          </a:prstGeom>
          <a:noFill/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xmlns="" id="{B0F3A5FE-7484-4348-8A79-1CE0EFCF93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C4C6718C-3A17-4761-9BCF-F5685E8BE59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q"/>
            </a:pPr>
            <a:endParaRPr lang="tr-TR" dirty="0"/>
          </a:p>
          <a:p>
            <a:pPr>
              <a:buFont typeface="Wingdings" pitchFamily="2" charset="2"/>
              <a:buChar char="q"/>
            </a:pPr>
            <a:endParaRPr lang="tr-TR" dirty="0"/>
          </a:p>
          <a:p>
            <a:pPr>
              <a:buFont typeface="Wingdings" pitchFamily="2" charset="2"/>
              <a:buChar char="q"/>
            </a:pPr>
            <a:endParaRPr lang="tr-TR" dirty="0"/>
          </a:p>
          <a:p>
            <a:pPr>
              <a:buFont typeface="Wingdings" pitchFamily="2" charset="2"/>
              <a:buChar char="q"/>
            </a:pPr>
            <a:r>
              <a:rPr lang="tr-TR" dirty="0"/>
              <a:t> </a:t>
            </a:r>
            <a:r>
              <a:rPr lang="tr-TR" sz="2800" dirty="0"/>
              <a:t>Kan </a:t>
            </a:r>
            <a:r>
              <a:rPr lang="tr-TR" sz="2800" dirty="0">
                <a:solidFill>
                  <a:schemeClr val="accent2"/>
                </a:solidFill>
              </a:rPr>
              <a:t>katater</a:t>
            </a:r>
            <a:r>
              <a:rPr lang="tr-TR" sz="2800" dirty="0"/>
              <a:t>den alınacak ise; kanın ilk 5-6 ml’si test için kullanılmamalı.</a:t>
            </a:r>
            <a:endParaRPr lang="tr-TR" dirty="0"/>
          </a:p>
        </p:txBody>
      </p:sp>
      <p:pic>
        <p:nvPicPr>
          <p:cNvPr id="1026" name="Picture 2" descr="katater ile ilgili gÃ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0"/>
            <a:ext cx="3491880" cy="3212977"/>
          </a:xfrm>
          <a:prstGeom prst="rect">
            <a:avLst/>
          </a:prstGeom>
          <a:noFill/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02CA4EF1-847E-4828-8211-FDF4133BAA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pPr algn="ctr">
              <a:buFont typeface="Wingdings" pitchFamily="2" charset="2"/>
              <a:buChar char="q"/>
            </a:pPr>
            <a:r>
              <a:rPr lang="tr-TR" dirty="0"/>
              <a:t> 12 IU Heparin+ 6 cc SF</a:t>
            </a:r>
          </a:p>
        </p:txBody>
      </p:sp>
      <p:pic>
        <p:nvPicPr>
          <p:cNvPr id="52226" name="Picture 2" descr="Ä°lgili resi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1"/>
            <a:ext cx="4114800" cy="3645024"/>
          </a:xfrm>
          <a:prstGeom prst="rect">
            <a:avLst/>
          </a:prstGeom>
          <a:noFill/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D2029002-BA36-4DAE-BFF3-8D6F92E436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55298" name="Picture 2" descr="Ä°lgili resi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980728"/>
            <a:ext cx="5976665" cy="4320480"/>
          </a:xfrm>
          <a:prstGeom prst="rect">
            <a:avLst/>
          </a:prstGeom>
          <a:noFill/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8A0A91B1-ED39-4262-95CB-0F96F9B3E6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7773338" cy="1596177"/>
          </a:xfrm>
        </p:spPr>
        <p:txBody>
          <a:bodyPr>
            <a:normAutofit/>
          </a:bodyPr>
          <a:lstStyle/>
          <a:p>
            <a:r>
              <a:rPr lang="da-DK" sz="4000" b="1" cap="none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ARTER KAN GAZI</a:t>
            </a:r>
            <a:endParaRPr lang="tr-TR" sz="4000" b="1" cap="none" dirty="0">
              <a:solidFill>
                <a:schemeClr val="accent2">
                  <a:lumMod val="75000"/>
                </a:schemeClr>
              </a:solidFill>
              <a:latin typeface="Comic Sans MS" pitchFamily="66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755576" y="1556792"/>
          <a:ext cx="7869663" cy="4716016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262322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62322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62322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646883"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     RADYAL</a:t>
                      </a:r>
                      <a:r>
                        <a:rPr lang="tr-TR" baseline="0" dirty="0"/>
                        <a:t> ARTER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     BRAKİAL ARTER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    FEMORAL ARTER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6450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/>
                        <a:t>Supin,</a:t>
                      </a:r>
                      <a:r>
                        <a:rPr lang="tr-TR" sz="1600" baseline="0" dirty="0"/>
                        <a:t> </a:t>
                      </a:r>
                      <a:r>
                        <a:rPr lang="tr-TR" sz="1600" dirty="0"/>
                        <a:t>Semi</a:t>
                      </a:r>
                      <a:r>
                        <a:rPr lang="tr-TR" sz="1600" baseline="0" dirty="0"/>
                        <a:t> fowler </a:t>
                      </a:r>
                      <a:r>
                        <a:rPr lang="tr-TR" sz="1600" dirty="0"/>
                        <a:t>Pozisyonu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tr-TR" sz="1600" dirty="0"/>
                        <a:t>Supin,</a:t>
                      </a:r>
                      <a:r>
                        <a:rPr lang="tr-TR" sz="1600" baseline="0" dirty="0"/>
                        <a:t> </a:t>
                      </a:r>
                      <a:r>
                        <a:rPr lang="tr-TR" sz="1600" dirty="0"/>
                        <a:t>Semi</a:t>
                      </a:r>
                      <a:r>
                        <a:rPr lang="tr-TR" sz="1600" baseline="0" dirty="0"/>
                        <a:t> fowler </a:t>
                      </a:r>
                      <a:r>
                        <a:rPr lang="tr-TR" sz="1600" dirty="0"/>
                        <a:t>Pozisyonu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tr-TR" sz="1600" dirty="0"/>
                        <a:t>Supin</a:t>
                      </a:r>
                      <a:r>
                        <a:rPr lang="tr-TR" sz="1600" baseline="0" dirty="0"/>
                        <a:t> Pozisyonu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98161">
                <a:tc>
                  <a:txBody>
                    <a:bodyPr/>
                    <a:lstStyle/>
                    <a:p>
                      <a:r>
                        <a:rPr lang="tr-TR" sz="1600" dirty="0"/>
                        <a:t>Yüzeyeldir, derinin 0.5-1 cm altında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nn-NO" sz="1600" dirty="0"/>
                        <a:t>Daha derindir , derinin 0.5-1.5 cm altında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tr-TR" sz="1600" dirty="0"/>
                        <a:t>Derindedir, derinin 2-4 cm altında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52100">
                <a:tc>
                  <a:txBody>
                    <a:bodyPr/>
                    <a:lstStyle/>
                    <a:p>
                      <a:r>
                        <a:rPr lang="tr-TR" sz="1600" dirty="0"/>
                        <a:t>20-30</a:t>
                      </a:r>
                      <a:r>
                        <a:rPr lang="tr-TR" sz="1600" baseline="0" dirty="0"/>
                        <a:t> derece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tr-TR" sz="1600" dirty="0"/>
                        <a:t>20-30</a:t>
                      </a:r>
                      <a:r>
                        <a:rPr lang="tr-TR" sz="1600" baseline="0" dirty="0"/>
                        <a:t> derece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tr-TR" sz="1600" dirty="0"/>
                        <a:t>70 derece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41432">
                <a:tc>
                  <a:txBody>
                    <a:bodyPr/>
                    <a:lstStyle/>
                    <a:p>
                      <a:r>
                        <a:rPr lang="tr-TR" sz="1600" dirty="0"/>
                        <a:t>Rutin uygulamada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tr-TR" sz="1600" dirty="0"/>
                        <a:t>Rutin uygulamada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tr-TR" sz="1600" dirty="0"/>
                        <a:t>Şoktaki hastada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628903">
                <a:tc>
                  <a:txBody>
                    <a:bodyPr/>
                    <a:lstStyle/>
                    <a:p>
                      <a:r>
                        <a:rPr lang="tr-TR" sz="1600" strike="sngStrike" dirty="0"/>
                        <a:t>Elde dolaşım bozukluğu,</a:t>
                      </a:r>
                      <a:endParaRPr lang="tr-TR" sz="1600" strike="sngStrike" baseline="0" dirty="0"/>
                    </a:p>
                    <a:p>
                      <a:r>
                        <a:rPr lang="tr-TR" sz="1600" strike="sngStrike" baseline="0" dirty="0"/>
                        <a:t>T</a:t>
                      </a:r>
                      <a:r>
                        <a:rPr lang="tr-TR" sz="1600" strike="sngStrike" dirty="0"/>
                        <a:t>ravma, </a:t>
                      </a:r>
                    </a:p>
                    <a:p>
                      <a:r>
                        <a:rPr lang="tr-TR" sz="1600" strike="sngStrike" dirty="0"/>
                        <a:t>Arteriyovenöz fistül bulunması.</a:t>
                      </a:r>
                      <a:endParaRPr lang="tr-TR" sz="1600" strike="sngStrike" dirty="0">
                        <a:latin typeface="Comic Sans MS" pitchFamily="66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tr-TR" sz="1600" strike="sngStrike" dirty="0"/>
                        <a:t>Elde dolaşımın bozuk olması,</a:t>
                      </a:r>
                    </a:p>
                    <a:p>
                      <a:r>
                        <a:rPr lang="tr-TR" sz="1600" strike="sngStrike" dirty="0"/>
                        <a:t>Dirsek civarında kırık bulunması, </a:t>
                      </a:r>
                    </a:p>
                    <a:p>
                      <a:r>
                        <a:rPr lang="tr-TR" sz="1600" strike="sngStrike" dirty="0"/>
                        <a:t>Arteriovenöz fistül bulunması.</a:t>
                      </a:r>
                      <a:endParaRPr lang="tr-TR" sz="1600" strike="sngStrike" dirty="0">
                        <a:latin typeface="Comic Sans MS" pitchFamily="66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tr-TR" sz="1600" strike="sngStrike" dirty="0"/>
                        <a:t>Yaygın vasküler hastalığı bulunanlarda, </a:t>
                      </a:r>
                    </a:p>
                    <a:p>
                      <a:r>
                        <a:rPr lang="tr-TR" sz="1600" strike="sngStrike" dirty="0"/>
                        <a:t>Artere greft konulması durumunda</a:t>
                      </a:r>
                      <a:r>
                        <a:rPr lang="tr-TR" sz="1600" dirty="0"/>
                        <a:t>, </a:t>
                      </a:r>
                    </a:p>
                    <a:p>
                      <a:r>
                        <a:rPr lang="tr-TR" sz="1600" strike="sngStrike" dirty="0"/>
                        <a:t>Çocuklarda septik artrit ve sinir hasarı riski nedeniyle.</a:t>
                      </a:r>
                      <a:endParaRPr lang="tr-TR" sz="1600" strike="sngStrike" dirty="0">
                        <a:latin typeface="Comic Sans MS" pitchFamily="66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pic>
        <p:nvPicPr>
          <p:cNvPr id="5122" name="Picture 2" descr="İlgili resi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556792"/>
            <a:ext cx="627016" cy="627017"/>
          </a:xfrm>
          <a:prstGeom prst="rect">
            <a:avLst/>
          </a:prstGeom>
          <a:noFill/>
        </p:spPr>
      </p:pic>
      <p:pic>
        <p:nvPicPr>
          <p:cNvPr id="5124" name="Picture 4" descr="BRAKİAL ARTER ile ilgili görsel sonuc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7864" y="1556792"/>
            <a:ext cx="606539" cy="627016"/>
          </a:xfrm>
          <a:prstGeom prst="rect">
            <a:avLst/>
          </a:prstGeom>
          <a:noFill/>
        </p:spPr>
      </p:pic>
      <p:pic>
        <p:nvPicPr>
          <p:cNvPr id="5126" name="Picture 6" descr="femoral arter ile ilgili görsel sonucu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0152" y="1556792"/>
            <a:ext cx="548639" cy="640080"/>
          </a:xfrm>
          <a:prstGeom prst="rect">
            <a:avLst/>
          </a:prstGeom>
          <a:noFill/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xmlns="" id="{E4050FD1-56A1-4EF2-937D-0B8A69B559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288660"/>
          </a:xfrm>
        </p:spPr>
        <p:txBody>
          <a:bodyPr>
            <a:normAutofit/>
          </a:bodyPr>
          <a:lstStyle/>
          <a:p>
            <a:r>
              <a:rPr lang="tr-TR" sz="3600" b="1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DİKKAT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330" y="1628800"/>
            <a:ext cx="7772870" cy="4432366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buClr>
                <a:schemeClr val="tx1"/>
              </a:buClr>
              <a:buFont typeface="Wingdings" pitchFamily="2" charset="2"/>
              <a:buChar char="q"/>
            </a:pPr>
            <a:r>
              <a:rPr lang="tr-TR" sz="2200" dirty="0">
                <a:latin typeface="Comic Sans MS" pitchFamily="66" charset="0"/>
              </a:rPr>
              <a:t> Alınan örnek 5 dakika içinde incelenmeli. </a:t>
            </a:r>
          </a:p>
          <a:p>
            <a:pPr>
              <a:buClr>
                <a:schemeClr val="tx1"/>
              </a:buClr>
              <a:buFont typeface="Wingdings" pitchFamily="2" charset="2"/>
              <a:buChar char="q"/>
            </a:pPr>
            <a:endParaRPr lang="tr-TR" sz="2200" dirty="0">
              <a:latin typeface="Comic Sans MS" pitchFamily="66" charset="0"/>
            </a:endParaRPr>
          </a:p>
          <a:p>
            <a:pPr>
              <a:buClr>
                <a:schemeClr val="tx1"/>
              </a:buClr>
              <a:buFont typeface="Wingdings" pitchFamily="2" charset="2"/>
              <a:buChar char="q"/>
            </a:pPr>
            <a:r>
              <a:rPr lang="tr-TR" sz="2200" dirty="0">
                <a:latin typeface="Comic Sans MS" pitchFamily="66" charset="0"/>
              </a:rPr>
              <a:t> Alındığı yerde bakılmayacaksa soğuk kalıpla nakledilmeli.</a:t>
            </a:r>
          </a:p>
          <a:p>
            <a:pPr>
              <a:buClr>
                <a:schemeClr val="tx1"/>
              </a:buClr>
              <a:buFont typeface="Wingdings" pitchFamily="2" charset="2"/>
              <a:buChar char="q"/>
            </a:pPr>
            <a:endParaRPr lang="tr-TR" sz="2200" dirty="0">
              <a:latin typeface="Comic Sans MS" pitchFamily="66" charset="0"/>
            </a:endParaRPr>
          </a:p>
          <a:p>
            <a:pPr>
              <a:buClr>
                <a:schemeClr val="tx1"/>
              </a:buClr>
              <a:buFont typeface="Wingdings" pitchFamily="2" charset="2"/>
              <a:buChar char="q"/>
            </a:pPr>
            <a:r>
              <a:rPr lang="tr-TR" sz="2200" dirty="0">
                <a:latin typeface="Comic Sans MS" pitchFamily="66" charset="0"/>
              </a:rPr>
              <a:t> Uzun süre oda ısısında kalırsa lökosit metabolizması nedeniyle PaO2 azalır ve PaC02 artar.</a:t>
            </a:r>
          </a:p>
          <a:p>
            <a:pPr>
              <a:buClr>
                <a:schemeClr val="tx1"/>
              </a:buClr>
              <a:buFont typeface="Wingdings" pitchFamily="2" charset="2"/>
              <a:buChar char="q"/>
            </a:pPr>
            <a:endParaRPr lang="tr-TR" sz="2200" dirty="0">
              <a:latin typeface="Comic Sans MS" pitchFamily="66" charset="0"/>
            </a:endParaRPr>
          </a:p>
          <a:p>
            <a:pPr>
              <a:buClr>
                <a:schemeClr val="tx1"/>
              </a:buClr>
              <a:buFont typeface="Wingdings" pitchFamily="2" charset="2"/>
              <a:buChar char="q"/>
            </a:pPr>
            <a:r>
              <a:rPr lang="tr-TR" sz="2200" dirty="0">
                <a:latin typeface="Comic Sans MS" pitchFamily="66" charset="0"/>
              </a:rPr>
              <a:t>ENJEKTÖR içinde hava kalmamalı.</a:t>
            </a:r>
          </a:p>
          <a:p>
            <a:pPr>
              <a:buClr>
                <a:schemeClr val="tx1"/>
              </a:buClr>
              <a:buFont typeface="Wingdings" pitchFamily="2" charset="2"/>
              <a:buChar char="q"/>
            </a:pPr>
            <a:endParaRPr lang="tr-TR" sz="2200" dirty="0">
              <a:latin typeface="Comic Sans MS" pitchFamily="66" charset="0"/>
            </a:endParaRPr>
          </a:p>
          <a:p>
            <a:pPr>
              <a:buClr>
                <a:schemeClr val="tx1"/>
              </a:buClr>
              <a:buFont typeface="Wingdings" pitchFamily="2" charset="2"/>
              <a:buChar char="q"/>
            </a:pPr>
            <a:r>
              <a:rPr lang="tr-TR" sz="2200" dirty="0">
                <a:latin typeface="Comic Sans MS" pitchFamily="66" charset="0"/>
              </a:rPr>
              <a:t> Enjektörün fazla heparin içermemeLi (yapay metabolik asidoz).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xmlns="" id="{A59CE6F3-2C76-406E-A8B9-62493A1BBB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7106" name="Picture 2" descr="Ä°lgili resi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216690" cy="4662518"/>
          </a:xfrm>
          <a:prstGeom prst="rect">
            <a:avLst/>
          </a:prstGeom>
          <a:noFill/>
        </p:spPr>
      </p:pic>
      <p:pic>
        <p:nvPicPr>
          <p:cNvPr id="47108" name="Picture 4" descr="kapiller tÃ¼p ile ilgili gÃ¶rsel sonuc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28458" y="3096343"/>
            <a:ext cx="5015542" cy="3761657"/>
          </a:xfrm>
          <a:prstGeom prst="rect">
            <a:avLst/>
          </a:prstGeom>
          <a:noFill/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xmlns="" id="{9CE2D1F2-6E3F-4D6E-8910-3F1DC673FA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6628" name="Picture 4" descr="topuk kan ile ilgili gÃ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980728"/>
            <a:ext cx="6732240" cy="5054457"/>
          </a:xfrm>
          <a:prstGeom prst="rect">
            <a:avLst/>
          </a:prstGeom>
          <a:noFill/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849DB4FA-59AB-43FA-8D8A-20C9ECB3BC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>
                <a:solidFill>
                  <a:schemeClr val="accent2"/>
                </a:solidFill>
              </a:rPr>
              <a:t>İDRAR ÖRNEĞİ ALINMASI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tr-TR" sz="2800" dirty="0"/>
              <a:t> Her idrar örneği toplanırken genital bölgenin temiz olması önemli</a:t>
            </a:r>
          </a:p>
          <a:p>
            <a:pPr>
              <a:buFont typeface="Wingdings" pitchFamily="2" charset="2"/>
              <a:buChar char="q"/>
            </a:pPr>
            <a:endParaRPr lang="tr-TR" sz="2800" dirty="0"/>
          </a:p>
          <a:p>
            <a:pPr>
              <a:buFont typeface="Wingdings" pitchFamily="2" charset="2"/>
              <a:buChar char="q"/>
            </a:pPr>
            <a:r>
              <a:rPr lang="tr-TR" sz="2800" dirty="0"/>
              <a:t> Sabah açken verilen ilk idrar konsantre idrardır. </a:t>
            </a:r>
          </a:p>
          <a:p>
            <a:pPr>
              <a:buFont typeface="Wingdings" pitchFamily="2" charset="2"/>
              <a:buChar char="q"/>
            </a:pPr>
            <a:endParaRPr lang="tr-TR" sz="2800" dirty="0"/>
          </a:p>
          <a:p>
            <a:pPr>
              <a:buFont typeface="Wingdings" pitchFamily="2" charset="2"/>
              <a:buChar char="q"/>
            </a:pPr>
            <a:r>
              <a:rPr lang="tr-TR" sz="2800" dirty="0"/>
              <a:t> </a:t>
            </a:r>
            <a:r>
              <a:rPr lang="tr-TR" sz="2800" dirty="0">
                <a:solidFill>
                  <a:schemeClr val="accent2"/>
                </a:solidFill>
              </a:rPr>
              <a:t>24 saatlik idrar</a:t>
            </a:r>
            <a:r>
              <a:rPr lang="tr-TR" sz="2800" dirty="0"/>
              <a:t>: Sabah ilk idrarı at, saate bak! Kabı karanlık ve serin yerde muhafaza et 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xmlns="" id="{543712F1-7C08-430F-B032-151D038D79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274638"/>
            <a:ext cx="7859216" cy="1143000"/>
          </a:xfrm>
        </p:spPr>
        <p:txBody>
          <a:bodyPr>
            <a:noAutofit/>
          </a:bodyPr>
          <a:lstStyle/>
          <a:p>
            <a:r>
              <a:rPr lang="tr-TR" sz="2800" b="1" dirty="0">
                <a:solidFill>
                  <a:schemeClr val="accent2"/>
                </a:solidFill>
              </a:rPr>
              <a:t>BOS, PLEVRA, PERİKARD, PERİTON SIVISI ÖRNEĞİ ALINMASI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tr-TR" dirty="0"/>
              <a:t>   </a:t>
            </a:r>
          </a:p>
          <a:p>
            <a:pPr algn="ctr">
              <a:buNone/>
            </a:pPr>
            <a:r>
              <a:rPr lang="tr-TR" dirty="0"/>
              <a:t>En az 3 tüp – 1 ml örnek</a:t>
            </a:r>
          </a:p>
          <a:p>
            <a:pPr algn="ctr">
              <a:buNone/>
            </a:pPr>
            <a:endParaRPr lang="tr-TR" dirty="0"/>
          </a:p>
          <a:p>
            <a:pPr algn="ctr">
              <a:buNone/>
            </a:pPr>
            <a:endParaRPr lang="tr-TR" dirty="0"/>
          </a:p>
          <a:p>
            <a:pPr algn="ctr">
              <a:buNone/>
            </a:pPr>
            <a:endParaRPr lang="tr-TR" dirty="0"/>
          </a:p>
          <a:p>
            <a:pPr algn="ctr">
              <a:buNone/>
            </a:pPr>
            <a:endParaRPr lang="tr-TR" dirty="0"/>
          </a:p>
          <a:p>
            <a:pPr>
              <a:buNone/>
            </a:pPr>
            <a:r>
              <a:rPr lang="tr-TR" dirty="0"/>
              <a:t>            </a:t>
            </a:r>
            <a:r>
              <a:rPr lang="tr-TR" sz="2400" dirty="0"/>
              <a:t> Biyokimya-Mikrobiyoloji-Patoloji</a:t>
            </a:r>
            <a:endParaRPr lang="tr-TR" dirty="0"/>
          </a:p>
        </p:txBody>
      </p:sp>
      <p:pic>
        <p:nvPicPr>
          <p:cNvPr id="5122" name="Picture 2" descr="kÄ±rmÄ±zÄ± tÃ¼p ile ilgili gÃ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2708920"/>
            <a:ext cx="4824536" cy="2547563"/>
          </a:xfrm>
          <a:prstGeom prst="rect">
            <a:avLst/>
          </a:prstGeom>
          <a:noFill/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01881670-FDBB-4018-A876-6B7FE5B040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764704"/>
          <a:ext cx="8229600" cy="53614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B11055DA-6583-4567-99C1-76E460559D4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764704"/>
          <a:ext cx="8229600" cy="53614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Resim 2">
            <a:extLst>
              <a:ext uri="{FF2B5EF4-FFF2-40B4-BE49-F238E27FC236}">
                <a16:creationId xmlns:a16="http://schemas.microsoft.com/office/drawing/2014/main" xmlns="" id="{05DCD4E5-3C88-4405-ADAE-22B522FFE3F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/>
              <a:t>   </a:t>
            </a:r>
          </a:p>
          <a:p>
            <a:pPr>
              <a:buNone/>
            </a:pPr>
            <a:endParaRPr lang="tr-TR" sz="2800" dirty="0"/>
          </a:p>
          <a:p>
            <a:pPr>
              <a:buNone/>
            </a:pPr>
            <a:r>
              <a:rPr lang="tr-TR" sz="2800" dirty="0"/>
              <a:t>   Hastaya gazlı bez üzerine güçlü basınç yaparak kolunu düz ve yukarıda tutması söylenmeli ve kolunu bükmemesi konusunda (</a:t>
            </a:r>
            <a:r>
              <a:rPr lang="tr-TR" sz="2800" dirty="0">
                <a:solidFill>
                  <a:schemeClr val="accent2">
                    <a:lumMod val="75000"/>
                  </a:schemeClr>
                </a:solidFill>
              </a:rPr>
              <a:t>hematom</a:t>
            </a:r>
            <a:r>
              <a:rPr lang="tr-TR" sz="2800" dirty="0"/>
              <a:t>) uyarılmalıdır. </a:t>
            </a:r>
            <a:endParaRPr lang="tr-TR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xmlns="" id="{F8C0028A-73EA-4F90-B817-E569BE5F5C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67544" y="692696"/>
          <a:ext cx="8229600" cy="53614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9C60C979-D827-466A-8E15-3BAF6A532F1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sz="2800" dirty="0"/>
              <a:t>   </a:t>
            </a:r>
          </a:p>
          <a:p>
            <a:pPr>
              <a:buNone/>
            </a:pPr>
            <a:r>
              <a:rPr lang="tr-TR" sz="2800" dirty="0"/>
              <a:t>   Sonuç verme süresinin uzamaması ve pnömotik tüplerinin servislere hemen geri gönderilebilmesi açısından mesai dışı zamanlarda laboratuvarın aranması büyük önem taşımaktadır.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xmlns="" id="{8B90FFF2-3BEF-4A9D-8A64-AF804A84D5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 descr="Ä°lgili resim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908720"/>
            <a:ext cx="6264696" cy="5011759"/>
          </a:xfrm>
          <a:prstGeom prst="rect">
            <a:avLst/>
          </a:prstGeom>
          <a:noFill/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54BB60BD-0960-4D15-9BD8-2D5617A9FD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graphicFrame>
        <p:nvGraphicFramePr>
          <p:cNvPr id="4" name="Content Placeholder 3"/>
          <p:cNvGraphicFramePr>
            <a:graphicFrameLocks/>
          </p:cNvGraphicFramePr>
          <p:nvPr/>
        </p:nvGraphicFramePr>
        <p:xfrm>
          <a:off x="457200" y="764704"/>
          <a:ext cx="8229600" cy="53614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5E2B51C8-0607-45D7-8DA2-B87245BA05D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764704"/>
          <a:ext cx="8229600" cy="53614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F3850FC0-7272-4FAB-BAEC-3F73B2B8ED0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q"/>
            </a:pPr>
            <a:endParaRPr lang="tr-TR" sz="2800" dirty="0"/>
          </a:p>
          <a:p>
            <a:pPr>
              <a:buFont typeface="Wingdings" pitchFamily="2" charset="2"/>
              <a:buChar char="q"/>
            </a:pPr>
            <a:endParaRPr lang="tr-TR" sz="2800" dirty="0"/>
          </a:p>
          <a:p>
            <a:pPr>
              <a:buFont typeface="Wingdings" pitchFamily="2" charset="2"/>
              <a:buChar char="q"/>
            </a:pPr>
            <a:r>
              <a:rPr lang="tr-TR" sz="2800" dirty="0"/>
              <a:t>Tüplerin SKT’i önemli</a:t>
            </a:r>
          </a:p>
          <a:p>
            <a:pPr>
              <a:buFont typeface="Wingdings" pitchFamily="2" charset="2"/>
              <a:buChar char="q"/>
            </a:pPr>
            <a:endParaRPr lang="tr-TR" dirty="0"/>
          </a:p>
        </p:txBody>
      </p:sp>
      <p:pic>
        <p:nvPicPr>
          <p:cNvPr id="48130" name="Picture 2" descr="kan idrar TÃP ile ilgili gÃ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064" y="1412776"/>
            <a:ext cx="2428872" cy="4926386"/>
          </a:xfrm>
          <a:prstGeom prst="rect">
            <a:avLst/>
          </a:prstGeom>
          <a:noFill/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0B235462-63D1-43D4-93DE-E79C202EEA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764704"/>
          <a:ext cx="8229600" cy="53614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5FB2BE2D-DA05-4EB7-B6B1-C61A3AF450D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rmAutofit/>
          </a:bodyPr>
          <a:lstStyle/>
          <a:p>
            <a:r>
              <a:rPr lang="tr-TR" sz="3200" dirty="0"/>
              <a:t>Tüm örnek kaplarına etiketleme işlemi bitmeden kan alınmamalıdır.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7890" name="Picture 2" descr="TÃPLERE DOÄRU BARKODLAMA ile ilgili gÃ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628800"/>
            <a:ext cx="7078613" cy="4710739"/>
          </a:xfrm>
          <a:prstGeom prst="rect">
            <a:avLst/>
          </a:prstGeom>
          <a:noFill/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A3201860-E777-4111-9467-4F02EE7928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4525963"/>
          </a:xfrm>
        </p:spPr>
        <p:txBody>
          <a:bodyPr/>
          <a:lstStyle/>
          <a:p>
            <a:pPr>
              <a:buClr>
                <a:schemeClr val="tx1"/>
              </a:buClr>
              <a:buFont typeface="Wingdings" pitchFamily="2" charset="2"/>
              <a:buChar char="q"/>
            </a:pPr>
            <a:r>
              <a:rPr lang="tr-TR" sz="2800" dirty="0"/>
              <a:t>Tüpler üzerine barkodlar düzgün bir şekilde yapıştırılır.</a:t>
            </a:r>
          </a:p>
          <a:p>
            <a:pPr>
              <a:buClr>
                <a:schemeClr val="tx1"/>
              </a:buClr>
              <a:buFont typeface="Wingdings" pitchFamily="2" charset="2"/>
              <a:buChar char="q"/>
            </a:pPr>
            <a:endParaRPr lang="tr-TR" sz="2800" dirty="0"/>
          </a:p>
          <a:p>
            <a:pPr>
              <a:buClr>
                <a:schemeClr val="tx1"/>
              </a:buClr>
              <a:buFont typeface="Wingdings" pitchFamily="2" charset="2"/>
              <a:buChar char="q"/>
            </a:pPr>
            <a:r>
              <a:rPr lang="tr-TR" sz="2800" dirty="0"/>
              <a:t>Kan alma saatiyle barkod saati aynı mı?</a:t>
            </a:r>
          </a:p>
          <a:p>
            <a:pPr>
              <a:buClr>
                <a:schemeClr val="tx1"/>
              </a:buClr>
              <a:buFont typeface="Wingdings" pitchFamily="2" charset="2"/>
              <a:buChar char="q"/>
            </a:pPr>
            <a:endParaRPr lang="tr-TR" sz="2800" dirty="0"/>
          </a:p>
          <a:p>
            <a:pPr>
              <a:buClr>
                <a:schemeClr val="tx1"/>
              </a:buClr>
              <a:buFont typeface="Wingdings" pitchFamily="2" charset="2"/>
              <a:buChar char="q"/>
            </a:pPr>
            <a:r>
              <a:rPr lang="tr-TR" sz="2800" dirty="0"/>
              <a:t>Yapıştırılan barkod tüpün seviye göstergesini kapatmayacak şekilde yapıştırılır. </a:t>
            </a:r>
          </a:p>
          <a:p>
            <a:endParaRPr lang="tr-TR" dirty="0"/>
          </a:p>
        </p:txBody>
      </p:sp>
      <p:pic>
        <p:nvPicPr>
          <p:cNvPr id="50178" name="Picture 2" descr="Ä°lgili resi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19775" y="4648199"/>
            <a:ext cx="3324225" cy="2209801"/>
          </a:xfrm>
          <a:prstGeom prst="rect">
            <a:avLst/>
          </a:prstGeom>
          <a:noFill/>
        </p:spPr>
      </p:pic>
      <p:pic>
        <p:nvPicPr>
          <p:cNvPr id="4" name="Resim 3">
            <a:extLst>
              <a:ext uri="{FF2B5EF4-FFF2-40B4-BE49-F238E27FC236}">
                <a16:creationId xmlns:a16="http://schemas.microsoft.com/office/drawing/2014/main" xmlns="" id="{2450F772-52ED-4BAA-BDE4-C33A39AC83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11478</TotalTime>
  <Words>555</Words>
  <Application>Microsoft Office PowerPoint</Application>
  <PresentationFormat>On-screen Show (4:3)</PresentationFormat>
  <Paragraphs>174</Paragraphs>
  <Slides>33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4" baseType="lpstr">
      <vt:lpstr>Office Theme</vt:lpstr>
      <vt:lpstr>NUMUNE ALMA SÜRECİ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Tüm örnek kaplarına etiketleme işlemi bitmeden kan alınmamalıdır.</vt:lpstr>
      <vt:lpstr>PowerPoint Presentation</vt:lpstr>
      <vt:lpstr>PowerPoint Presentation</vt:lpstr>
      <vt:lpstr>PowerPoint Presentation</vt:lpstr>
      <vt:lpstr>PowerPoint Presentation</vt:lpstr>
      <vt:lpstr>Nelere Dikkat Edelim???</vt:lpstr>
      <vt:lpstr>Kan analizleri için;</vt:lpstr>
      <vt:lpstr>VENÖZ KAN ALMA</vt:lpstr>
      <vt:lpstr>PowerPoint Presentation</vt:lpstr>
      <vt:lpstr>PowerPoint Presentation</vt:lpstr>
      <vt:lpstr>Önce katkı maddesiz tüplere sonra katkı maddeli tüplere kan alınır.</vt:lpstr>
      <vt:lpstr>PowerPoint Presentation</vt:lpstr>
      <vt:lpstr>PowerPoint Presentation</vt:lpstr>
      <vt:lpstr>PowerPoint Presentation</vt:lpstr>
      <vt:lpstr>PowerPoint Presentation</vt:lpstr>
      <vt:lpstr>ARTER KAN GAZI</vt:lpstr>
      <vt:lpstr>DİKKAT</vt:lpstr>
      <vt:lpstr>PowerPoint Presentation</vt:lpstr>
      <vt:lpstr>PowerPoint Presentation</vt:lpstr>
      <vt:lpstr>İDRAR ÖRNEĞİ ALINMASI</vt:lpstr>
      <vt:lpstr>BOS, PLEVRA, PERİKARD, PERİTON SIVISI ÖRNEĞİ ALINMASI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KAN ALMA İŞLEMİ</dc:title>
  <dc:creator>amergency003</dc:creator>
  <cp:lastModifiedBy>HIS1222GYBHm</cp:lastModifiedBy>
  <cp:revision>617</cp:revision>
  <dcterms:created xsi:type="dcterms:W3CDTF">2018-03-26T07:28:00Z</dcterms:created>
  <dcterms:modified xsi:type="dcterms:W3CDTF">2023-08-24T13:41:24Z</dcterms:modified>
</cp:coreProperties>
</file>