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 id="2147483924" r:id="rId2"/>
  </p:sldMasterIdLst>
  <p:notesMasterIdLst>
    <p:notesMasterId r:id="rId33"/>
  </p:notesMasterIdLst>
  <p:sldIdLst>
    <p:sldId id="311" r:id="rId3"/>
    <p:sldId id="312" r:id="rId4"/>
    <p:sldId id="314" r:id="rId5"/>
    <p:sldId id="315" r:id="rId6"/>
    <p:sldId id="316" r:id="rId7"/>
    <p:sldId id="317" r:id="rId8"/>
    <p:sldId id="318" r:id="rId9"/>
    <p:sldId id="319" r:id="rId10"/>
    <p:sldId id="321" r:id="rId11"/>
    <p:sldId id="322" r:id="rId12"/>
    <p:sldId id="323" r:id="rId13"/>
    <p:sldId id="327" r:id="rId14"/>
    <p:sldId id="297" r:id="rId15"/>
    <p:sldId id="328" r:id="rId16"/>
    <p:sldId id="329" r:id="rId17"/>
    <p:sldId id="310" r:id="rId18"/>
    <p:sldId id="330" r:id="rId19"/>
    <p:sldId id="331" r:id="rId20"/>
    <p:sldId id="332" r:id="rId21"/>
    <p:sldId id="333" r:id="rId22"/>
    <p:sldId id="334" r:id="rId23"/>
    <p:sldId id="335" r:id="rId24"/>
    <p:sldId id="336" r:id="rId25"/>
    <p:sldId id="325" r:id="rId26"/>
    <p:sldId id="326" r:id="rId27"/>
    <p:sldId id="303" r:id="rId28"/>
    <p:sldId id="309" r:id="rId29"/>
    <p:sldId id="308" r:id="rId30"/>
    <p:sldId id="305" r:id="rId31"/>
    <p:sldId id="306"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2294" autoAdjust="0"/>
  </p:normalViewPr>
  <p:slideViewPr>
    <p:cSldViewPr>
      <p:cViewPr varScale="1">
        <p:scale>
          <a:sx n="81" d="100"/>
          <a:sy n="81" d="100"/>
        </p:scale>
        <p:origin x="1488"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AFB6E-2859-408B-91C1-47EB8AB2C1CA}" type="datetimeFigureOut">
              <a:rPr lang="en-US" smtClean="0"/>
              <a:pPr/>
              <a:t>8/26/2023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612A42-1771-40E2-8A92-BB414CF8D095}" type="slidenum">
              <a:rPr lang="en-US" smtClean="0"/>
              <a:pPr/>
              <a:t>‹#›</a:t>
            </a:fld>
            <a:endParaRPr lang="en-US"/>
          </a:p>
        </p:txBody>
      </p:sp>
    </p:spTree>
    <p:extLst>
      <p:ext uri="{BB962C8B-B14F-4D97-AF65-F5344CB8AC3E}">
        <p14:creationId xmlns:p14="http://schemas.microsoft.com/office/powerpoint/2010/main" val="1174261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2</a:t>
            </a:fld>
            <a:endParaRPr lang="en-US"/>
          </a:p>
        </p:txBody>
      </p:sp>
    </p:spTree>
    <p:extLst>
      <p:ext uri="{BB962C8B-B14F-4D97-AF65-F5344CB8AC3E}">
        <p14:creationId xmlns:p14="http://schemas.microsoft.com/office/powerpoint/2010/main" val="1164282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11</a:t>
            </a:fld>
            <a:endParaRPr lang="en-US"/>
          </a:p>
        </p:txBody>
      </p:sp>
    </p:spTree>
    <p:extLst>
      <p:ext uri="{BB962C8B-B14F-4D97-AF65-F5344CB8AC3E}">
        <p14:creationId xmlns:p14="http://schemas.microsoft.com/office/powerpoint/2010/main" val="3660316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12</a:t>
            </a:fld>
            <a:endParaRPr lang="en-US"/>
          </a:p>
        </p:txBody>
      </p:sp>
    </p:spTree>
    <p:extLst>
      <p:ext uri="{BB962C8B-B14F-4D97-AF65-F5344CB8AC3E}">
        <p14:creationId xmlns:p14="http://schemas.microsoft.com/office/powerpoint/2010/main" val="624734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14</a:t>
            </a:fld>
            <a:endParaRPr lang="en-US"/>
          </a:p>
        </p:txBody>
      </p:sp>
    </p:spTree>
    <p:extLst>
      <p:ext uri="{BB962C8B-B14F-4D97-AF65-F5344CB8AC3E}">
        <p14:creationId xmlns:p14="http://schemas.microsoft.com/office/powerpoint/2010/main" val="4000464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15</a:t>
            </a:fld>
            <a:endParaRPr lang="en-US"/>
          </a:p>
        </p:txBody>
      </p:sp>
    </p:spTree>
    <p:extLst>
      <p:ext uri="{BB962C8B-B14F-4D97-AF65-F5344CB8AC3E}">
        <p14:creationId xmlns:p14="http://schemas.microsoft.com/office/powerpoint/2010/main" val="1776240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17</a:t>
            </a:fld>
            <a:endParaRPr lang="en-US"/>
          </a:p>
        </p:txBody>
      </p:sp>
    </p:spTree>
    <p:extLst>
      <p:ext uri="{BB962C8B-B14F-4D97-AF65-F5344CB8AC3E}">
        <p14:creationId xmlns:p14="http://schemas.microsoft.com/office/powerpoint/2010/main" val="1570728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18</a:t>
            </a:fld>
            <a:endParaRPr lang="en-US"/>
          </a:p>
        </p:txBody>
      </p:sp>
    </p:spTree>
    <p:extLst>
      <p:ext uri="{BB962C8B-B14F-4D97-AF65-F5344CB8AC3E}">
        <p14:creationId xmlns:p14="http://schemas.microsoft.com/office/powerpoint/2010/main" val="2720247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19</a:t>
            </a:fld>
            <a:endParaRPr lang="en-US"/>
          </a:p>
        </p:txBody>
      </p:sp>
    </p:spTree>
    <p:extLst>
      <p:ext uri="{BB962C8B-B14F-4D97-AF65-F5344CB8AC3E}">
        <p14:creationId xmlns:p14="http://schemas.microsoft.com/office/powerpoint/2010/main" val="1149254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20</a:t>
            </a:fld>
            <a:endParaRPr lang="en-US"/>
          </a:p>
        </p:txBody>
      </p:sp>
    </p:spTree>
    <p:extLst>
      <p:ext uri="{BB962C8B-B14F-4D97-AF65-F5344CB8AC3E}">
        <p14:creationId xmlns:p14="http://schemas.microsoft.com/office/powerpoint/2010/main" val="2535818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21</a:t>
            </a:fld>
            <a:endParaRPr lang="en-US"/>
          </a:p>
        </p:txBody>
      </p:sp>
    </p:spTree>
    <p:extLst>
      <p:ext uri="{BB962C8B-B14F-4D97-AF65-F5344CB8AC3E}">
        <p14:creationId xmlns:p14="http://schemas.microsoft.com/office/powerpoint/2010/main" val="3427304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3</a:t>
            </a:fld>
            <a:endParaRPr lang="en-US"/>
          </a:p>
        </p:txBody>
      </p:sp>
    </p:spTree>
    <p:extLst>
      <p:ext uri="{BB962C8B-B14F-4D97-AF65-F5344CB8AC3E}">
        <p14:creationId xmlns:p14="http://schemas.microsoft.com/office/powerpoint/2010/main" val="1082859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22</a:t>
            </a:fld>
            <a:endParaRPr lang="en-US"/>
          </a:p>
        </p:txBody>
      </p:sp>
    </p:spTree>
    <p:extLst>
      <p:ext uri="{BB962C8B-B14F-4D97-AF65-F5344CB8AC3E}">
        <p14:creationId xmlns:p14="http://schemas.microsoft.com/office/powerpoint/2010/main" val="730357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23</a:t>
            </a:fld>
            <a:endParaRPr lang="en-US"/>
          </a:p>
        </p:txBody>
      </p:sp>
    </p:spTree>
    <p:extLst>
      <p:ext uri="{BB962C8B-B14F-4D97-AF65-F5344CB8AC3E}">
        <p14:creationId xmlns:p14="http://schemas.microsoft.com/office/powerpoint/2010/main" val="2409327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2025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4134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4</a:t>
            </a:fld>
            <a:endParaRPr lang="en-US"/>
          </a:p>
        </p:txBody>
      </p:sp>
    </p:spTree>
    <p:extLst>
      <p:ext uri="{BB962C8B-B14F-4D97-AF65-F5344CB8AC3E}">
        <p14:creationId xmlns:p14="http://schemas.microsoft.com/office/powerpoint/2010/main" val="3228339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5</a:t>
            </a:fld>
            <a:endParaRPr lang="en-US"/>
          </a:p>
        </p:txBody>
      </p:sp>
    </p:spTree>
    <p:extLst>
      <p:ext uri="{BB962C8B-B14F-4D97-AF65-F5344CB8AC3E}">
        <p14:creationId xmlns:p14="http://schemas.microsoft.com/office/powerpoint/2010/main" val="3135072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6</a:t>
            </a:fld>
            <a:endParaRPr lang="en-US"/>
          </a:p>
        </p:txBody>
      </p:sp>
    </p:spTree>
    <p:extLst>
      <p:ext uri="{BB962C8B-B14F-4D97-AF65-F5344CB8AC3E}">
        <p14:creationId xmlns:p14="http://schemas.microsoft.com/office/powerpoint/2010/main" val="2677584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7</a:t>
            </a:fld>
            <a:endParaRPr lang="en-US"/>
          </a:p>
        </p:txBody>
      </p:sp>
    </p:spTree>
    <p:extLst>
      <p:ext uri="{BB962C8B-B14F-4D97-AF65-F5344CB8AC3E}">
        <p14:creationId xmlns:p14="http://schemas.microsoft.com/office/powerpoint/2010/main" val="2291392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8</a:t>
            </a:fld>
            <a:endParaRPr lang="en-US"/>
          </a:p>
        </p:txBody>
      </p:sp>
    </p:spTree>
    <p:extLst>
      <p:ext uri="{BB962C8B-B14F-4D97-AF65-F5344CB8AC3E}">
        <p14:creationId xmlns:p14="http://schemas.microsoft.com/office/powerpoint/2010/main" val="1042268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9</a:t>
            </a:fld>
            <a:endParaRPr lang="en-US"/>
          </a:p>
        </p:txBody>
      </p:sp>
    </p:spTree>
    <p:extLst>
      <p:ext uri="{BB962C8B-B14F-4D97-AF65-F5344CB8AC3E}">
        <p14:creationId xmlns:p14="http://schemas.microsoft.com/office/powerpoint/2010/main" val="1270539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612A42-1771-40E2-8A92-BB414CF8D095}" type="slidenum">
              <a:rPr lang="en-US" smtClean="0"/>
              <a:pPr/>
              <a:t>10</a:t>
            </a:fld>
            <a:endParaRPr lang="en-US"/>
          </a:p>
        </p:txBody>
      </p:sp>
    </p:spTree>
    <p:extLst>
      <p:ext uri="{BB962C8B-B14F-4D97-AF65-F5344CB8AC3E}">
        <p14:creationId xmlns:p14="http://schemas.microsoft.com/office/powerpoint/2010/main" val="153561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00252611-1AE6-40E9-81C3-9A21510C66E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189" lvl="0" indent="-228594" algn="l">
              <a:spcBef>
                <a:spcPts val="400"/>
              </a:spcBef>
              <a:spcAft>
                <a:spcPts val="0"/>
              </a:spcAft>
              <a:buClr>
                <a:srgbClr val="888888"/>
              </a:buClr>
              <a:buSzPts val="2000"/>
              <a:buNone/>
              <a:defRPr sz="2000">
                <a:solidFill>
                  <a:srgbClr val="888888"/>
                </a:solidFill>
              </a:defRPr>
            </a:lvl1pPr>
            <a:lvl2pPr marL="914378" lvl="1" indent="-228594" algn="l">
              <a:spcBef>
                <a:spcPts val="360"/>
              </a:spcBef>
              <a:spcAft>
                <a:spcPts val="0"/>
              </a:spcAft>
              <a:buClr>
                <a:srgbClr val="888888"/>
              </a:buClr>
              <a:buSzPts val="1800"/>
              <a:buNone/>
              <a:defRPr sz="1800">
                <a:solidFill>
                  <a:srgbClr val="888888"/>
                </a:solidFill>
              </a:defRPr>
            </a:lvl2pPr>
            <a:lvl3pPr marL="1371566" lvl="2" indent="-228594" algn="l">
              <a:spcBef>
                <a:spcPts val="320"/>
              </a:spcBef>
              <a:spcAft>
                <a:spcPts val="0"/>
              </a:spcAft>
              <a:buClr>
                <a:srgbClr val="888888"/>
              </a:buClr>
              <a:buSzPts val="1600"/>
              <a:buNone/>
              <a:defRPr sz="1600">
                <a:solidFill>
                  <a:srgbClr val="888888"/>
                </a:solidFill>
              </a:defRPr>
            </a:lvl3pPr>
            <a:lvl4pPr marL="1828754" lvl="3" indent="-228594" algn="l">
              <a:spcBef>
                <a:spcPts val="280"/>
              </a:spcBef>
              <a:spcAft>
                <a:spcPts val="0"/>
              </a:spcAft>
              <a:buClr>
                <a:srgbClr val="888888"/>
              </a:buClr>
              <a:buSzPts val="1400"/>
              <a:buNone/>
              <a:defRPr sz="1400">
                <a:solidFill>
                  <a:srgbClr val="888888"/>
                </a:solidFill>
              </a:defRPr>
            </a:lvl4pPr>
            <a:lvl5pPr marL="2285943" lvl="4" indent="-228594" algn="l">
              <a:spcBef>
                <a:spcPts val="280"/>
              </a:spcBef>
              <a:spcAft>
                <a:spcPts val="0"/>
              </a:spcAft>
              <a:buClr>
                <a:srgbClr val="888888"/>
              </a:buClr>
              <a:buSzPts val="1400"/>
              <a:buNone/>
              <a:defRPr sz="1400">
                <a:solidFill>
                  <a:srgbClr val="888888"/>
                </a:solidFill>
              </a:defRPr>
            </a:lvl5pPr>
            <a:lvl6pPr marL="2743132" lvl="5" indent="-228594" algn="l">
              <a:spcBef>
                <a:spcPts val="280"/>
              </a:spcBef>
              <a:spcAft>
                <a:spcPts val="0"/>
              </a:spcAft>
              <a:buClr>
                <a:srgbClr val="888888"/>
              </a:buClr>
              <a:buSzPts val="1400"/>
              <a:buNone/>
              <a:defRPr sz="1400">
                <a:solidFill>
                  <a:srgbClr val="888888"/>
                </a:solidFill>
              </a:defRPr>
            </a:lvl6pPr>
            <a:lvl7pPr marL="3200320" lvl="6" indent="-228594" algn="l">
              <a:spcBef>
                <a:spcPts val="280"/>
              </a:spcBef>
              <a:spcAft>
                <a:spcPts val="0"/>
              </a:spcAft>
              <a:buClr>
                <a:srgbClr val="888888"/>
              </a:buClr>
              <a:buSzPts val="1400"/>
              <a:buNone/>
              <a:defRPr sz="1400">
                <a:solidFill>
                  <a:srgbClr val="888888"/>
                </a:solidFill>
              </a:defRPr>
            </a:lvl7pPr>
            <a:lvl8pPr marL="3657509" lvl="7" indent="-228594" algn="l">
              <a:spcBef>
                <a:spcPts val="280"/>
              </a:spcBef>
              <a:spcAft>
                <a:spcPts val="0"/>
              </a:spcAft>
              <a:buClr>
                <a:srgbClr val="888888"/>
              </a:buClr>
              <a:buSzPts val="1400"/>
              <a:buNone/>
              <a:defRPr sz="1400">
                <a:solidFill>
                  <a:srgbClr val="888888"/>
                </a:solidFill>
              </a:defRPr>
            </a:lvl8pPr>
            <a:lvl9pPr marL="4114697" lvl="8" indent="-228594"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662598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189" lvl="0" indent="-406390" algn="l">
              <a:spcBef>
                <a:spcPts val="560"/>
              </a:spcBef>
              <a:spcAft>
                <a:spcPts val="0"/>
              </a:spcAft>
              <a:buClr>
                <a:schemeClr val="dk1"/>
              </a:buClr>
              <a:buSzPts val="2800"/>
              <a:buChar char="•"/>
              <a:defRPr sz="2800"/>
            </a:lvl1pPr>
            <a:lvl2pPr marL="914378" lvl="1" indent="-380990" algn="l">
              <a:spcBef>
                <a:spcPts val="480"/>
              </a:spcBef>
              <a:spcAft>
                <a:spcPts val="0"/>
              </a:spcAft>
              <a:buClr>
                <a:schemeClr val="dk1"/>
              </a:buClr>
              <a:buSzPts val="2400"/>
              <a:buChar char="–"/>
              <a:defRPr sz="2400"/>
            </a:lvl2pPr>
            <a:lvl3pPr marL="1371566" lvl="2" indent="-355591" algn="l">
              <a:spcBef>
                <a:spcPts val="400"/>
              </a:spcBef>
              <a:spcAft>
                <a:spcPts val="0"/>
              </a:spcAft>
              <a:buClr>
                <a:schemeClr val="dk1"/>
              </a:buClr>
              <a:buSzPts val="2000"/>
              <a:buChar char="•"/>
              <a:defRPr sz="2000"/>
            </a:lvl3pPr>
            <a:lvl4pPr marL="1828754" lvl="3" indent="-342892" algn="l">
              <a:spcBef>
                <a:spcPts val="360"/>
              </a:spcBef>
              <a:spcAft>
                <a:spcPts val="0"/>
              </a:spcAft>
              <a:buClr>
                <a:schemeClr val="dk1"/>
              </a:buClr>
              <a:buSzPts val="1800"/>
              <a:buChar char="–"/>
              <a:defRPr sz="1800"/>
            </a:lvl4pPr>
            <a:lvl5pPr marL="2285943" lvl="4" indent="-342892" algn="l">
              <a:spcBef>
                <a:spcPts val="360"/>
              </a:spcBef>
              <a:spcAft>
                <a:spcPts val="0"/>
              </a:spcAft>
              <a:buClr>
                <a:schemeClr val="dk1"/>
              </a:buClr>
              <a:buSzPts val="1800"/>
              <a:buChar char="»"/>
              <a:defRPr sz="1800"/>
            </a:lvl5pPr>
            <a:lvl6pPr marL="2743132" lvl="5" indent="-342892" algn="l">
              <a:spcBef>
                <a:spcPts val="360"/>
              </a:spcBef>
              <a:spcAft>
                <a:spcPts val="0"/>
              </a:spcAft>
              <a:buClr>
                <a:schemeClr val="dk1"/>
              </a:buClr>
              <a:buSzPts val="1800"/>
              <a:buChar char="•"/>
              <a:defRPr sz="1800"/>
            </a:lvl6pPr>
            <a:lvl7pPr marL="3200320" lvl="6" indent="-342892" algn="l">
              <a:spcBef>
                <a:spcPts val="360"/>
              </a:spcBef>
              <a:spcAft>
                <a:spcPts val="0"/>
              </a:spcAft>
              <a:buClr>
                <a:schemeClr val="dk1"/>
              </a:buClr>
              <a:buSzPts val="1800"/>
              <a:buChar char="•"/>
              <a:defRPr sz="1800"/>
            </a:lvl7pPr>
            <a:lvl8pPr marL="3657509" lvl="7" indent="-342892" algn="l">
              <a:spcBef>
                <a:spcPts val="360"/>
              </a:spcBef>
              <a:spcAft>
                <a:spcPts val="0"/>
              </a:spcAft>
              <a:buClr>
                <a:schemeClr val="dk1"/>
              </a:buClr>
              <a:buSzPts val="1800"/>
              <a:buChar char="•"/>
              <a:defRPr sz="1800"/>
            </a:lvl8pPr>
            <a:lvl9pPr marL="4114697" lvl="8" indent="-342892"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189" lvl="0" indent="-406390" algn="l">
              <a:spcBef>
                <a:spcPts val="560"/>
              </a:spcBef>
              <a:spcAft>
                <a:spcPts val="0"/>
              </a:spcAft>
              <a:buClr>
                <a:schemeClr val="dk1"/>
              </a:buClr>
              <a:buSzPts val="2800"/>
              <a:buChar char="•"/>
              <a:defRPr sz="2800"/>
            </a:lvl1pPr>
            <a:lvl2pPr marL="914378" lvl="1" indent="-380990" algn="l">
              <a:spcBef>
                <a:spcPts val="480"/>
              </a:spcBef>
              <a:spcAft>
                <a:spcPts val="0"/>
              </a:spcAft>
              <a:buClr>
                <a:schemeClr val="dk1"/>
              </a:buClr>
              <a:buSzPts val="2400"/>
              <a:buChar char="–"/>
              <a:defRPr sz="2400"/>
            </a:lvl2pPr>
            <a:lvl3pPr marL="1371566" lvl="2" indent="-355591" algn="l">
              <a:spcBef>
                <a:spcPts val="400"/>
              </a:spcBef>
              <a:spcAft>
                <a:spcPts val="0"/>
              </a:spcAft>
              <a:buClr>
                <a:schemeClr val="dk1"/>
              </a:buClr>
              <a:buSzPts val="2000"/>
              <a:buChar char="•"/>
              <a:defRPr sz="2000"/>
            </a:lvl3pPr>
            <a:lvl4pPr marL="1828754" lvl="3" indent="-342892" algn="l">
              <a:spcBef>
                <a:spcPts val="360"/>
              </a:spcBef>
              <a:spcAft>
                <a:spcPts val="0"/>
              </a:spcAft>
              <a:buClr>
                <a:schemeClr val="dk1"/>
              </a:buClr>
              <a:buSzPts val="1800"/>
              <a:buChar char="–"/>
              <a:defRPr sz="1800"/>
            </a:lvl4pPr>
            <a:lvl5pPr marL="2285943" lvl="4" indent="-342892" algn="l">
              <a:spcBef>
                <a:spcPts val="360"/>
              </a:spcBef>
              <a:spcAft>
                <a:spcPts val="0"/>
              </a:spcAft>
              <a:buClr>
                <a:schemeClr val="dk1"/>
              </a:buClr>
              <a:buSzPts val="1800"/>
              <a:buChar char="»"/>
              <a:defRPr sz="1800"/>
            </a:lvl5pPr>
            <a:lvl6pPr marL="2743132" lvl="5" indent="-342892" algn="l">
              <a:spcBef>
                <a:spcPts val="360"/>
              </a:spcBef>
              <a:spcAft>
                <a:spcPts val="0"/>
              </a:spcAft>
              <a:buClr>
                <a:schemeClr val="dk1"/>
              </a:buClr>
              <a:buSzPts val="1800"/>
              <a:buChar char="•"/>
              <a:defRPr sz="1800"/>
            </a:lvl6pPr>
            <a:lvl7pPr marL="3200320" lvl="6" indent="-342892" algn="l">
              <a:spcBef>
                <a:spcPts val="360"/>
              </a:spcBef>
              <a:spcAft>
                <a:spcPts val="0"/>
              </a:spcAft>
              <a:buClr>
                <a:schemeClr val="dk1"/>
              </a:buClr>
              <a:buSzPts val="1800"/>
              <a:buChar char="•"/>
              <a:defRPr sz="1800"/>
            </a:lvl7pPr>
            <a:lvl8pPr marL="3657509" lvl="7" indent="-342892" algn="l">
              <a:spcBef>
                <a:spcPts val="360"/>
              </a:spcBef>
              <a:spcAft>
                <a:spcPts val="0"/>
              </a:spcAft>
              <a:buClr>
                <a:schemeClr val="dk1"/>
              </a:buClr>
              <a:buSzPts val="1800"/>
              <a:buChar char="•"/>
              <a:defRPr sz="1800"/>
            </a:lvl8pPr>
            <a:lvl9pPr marL="4114697" lvl="8" indent="-342892"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098264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noAutofit/>
          </a:bodyPr>
          <a:lstStyle>
            <a:lvl1pPr marL="457189" lvl="0" indent="-228594" algn="l">
              <a:spcBef>
                <a:spcPts val="480"/>
              </a:spcBef>
              <a:spcAft>
                <a:spcPts val="0"/>
              </a:spcAft>
              <a:buClr>
                <a:schemeClr val="dk1"/>
              </a:buClr>
              <a:buSzPts val="2400"/>
              <a:buNone/>
              <a:defRPr sz="2400" b="1"/>
            </a:lvl1pPr>
            <a:lvl2pPr marL="914378" lvl="1" indent="-228594" algn="l">
              <a:spcBef>
                <a:spcPts val="400"/>
              </a:spcBef>
              <a:spcAft>
                <a:spcPts val="0"/>
              </a:spcAft>
              <a:buClr>
                <a:schemeClr val="dk1"/>
              </a:buClr>
              <a:buSzPts val="2000"/>
              <a:buNone/>
              <a:defRPr sz="2000" b="1"/>
            </a:lvl2pPr>
            <a:lvl3pPr marL="1371566" lvl="2" indent="-228594" algn="l">
              <a:spcBef>
                <a:spcPts val="360"/>
              </a:spcBef>
              <a:spcAft>
                <a:spcPts val="0"/>
              </a:spcAft>
              <a:buClr>
                <a:schemeClr val="dk1"/>
              </a:buClr>
              <a:buSzPts val="1800"/>
              <a:buNone/>
              <a:defRPr sz="1800" b="1"/>
            </a:lvl3pPr>
            <a:lvl4pPr marL="1828754" lvl="3" indent="-228594" algn="l">
              <a:spcBef>
                <a:spcPts val="320"/>
              </a:spcBef>
              <a:spcAft>
                <a:spcPts val="0"/>
              </a:spcAft>
              <a:buClr>
                <a:schemeClr val="dk1"/>
              </a:buClr>
              <a:buSzPts val="1600"/>
              <a:buNone/>
              <a:defRPr sz="1600" b="1"/>
            </a:lvl4pPr>
            <a:lvl5pPr marL="2285943" lvl="4" indent="-228594" algn="l">
              <a:spcBef>
                <a:spcPts val="320"/>
              </a:spcBef>
              <a:spcAft>
                <a:spcPts val="0"/>
              </a:spcAft>
              <a:buClr>
                <a:schemeClr val="dk1"/>
              </a:buClr>
              <a:buSzPts val="1600"/>
              <a:buNone/>
              <a:defRPr sz="1600" b="1"/>
            </a:lvl5pPr>
            <a:lvl6pPr marL="2743132" lvl="5" indent="-228594" algn="l">
              <a:spcBef>
                <a:spcPts val="320"/>
              </a:spcBef>
              <a:spcAft>
                <a:spcPts val="0"/>
              </a:spcAft>
              <a:buClr>
                <a:schemeClr val="dk1"/>
              </a:buClr>
              <a:buSzPts val="1600"/>
              <a:buNone/>
              <a:defRPr sz="1600" b="1"/>
            </a:lvl6pPr>
            <a:lvl7pPr marL="3200320" lvl="6" indent="-228594" algn="l">
              <a:spcBef>
                <a:spcPts val="320"/>
              </a:spcBef>
              <a:spcAft>
                <a:spcPts val="0"/>
              </a:spcAft>
              <a:buClr>
                <a:schemeClr val="dk1"/>
              </a:buClr>
              <a:buSzPts val="1600"/>
              <a:buNone/>
              <a:defRPr sz="1600" b="1"/>
            </a:lvl7pPr>
            <a:lvl8pPr marL="3657509" lvl="7" indent="-228594" algn="l">
              <a:spcBef>
                <a:spcPts val="320"/>
              </a:spcBef>
              <a:spcAft>
                <a:spcPts val="0"/>
              </a:spcAft>
              <a:buClr>
                <a:schemeClr val="dk1"/>
              </a:buClr>
              <a:buSzPts val="1600"/>
              <a:buNone/>
              <a:defRPr sz="1600" b="1"/>
            </a:lvl8pPr>
            <a:lvl9pPr marL="4114697" lvl="8" indent="-228594"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189" lvl="0" indent="-380990" algn="l">
              <a:spcBef>
                <a:spcPts val="480"/>
              </a:spcBef>
              <a:spcAft>
                <a:spcPts val="0"/>
              </a:spcAft>
              <a:buClr>
                <a:schemeClr val="dk1"/>
              </a:buClr>
              <a:buSzPts val="2400"/>
              <a:buChar char="•"/>
              <a:defRPr sz="2400"/>
            </a:lvl1pPr>
            <a:lvl2pPr marL="914378" lvl="1" indent="-355591" algn="l">
              <a:spcBef>
                <a:spcPts val="400"/>
              </a:spcBef>
              <a:spcAft>
                <a:spcPts val="0"/>
              </a:spcAft>
              <a:buClr>
                <a:schemeClr val="dk1"/>
              </a:buClr>
              <a:buSzPts val="2000"/>
              <a:buChar char="–"/>
              <a:defRPr sz="2000"/>
            </a:lvl2pPr>
            <a:lvl3pPr marL="1371566" lvl="2" indent="-342892" algn="l">
              <a:spcBef>
                <a:spcPts val="360"/>
              </a:spcBef>
              <a:spcAft>
                <a:spcPts val="0"/>
              </a:spcAft>
              <a:buClr>
                <a:schemeClr val="dk1"/>
              </a:buClr>
              <a:buSzPts val="1800"/>
              <a:buChar char="•"/>
              <a:defRPr sz="1800"/>
            </a:lvl3pPr>
            <a:lvl4pPr marL="1828754" lvl="3" indent="-330192" algn="l">
              <a:spcBef>
                <a:spcPts val="320"/>
              </a:spcBef>
              <a:spcAft>
                <a:spcPts val="0"/>
              </a:spcAft>
              <a:buClr>
                <a:schemeClr val="dk1"/>
              </a:buClr>
              <a:buSzPts val="1600"/>
              <a:buChar char="–"/>
              <a:defRPr sz="1600"/>
            </a:lvl4pPr>
            <a:lvl5pPr marL="2285943" lvl="4" indent="-330192" algn="l">
              <a:spcBef>
                <a:spcPts val="320"/>
              </a:spcBef>
              <a:spcAft>
                <a:spcPts val="0"/>
              </a:spcAft>
              <a:buClr>
                <a:schemeClr val="dk1"/>
              </a:buClr>
              <a:buSzPts val="1600"/>
              <a:buChar char="»"/>
              <a:defRPr sz="1600"/>
            </a:lvl5pPr>
            <a:lvl6pPr marL="2743132" lvl="5" indent="-330192" algn="l">
              <a:spcBef>
                <a:spcPts val="320"/>
              </a:spcBef>
              <a:spcAft>
                <a:spcPts val="0"/>
              </a:spcAft>
              <a:buClr>
                <a:schemeClr val="dk1"/>
              </a:buClr>
              <a:buSzPts val="1600"/>
              <a:buChar char="•"/>
              <a:defRPr sz="1600"/>
            </a:lvl6pPr>
            <a:lvl7pPr marL="3200320" lvl="6" indent="-330192" algn="l">
              <a:spcBef>
                <a:spcPts val="320"/>
              </a:spcBef>
              <a:spcAft>
                <a:spcPts val="0"/>
              </a:spcAft>
              <a:buClr>
                <a:schemeClr val="dk1"/>
              </a:buClr>
              <a:buSzPts val="1600"/>
              <a:buChar char="•"/>
              <a:defRPr sz="1600"/>
            </a:lvl7pPr>
            <a:lvl8pPr marL="3657509" lvl="7" indent="-330192" algn="l">
              <a:spcBef>
                <a:spcPts val="320"/>
              </a:spcBef>
              <a:spcAft>
                <a:spcPts val="0"/>
              </a:spcAft>
              <a:buClr>
                <a:schemeClr val="dk1"/>
              </a:buClr>
              <a:buSzPts val="1600"/>
              <a:buChar char="•"/>
              <a:defRPr sz="1600"/>
            </a:lvl8pPr>
            <a:lvl9pPr marL="4114697" lvl="8" indent="-330192"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9" y="1535114"/>
            <a:ext cx="4041775" cy="639763"/>
          </a:xfrm>
          <a:prstGeom prst="rect">
            <a:avLst/>
          </a:prstGeom>
          <a:noFill/>
          <a:ln>
            <a:noFill/>
          </a:ln>
        </p:spPr>
        <p:txBody>
          <a:bodyPr spcFirstLastPara="1" wrap="square" lIns="91425" tIns="45700" rIns="91425" bIns="45700" anchor="b" anchorCtr="0">
            <a:noAutofit/>
          </a:bodyPr>
          <a:lstStyle>
            <a:lvl1pPr marL="457189" lvl="0" indent="-228594" algn="l">
              <a:spcBef>
                <a:spcPts val="480"/>
              </a:spcBef>
              <a:spcAft>
                <a:spcPts val="0"/>
              </a:spcAft>
              <a:buClr>
                <a:schemeClr val="dk1"/>
              </a:buClr>
              <a:buSzPts val="2400"/>
              <a:buNone/>
              <a:defRPr sz="2400" b="1"/>
            </a:lvl1pPr>
            <a:lvl2pPr marL="914378" lvl="1" indent="-228594" algn="l">
              <a:spcBef>
                <a:spcPts val="400"/>
              </a:spcBef>
              <a:spcAft>
                <a:spcPts val="0"/>
              </a:spcAft>
              <a:buClr>
                <a:schemeClr val="dk1"/>
              </a:buClr>
              <a:buSzPts val="2000"/>
              <a:buNone/>
              <a:defRPr sz="2000" b="1"/>
            </a:lvl2pPr>
            <a:lvl3pPr marL="1371566" lvl="2" indent="-228594" algn="l">
              <a:spcBef>
                <a:spcPts val="360"/>
              </a:spcBef>
              <a:spcAft>
                <a:spcPts val="0"/>
              </a:spcAft>
              <a:buClr>
                <a:schemeClr val="dk1"/>
              </a:buClr>
              <a:buSzPts val="1800"/>
              <a:buNone/>
              <a:defRPr sz="1800" b="1"/>
            </a:lvl3pPr>
            <a:lvl4pPr marL="1828754" lvl="3" indent="-228594" algn="l">
              <a:spcBef>
                <a:spcPts val="320"/>
              </a:spcBef>
              <a:spcAft>
                <a:spcPts val="0"/>
              </a:spcAft>
              <a:buClr>
                <a:schemeClr val="dk1"/>
              </a:buClr>
              <a:buSzPts val="1600"/>
              <a:buNone/>
              <a:defRPr sz="1600" b="1"/>
            </a:lvl4pPr>
            <a:lvl5pPr marL="2285943" lvl="4" indent="-228594" algn="l">
              <a:spcBef>
                <a:spcPts val="320"/>
              </a:spcBef>
              <a:spcAft>
                <a:spcPts val="0"/>
              </a:spcAft>
              <a:buClr>
                <a:schemeClr val="dk1"/>
              </a:buClr>
              <a:buSzPts val="1600"/>
              <a:buNone/>
              <a:defRPr sz="1600" b="1"/>
            </a:lvl5pPr>
            <a:lvl6pPr marL="2743132" lvl="5" indent="-228594" algn="l">
              <a:spcBef>
                <a:spcPts val="320"/>
              </a:spcBef>
              <a:spcAft>
                <a:spcPts val="0"/>
              </a:spcAft>
              <a:buClr>
                <a:schemeClr val="dk1"/>
              </a:buClr>
              <a:buSzPts val="1600"/>
              <a:buNone/>
              <a:defRPr sz="1600" b="1"/>
            </a:lvl6pPr>
            <a:lvl7pPr marL="3200320" lvl="6" indent="-228594" algn="l">
              <a:spcBef>
                <a:spcPts val="320"/>
              </a:spcBef>
              <a:spcAft>
                <a:spcPts val="0"/>
              </a:spcAft>
              <a:buClr>
                <a:schemeClr val="dk1"/>
              </a:buClr>
              <a:buSzPts val="1600"/>
              <a:buNone/>
              <a:defRPr sz="1600" b="1"/>
            </a:lvl7pPr>
            <a:lvl8pPr marL="3657509" lvl="7" indent="-228594" algn="l">
              <a:spcBef>
                <a:spcPts val="320"/>
              </a:spcBef>
              <a:spcAft>
                <a:spcPts val="0"/>
              </a:spcAft>
              <a:buClr>
                <a:schemeClr val="dk1"/>
              </a:buClr>
              <a:buSzPts val="1600"/>
              <a:buNone/>
              <a:defRPr sz="1600" b="1"/>
            </a:lvl8pPr>
            <a:lvl9pPr marL="4114697" lvl="8" indent="-228594"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9" y="2174875"/>
            <a:ext cx="4041775" cy="3951288"/>
          </a:xfrm>
          <a:prstGeom prst="rect">
            <a:avLst/>
          </a:prstGeom>
          <a:noFill/>
          <a:ln>
            <a:noFill/>
          </a:ln>
        </p:spPr>
        <p:txBody>
          <a:bodyPr spcFirstLastPara="1" wrap="square" lIns="91425" tIns="45700" rIns="91425" bIns="45700" anchor="t" anchorCtr="0">
            <a:noAutofit/>
          </a:bodyPr>
          <a:lstStyle>
            <a:lvl1pPr marL="457189" lvl="0" indent="-380990" algn="l">
              <a:spcBef>
                <a:spcPts val="480"/>
              </a:spcBef>
              <a:spcAft>
                <a:spcPts val="0"/>
              </a:spcAft>
              <a:buClr>
                <a:schemeClr val="dk1"/>
              </a:buClr>
              <a:buSzPts val="2400"/>
              <a:buChar char="•"/>
              <a:defRPr sz="2400"/>
            </a:lvl1pPr>
            <a:lvl2pPr marL="914378" lvl="1" indent="-355591" algn="l">
              <a:spcBef>
                <a:spcPts val="400"/>
              </a:spcBef>
              <a:spcAft>
                <a:spcPts val="0"/>
              </a:spcAft>
              <a:buClr>
                <a:schemeClr val="dk1"/>
              </a:buClr>
              <a:buSzPts val="2000"/>
              <a:buChar char="–"/>
              <a:defRPr sz="2000"/>
            </a:lvl2pPr>
            <a:lvl3pPr marL="1371566" lvl="2" indent="-342892" algn="l">
              <a:spcBef>
                <a:spcPts val="360"/>
              </a:spcBef>
              <a:spcAft>
                <a:spcPts val="0"/>
              </a:spcAft>
              <a:buClr>
                <a:schemeClr val="dk1"/>
              </a:buClr>
              <a:buSzPts val="1800"/>
              <a:buChar char="•"/>
              <a:defRPr sz="1800"/>
            </a:lvl3pPr>
            <a:lvl4pPr marL="1828754" lvl="3" indent="-330192" algn="l">
              <a:spcBef>
                <a:spcPts val="320"/>
              </a:spcBef>
              <a:spcAft>
                <a:spcPts val="0"/>
              </a:spcAft>
              <a:buClr>
                <a:schemeClr val="dk1"/>
              </a:buClr>
              <a:buSzPts val="1600"/>
              <a:buChar char="–"/>
              <a:defRPr sz="1600"/>
            </a:lvl4pPr>
            <a:lvl5pPr marL="2285943" lvl="4" indent="-330192" algn="l">
              <a:spcBef>
                <a:spcPts val="320"/>
              </a:spcBef>
              <a:spcAft>
                <a:spcPts val="0"/>
              </a:spcAft>
              <a:buClr>
                <a:schemeClr val="dk1"/>
              </a:buClr>
              <a:buSzPts val="1600"/>
              <a:buChar char="»"/>
              <a:defRPr sz="1600"/>
            </a:lvl5pPr>
            <a:lvl6pPr marL="2743132" lvl="5" indent="-330192" algn="l">
              <a:spcBef>
                <a:spcPts val="320"/>
              </a:spcBef>
              <a:spcAft>
                <a:spcPts val="0"/>
              </a:spcAft>
              <a:buClr>
                <a:schemeClr val="dk1"/>
              </a:buClr>
              <a:buSzPts val="1600"/>
              <a:buChar char="•"/>
              <a:defRPr sz="1600"/>
            </a:lvl6pPr>
            <a:lvl7pPr marL="3200320" lvl="6" indent="-330192" algn="l">
              <a:spcBef>
                <a:spcPts val="320"/>
              </a:spcBef>
              <a:spcAft>
                <a:spcPts val="0"/>
              </a:spcAft>
              <a:buClr>
                <a:schemeClr val="dk1"/>
              </a:buClr>
              <a:buSzPts val="1600"/>
              <a:buChar char="•"/>
              <a:defRPr sz="1600"/>
            </a:lvl7pPr>
            <a:lvl8pPr marL="3657509" lvl="7" indent="-330192" algn="l">
              <a:spcBef>
                <a:spcPts val="320"/>
              </a:spcBef>
              <a:spcAft>
                <a:spcPts val="0"/>
              </a:spcAft>
              <a:buClr>
                <a:schemeClr val="dk1"/>
              </a:buClr>
              <a:buSzPts val="1600"/>
              <a:buChar char="•"/>
              <a:defRPr sz="1600"/>
            </a:lvl8pPr>
            <a:lvl9pPr marL="4114697" lvl="8" indent="-330192"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2399141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022925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151495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4" y="273050"/>
            <a:ext cx="3008313"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189" lvl="0" indent="-431789" algn="l">
              <a:spcBef>
                <a:spcPts val="640"/>
              </a:spcBef>
              <a:spcAft>
                <a:spcPts val="0"/>
              </a:spcAft>
              <a:buClr>
                <a:schemeClr val="dk1"/>
              </a:buClr>
              <a:buSzPts val="3200"/>
              <a:buChar char="•"/>
              <a:defRPr sz="3200"/>
            </a:lvl1pPr>
            <a:lvl2pPr marL="914378" lvl="1" indent="-406390" algn="l">
              <a:spcBef>
                <a:spcPts val="560"/>
              </a:spcBef>
              <a:spcAft>
                <a:spcPts val="0"/>
              </a:spcAft>
              <a:buClr>
                <a:schemeClr val="dk1"/>
              </a:buClr>
              <a:buSzPts val="2800"/>
              <a:buChar char="–"/>
              <a:defRPr sz="2800"/>
            </a:lvl2pPr>
            <a:lvl3pPr marL="1371566" lvl="2" indent="-380990" algn="l">
              <a:spcBef>
                <a:spcPts val="480"/>
              </a:spcBef>
              <a:spcAft>
                <a:spcPts val="0"/>
              </a:spcAft>
              <a:buClr>
                <a:schemeClr val="dk1"/>
              </a:buClr>
              <a:buSzPts val="2400"/>
              <a:buChar char="•"/>
              <a:defRPr sz="2400"/>
            </a:lvl3pPr>
            <a:lvl4pPr marL="1828754" lvl="3" indent="-355591" algn="l">
              <a:spcBef>
                <a:spcPts val="400"/>
              </a:spcBef>
              <a:spcAft>
                <a:spcPts val="0"/>
              </a:spcAft>
              <a:buClr>
                <a:schemeClr val="dk1"/>
              </a:buClr>
              <a:buSzPts val="2000"/>
              <a:buChar char="–"/>
              <a:defRPr sz="2000"/>
            </a:lvl4pPr>
            <a:lvl5pPr marL="2285943" lvl="4" indent="-355591" algn="l">
              <a:spcBef>
                <a:spcPts val="400"/>
              </a:spcBef>
              <a:spcAft>
                <a:spcPts val="0"/>
              </a:spcAft>
              <a:buClr>
                <a:schemeClr val="dk1"/>
              </a:buClr>
              <a:buSzPts val="2000"/>
              <a:buChar char="»"/>
              <a:defRPr sz="2000"/>
            </a:lvl5pPr>
            <a:lvl6pPr marL="2743132" lvl="5" indent="-355591" algn="l">
              <a:spcBef>
                <a:spcPts val="400"/>
              </a:spcBef>
              <a:spcAft>
                <a:spcPts val="0"/>
              </a:spcAft>
              <a:buClr>
                <a:schemeClr val="dk1"/>
              </a:buClr>
              <a:buSzPts val="2000"/>
              <a:buChar char="•"/>
              <a:defRPr sz="2000"/>
            </a:lvl6pPr>
            <a:lvl7pPr marL="3200320" lvl="6" indent="-355591" algn="l">
              <a:spcBef>
                <a:spcPts val="400"/>
              </a:spcBef>
              <a:spcAft>
                <a:spcPts val="0"/>
              </a:spcAft>
              <a:buClr>
                <a:schemeClr val="dk1"/>
              </a:buClr>
              <a:buSzPts val="2000"/>
              <a:buChar char="•"/>
              <a:defRPr sz="2000"/>
            </a:lvl7pPr>
            <a:lvl8pPr marL="3657509" lvl="7" indent="-355591" algn="l">
              <a:spcBef>
                <a:spcPts val="400"/>
              </a:spcBef>
              <a:spcAft>
                <a:spcPts val="0"/>
              </a:spcAft>
              <a:buClr>
                <a:schemeClr val="dk1"/>
              </a:buClr>
              <a:buSzPts val="2000"/>
              <a:buChar char="•"/>
              <a:defRPr sz="2000"/>
            </a:lvl8pPr>
            <a:lvl9pPr marL="4114697" lvl="8" indent="-355591"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4" y="1435103"/>
            <a:ext cx="3008313" cy="4691063"/>
          </a:xfrm>
          <a:prstGeom prst="rect">
            <a:avLst/>
          </a:prstGeom>
          <a:noFill/>
          <a:ln>
            <a:noFill/>
          </a:ln>
        </p:spPr>
        <p:txBody>
          <a:bodyPr spcFirstLastPara="1" wrap="square" lIns="91425" tIns="45700" rIns="91425" bIns="45700" anchor="t" anchorCtr="0">
            <a:noAutofit/>
          </a:bodyPr>
          <a:lstStyle>
            <a:lvl1pPr marL="457189" lvl="0" indent="-228594" algn="l">
              <a:spcBef>
                <a:spcPts val="280"/>
              </a:spcBef>
              <a:spcAft>
                <a:spcPts val="0"/>
              </a:spcAft>
              <a:buClr>
                <a:schemeClr val="dk1"/>
              </a:buClr>
              <a:buSzPts val="1400"/>
              <a:buNone/>
              <a:defRPr sz="1400"/>
            </a:lvl1pPr>
            <a:lvl2pPr marL="914378" lvl="1" indent="-228594" algn="l">
              <a:spcBef>
                <a:spcPts val="240"/>
              </a:spcBef>
              <a:spcAft>
                <a:spcPts val="0"/>
              </a:spcAft>
              <a:buClr>
                <a:schemeClr val="dk1"/>
              </a:buClr>
              <a:buSzPts val="1200"/>
              <a:buNone/>
              <a:defRPr sz="1200"/>
            </a:lvl2pPr>
            <a:lvl3pPr marL="1371566" lvl="2" indent="-228594" algn="l">
              <a:spcBef>
                <a:spcPts val="200"/>
              </a:spcBef>
              <a:spcAft>
                <a:spcPts val="0"/>
              </a:spcAft>
              <a:buClr>
                <a:schemeClr val="dk1"/>
              </a:buClr>
              <a:buSzPts val="1000"/>
              <a:buNone/>
              <a:defRPr sz="1000"/>
            </a:lvl3pPr>
            <a:lvl4pPr marL="1828754" lvl="3" indent="-228594" algn="l">
              <a:spcBef>
                <a:spcPts val="180"/>
              </a:spcBef>
              <a:spcAft>
                <a:spcPts val="0"/>
              </a:spcAft>
              <a:buClr>
                <a:schemeClr val="dk1"/>
              </a:buClr>
              <a:buSzPts val="900"/>
              <a:buNone/>
              <a:defRPr sz="900"/>
            </a:lvl4pPr>
            <a:lvl5pPr marL="2285943" lvl="4" indent="-228594" algn="l">
              <a:spcBef>
                <a:spcPts val="180"/>
              </a:spcBef>
              <a:spcAft>
                <a:spcPts val="0"/>
              </a:spcAft>
              <a:buClr>
                <a:schemeClr val="dk1"/>
              </a:buClr>
              <a:buSzPts val="900"/>
              <a:buNone/>
              <a:defRPr sz="900"/>
            </a:lvl5pPr>
            <a:lvl6pPr marL="2743132" lvl="5" indent="-228594" algn="l">
              <a:spcBef>
                <a:spcPts val="180"/>
              </a:spcBef>
              <a:spcAft>
                <a:spcPts val="0"/>
              </a:spcAft>
              <a:buClr>
                <a:schemeClr val="dk1"/>
              </a:buClr>
              <a:buSzPts val="900"/>
              <a:buNone/>
              <a:defRPr sz="900"/>
            </a:lvl6pPr>
            <a:lvl7pPr marL="3200320" lvl="6" indent="-228594" algn="l">
              <a:spcBef>
                <a:spcPts val="180"/>
              </a:spcBef>
              <a:spcAft>
                <a:spcPts val="0"/>
              </a:spcAft>
              <a:buClr>
                <a:schemeClr val="dk1"/>
              </a:buClr>
              <a:buSzPts val="900"/>
              <a:buNone/>
              <a:defRPr sz="900"/>
            </a:lvl7pPr>
            <a:lvl8pPr marL="3657509" lvl="7" indent="-228594" algn="l">
              <a:spcBef>
                <a:spcPts val="180"/>
              </a:spcBef>
              <a:spcAft>
                <a:spcPts val="0"/>
              </a:spcAft>
              <a:buClr>
                <a:schemeClr val="dk1"/>
              </a:buClr>
              <a:buSzPts val="900"/>
              <a:buNone/>
              <a:defRPr sz="900"/>
            </a:lvl8pPr>
            <a:lvl9pPr marL="4114697" lvl="8" indent="-228594"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717897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2"/>
            <a:ext cx="54864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40"/>
            <a:ext cx="5486400" cy="804863"/>
          </a:xfrm>
          <a:prstGeom prst="rect">
            <a:avLst/>
          </a:prstGeom>
          <a:noFill/>
          <a:ln>
            <a:noFill/>
          </a:ln>
        </p:spPr>
        <p:txBody>
          <a:bodyPr spcFirstLastPara="1" wrap="square" lIns="91425" tIns="45700" rIns="91425" bIns="45700" anchor="t" anchorCtr="0">
            <a:noAutofit/>
          </a:bodyPr>
          <a:lstStyle>
            <a:lvl1pPr marL="457189" lvl="0" indent="-228594" algn="l">
              <a:spcBef>
                <a:spcPts val="280"/>
              </a:spcBef>
              <a:spcAft>
                <a:spcPts val="0"/>
              </a:spcAft>
              <a:buClr>
                <a:schemeClr val="dk1"/>
              </a:buClr>
              <a:buSzPts val="1400"/>
              <a:buNone/>
              <a:defRPr sz="1400"/>
            </a:lvl1pPr>
            <a:lvl2pPr marL="914378" lvl="1" indent="-228594" algn="l">
              <a:spcBef>
                <a:spcPts val="240"/>
              </a:spcBef>
              <a:spcAft>
                <a:spcPts val="0"/>
              </a:spcAft>
              <a:buClr>
                <a:schemeClr val="dk1"/>
              </a:buClr>
              <a:buSzPts val="1200"/>
              <a:buNone/>
              <a:defRPr sz="1200"/>
            </a:lvl2pPr>
            <a:lvl3pPr marL="1371566" lvl="2" indent="-228594" algn="l">
              <a:spcBef>
                <a:spcPts val="200"/>
              </a:spcBef>
              <a:spcAft>
                <a:spcPts val="0"/>
              </a:spcAft>
              <a:buClr>
                <a:schemeClr val="dk1"/>
              </a:buClr>
              <a:buSzPts val="1000"/>
              <a:buNone/>
              <a:defRPr sz="1000"/>
            </a:lvl3pPr>
            <a:lvl4pPr marL="1828754" lvl="3" indent="-228594" algn="l">
              <a:spcBef>
                <a:spcPts val="180"/>
              </a:spcBef>
              <a:spcAft>
                <a:spcPts val="0"/>
              </a:spcAft>
              <a:buClr>
                <a:schemeClr val="dk1"/>
              </a:buClr>
              <a:buSzPts val="900"/>
              <a:buNone/>
              <a:defRPr sz="900"/>
            </a:lvl4pPr>
            <a:lvl5pPr marL="2285943" lvl="4" indent="-228594" algn="l">
              <a:spcBef>
                <a:spcPts val="180"/>
              </a:spcBef>
              <a:spcAft>
                <a:spcPts val="0"/>
              </a:spcAft>
              <a:buClr>
                <a:schemeClr val="dk1"/>
              </a:buClr>
              <a:buSzPts val="900"/>
              <a:buNone/>
              <a:defRPr sz="900"/>
            </a:lvl5pPr>
            <a:lvl6pPr marL="2743132" lvl="5" indent="-228594" algn="l">
              <a:spcBef>
                <a:spcPts val="180"/>
              </a:spcBef>
              <a:spcAft>
                <a:spcPts val="0"/>
              </a:spcAft>
              <a:buClr>
                <a:schemeClr val="dk1"/>
              </a:buClr>
              <a:buSzPts val="900"/>
              <a:buNone/>
              <a:defRPr sz="900"/>
            </a:lvl6pPr>
            <a:lvl7pPr marL="3200320" lvl="6" indent="-228594" algn="l">
              <a:spcBef>
                <a:spcPts val="180"/>
              </a:spcBef>
              <a:spcAft>
                <a:spcPts val="0"/>
              </a:spcAft>
              <a:buClr>
                <a:schemeClr val="dk1"/>
              </a:buClr>
              <a:buSzPts val="900"/>
              <a:buNone/>
              <a:defRPr sz="900"/>
            </a:lvl7pPr>
            <a:lvl8pPr marL="3657509" lvl="7" indent="-228594" algn="l">
              <a:spcBef>
                <a:spcPts val="180"/>
              </a:spcBef>
              <a:spcAft>
                <a:spcPts val="0"/>
              </a:spcAft>
              <a:buClr>
                <a:schemeClr val="dk1"/>
              </a:buClr>
              <a:buSzPts val="900"/>
              <a:buNone/>
              <a:defRPr sz="900"/>
            </a:lvl8pPr>
            <a:lvl9pPr marL="4114697" lvl="8" indent="-228594"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944135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21" y="-251619"/>
            <a:ext cx="4525963" cy="8229600"/>
          </a:xfrm>
          <a:prstGeom prst="rect">
            <a:avLst/>
          </a:prstGeom>
          <a:noFill/>
          <a:ln>
            <a:noFill/>
          </a:ln>
        </p:spPr>
        <p:txBody>
          <a:bodyPr spcFirstLastPara="1" wrap="square" lIns="91425" tIns="45700" rIns="91425" bIns="45700" anchor="t" anchorCtr="0">
            <a:noAutofit/>
          </a:bodyPr>
          <a:lstStyle>
            <a:lvl1pPr marL="457189" lvl="0" indent="-342892" algn="l">
              <a:spcBef>
                <a:spcPts val="360"/>
              </a:spcBef>
              <a:spcAft>
                <a:spcPts val="0"/>
              </a:spcAft>
              <a:buClr>
                <a:schemeClr val="dk1"/>
              </a:buClr>
              <a:buSzPts val="1800"/>
              <a:buChar char="•"/>
              <a:defRPr/>
            </a:lvl1pPr>
            <a:lvl2pPr marL="914378" lvl="1" indent="-342892" algn="l">
              <a:spcBef>
                <a:spcPts val="360"/>
              </a:spcBef>
              <a:spcAft>
                <a:spcPts val="0"/>
              </a:spcAft>
              <a:buClr>
                <a:schemeClr val="dk1"/>
              </a:buClr>
              <a:buSzPts val="1800"/>
              <a:buChar char="–"/>
              <a:defRPr/>
            </a:lvl2pPr>
            <a:lvl3pPr marL="1371566" lvl="2" indent="-342892" algn="l">
              <a:spcBef>
                <a:spcPts val="360"/>
              </a:spcBef>
              <a:spcAft>
                <a:spcPts val="0"/>
              </a:spcAft>
              <a:buClr>
                <a:schemeClr val="dk1"/>
              </a:buClr>
              <a:buSzPts val="1800"/>
              <a:buChar char="•"/>
              <a:defRPr/>
            </a:lvl3pPr>
            <a:lvl4pPr marL="1828754" lvl="3" indent="-342892" algn="l">
              <a:spcBef>
                <a:spcPts val="360"/>
              </a:spcBef>
              <a:spcAft>
                <a:spcPts val="0"/>
              </a:spcAft>
              <a:buClr>
                <a:schemeClr val="dk1"/>
              </a:buClr>
              <a:buSzPts val="1800"/>
              <a:buChar char="–"/>
              <a:defRPr/>
            </a:lvl4pPr>
            <a:lvl5pPr marL="2285943" lvl="4" indent="-342892" algn="l">
              <a:spcBef>
                <a:spcPts val="360"/>
              </a:spcBef>
              <a:spcAft>
                <a:spcPts val="0"/>
              </a:spcAft>
              <a:buClr>
                <a:schemeClr val="dk1"/>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73695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垂直排列标题与文本">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40"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40" y="190500"/>
            <a:ext cx="5851525" cy="6019800"/>
          </a:xfrm>
          <a:prstGeom prst="rect">
            <a:avLst/>
          </a:prstGeom>
          <a:noFill/>
          <a:ln>
            <a:noFill/>
          </a:ln>
        </p:spPr>
        <p:txBody>
          <a:bodyPr spcFirstLastPara="1" wrap="square" lIns="91425" tIns="45700" rIns="91425" bIns="45700" anchor="t" anchorCtr="0">
            <a:noAutofit/>
          </a:bodyPr>
          <a:lstStyle>
            <a:lvl1pPr marL="457189" lvl="0" indent="-342892" algn="l">
              <a:spcBef>
                <a:spcPts val="360"/>
              </a:spcBef>
              <a:spcAft>
                <a:spcPts val="0"/>
              </a:spcAft>
              <a:buClr>
                <a:schemeClr val="dk1"/>
              </a:buClr>
              <a:buSzPts val="1800"/>
              <a:buChar char="•"/>
              <a:defRPr/>
            </a:lvl1pPr>
            <a:lvl2pPr marL="914378" lvl="1" indent="-342892" algn="l">
              <a:spcBef>
                <a:spcPts val="360"/>
              </a:spcBef>
              <a:spcAft>
                <a:spcPts val="0"/>
              </a:spcAft>
              <a:buClr>
                <a:schemeClr val="dk1"/>
              </a:buClr>
              <a:buSzPts val="1800"/>
              <a:buChar char="–"/>
              <a:defRPr/>
            </a:lvl2pPr>
            <a:lvl3pPr marL="1371566" lvl="2" indent="-342892" algn="l">
              <a:spcBef>
                <a:spcPts val="360"/>
              </a:spcBef>
              <a:spcAft>
                <a:spcPts val="0"/>
              </a:spcAft>
              <a:buClr>
                <a:schemeClr val="dk1"/>
              </a:buClr>
              <a:buSzPts val="1800"/>
              <a:buChar char="•"/>
              <a:defRPr/>
            </a:lvl3pPr>
            <a:lvl4pPr marL="1828754" lvl="3" indent="-342892" algn="l">
              <a:spcBef>
                <a:spcPts val="360"/>
              </a:spcBef>
              <a:spcAft>
                <a:spcPts val="0"/>
              </a:spcAft>
              <a:buClr>
                <a:schemeClr val="dk1"/>
              </a:buClr>
              <a:buSzPts val="1800"/>
              <a:buChar char="–"/>
              <a:defRPr/>
            </a:lvl4pPr>
            <a:lvl5pPr marL="2285943" lvl="4" indent="-342892" algn="l">
              <a:spcBef>
                <a:spcPts val="360"/>
              </a:spcBef>
              <a:spcAft>
                <a:spcPts val="0"/>
              </a:spcAft>
              <a:buClr>
                <a:schemeClr val="dk1"/>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285236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2542499"/>
            <a:ext cx="6157218" cy="886505"/>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7" y="3290732"/>
            <a:ext cx="5077005" cy="378296"/>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53" indent="0" algn="ctr">
              <a:buNone/>
              <a:defRPr>
                <a:solidFill>
                  <a:schemeClr val="tx1">
                    <a:tint val="75000"/>
                  </a:schemeClr>
                </a:solidFill>
              </a:defRPr>
            </a:lvl2pPr>
            <a:lvl3pPr marL="816305" indent="0" algn="ctr">
              <a:buNone/>
              <a:defRPr>
                <a:solidFill>
                  <a:schemeClr val="tx1">
                    <a:tint val="75000"/>
                  </a:schemeClr>
                </a:solidFill>
              </a:defRPr>
            </a:lvl3pPr>
            <a:lvl4pPr marL="1224455" indent="0" algn="ctr">
              <a:buNone/>
              <a:defRPr>
                <a:solidFill>
                  <a:schemeClr val="tx1">
                    <a:tint val="75000"/>
                  </a:schemeClr>
                </a:solidFill>
              </a:defRPr>
            </a:lvl4pPr>
            <a:lvl5pPr marL="1632608" indent="0" algn="ctr">
              <a:buNone/>
              <a:defRPr>
                <a:solidFill>
                  <a:schemeClr val="tx1">
                    <a:tint val="75000"/>
                  </a:schemeClr>
                </a:solidFill>
              </a:defRPr>
            </a:lvl5pPr>
            <a:lvl6pPr marL="2040760" indent="0" algn="ctr">
              <a:buNone/>
              <a:defRPr>
                <a:solidFill>
                  <a:schemeClr val="tx1">
                    <a:tint val="75000"/>
                  </a:schemeClr>
                </a:solidFill>
              </a:defRPr>
            </a:lvl6pPr>
            <a:lvl7pPr marL="2448911" indent="0" algn="ctr">
              <a:buNone/>
              <a:defRPr>
                <a:solidFill>
                  <a:schemeClr val="tx1">
                    <a:tint val="75000"/>
                  </a:schemeClr>
                </a:solidFill>
              </a:defRPr>
            </a:lvl7pPr>
            <a:lvl8pPr marL="2857063" indent="0" algn="ctr">
              <a:buNone/>
              <a:defRPr>
                <a:solidFill>
                  <a:schemeClr val="tx1">
                    <a:tint val="75000"/>
                  </a:schemeClr>
                </a:solidFill>
              </a:defRPr>
            </a:lvl8pPr>
            <a:lvl9pPr marL="3265215"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4219657" y="2744334"/>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p>
        </p:txBody>
      </p:sp>
      <p:sp>
        <p:nvSpPr>
          <p:cNvPr id="9" name="正方形/長方形 8"/>
          <p:cNvSpPr/>
          <p:nvPr userDrawn="1"/>
        </p:nvSpPr>
        <p:spPr>
          <a:xfrm rot="18000000">
            <a:off x="-5081805" y="2944953"/>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0" name="正方形/長方形 9"/>
          <p:cNvSpPr/>
          <p:nvPr userDrawn="1"/>
        </p:nvSpPr>
        <p:spPr>
          <a:xfrm rot="18000000">
            <a:off x="-5585023" y="2713995"/>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1" name="正方形/長方形 10"/>
          <p:cNvSpPr/>
          <p:nvPr userDrawn="1"/>
        </p:nvSpPr>
        <p:spPr>
          <a:xfrm rot="18000000">
            <a:off x="-6061346" y="2667667"/>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4" name="正方形/長方形 13"/>
          <p:cNvSpPr/>
          <p:nvPr userDrawn="1"/>
        </p:nvSpPr>
        <p:spPr>
          <a:xfrm rot="18000000">
            <a:off x="3737070" y="4100425"/>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5" name="正方形/長方形 14"/>
          <p:cNvSpPr/>
          <p:nvPr userDrawn="1"/>
        </p:nvSpPr>
        <p:spPr>
          <a:xfrm rot="18000000">
            <a:off x="3233849" y="3890270"/>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6" name="正方形/長方形 15"/>
          <p:cNvSpPr/>
          <p:nvPr userDrawn="1"/>
        </p:nvSpPr>
        <p:spPr>
          <a:xfrm rot="18000000">
            <a:off x="2757529" y="3843939"/>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20" name="正方形/長方形 19"/>
          <p:cNvSpPr/>
          <p:nvPr userDrawn="1"/>
        </p:nvSpPr>
        <p:spPr>
          <a:xfrm rot="18000000">
            <a:off x="-12651303" y="2769267"/>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22" name="正方形/長方形 21"/>
          <p:cNvSpPr/>
          <p:nvPr userDrawn="1"/>
        </p:nvSpPr>
        <p:spPr>
          <a:xfrm rot="18000000">
            <a:off x="-11830973" y="2650986"/>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p>
        </p:txBody>
      </p:sp>
      <p:sp>
        <p:nvSpPr>
          <p:cNvPr id="17" name="テキスト プレースホルダー 22"/>
          <p:cNvSpPr>
            <a:spLocks noGrp="1"/>
          </p:cNvSpPr>
          <p:nvPr>
            <p:ph type="body" sz="quarter" idx="13" hasCustomPrompt="1"/>
          </p:nvPr>
        </p:nvSpPr>
        <p:spPr>
          <a:xfrm>
            <a:off x="2627619" y="5397221"/>
            <a:ext cx="4644919" cy="1200133"/>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p14="http://schemas.microsoft.com/office/powerpoint/2010/main" val="5971484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3"/>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1858216-AF9C-48AA-9AFA-3D141BBE374A}" type="datetimeFigureOut">
              <a:rPr lang="tr-TR" smtClean="0"/>
              <a:pPr/>
              <a:t>26.08.2023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CA5B3A-9A2A-4F0E-829B-E3DDAD875E89}" type="slidenum">
              <a:rPr lang="tr-TR" smtClean="0"/>
              <a:pPr/>
              <a:t>‹#›</a:t>
            </a:fld>
            <a:endParaRPr lang="tr-TR"/>
          </a:p>
        </p:txBody>
      </p:sp>
    </p:spTree>
    <p:extLst>
      <p:ext uri="{BB962C8B-B14F-4D97-AF65-F5344CB8AC3E}">
        <p14:creationId xmlns:p14="http://schemas.microsoft.com/office/powerpoint/2010/main" val="38988209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858216-AF9C-48AA-9AFA-3D141BBE374A}" type="datetimeFigureOut">
              <a:rPr lang="tr-TR" smtClean="0"/>
              <a:pPr/>
              <a:t>26.08.2023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CA5B3A-9A2A-4F0E-829B-E3DDAD875E89}" type="slidenum">
              <a:rPr lang="tr-TR" smtClean="0"/>
              <a:pPr/>
              <a:t>‹#›</a:t>
            </a:fld>
            <a:endParaRPr lang="tr-TR"/>
          </a:p>
        </p:txBody>
      </p:sp>
    </p:spTree>
    <p:extLst>
      <p:ext uri="{BB962C8B-B14F-4D97-AF65-F5344CB8AC3E}">
        <p14:creationId xmlns:p14="http://schemas.microsoft.com/office/powerpoint/2010/main" val="233819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252611-1AE6-40E9-81C3-9A21510C66E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252611-1AE6-40E9-81C3-9A21510C66E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74246FF-1CD9-4E55-8E6F-ADD5FB2844F1}"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00252611-1AE6-40E9-81C3-9A21510C66E0}"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4246FF-1CD9-4E55-8E6F-ADD5FB2844F1}" type="datetimeFigureOut">
              <a:rPr lang="tr-TR" smtClean="0"/>
              <a:pPr/>
              <a:t>26.08.2023</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0252611-1AE6-40E9-81C3-9A21510C66E0}"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528737624"/>
      </p:ext>
    </p:extLst>
  </p:cSld>
  <p:clrMap bg1="lt1" tx1="dk1" bg2="dk2" tx2="lt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2"/>
          <a:srcRect/>
          <a:stretch>
            <a:fillRect/>
          </a:stretch>
        </p:blipFill>
        <p:spPr bwMode="auto">
          <a:xfrm>
            <a:off x="6868633" y="1714943"/>
            <a:ext cx="2085303" cy="368524"/>
          </a:xfrm>
          <a:prstGeom prst="rect">
            <a:avLst/>
          </a:prstGeom>
          <a:noFill/>
        </p:spPr>
      </p:pic>
      <p:sp>
        <p:nvSpPr>
          <p:cNvPr id="5" name="Rectangle 4"/>
          <p:cNvSpPr/>
          <p:nvPr/>
        </p:nvSpPr>
        <p:spPr>
          <a:xfrm>
            <a:off x="21231" y="1628800"/>
            <a:ext cx="8358246" cy="2554545"/>
          </a:xfrm>
          <a:prstGeom prst="rect">
            <a:avLst/>
          </a:prstGeom>
        </p:spPr>
        <p:txBody>
          <a:bodyPr wrap="square">
            <a:spAutoFit/>
          </a:bodyPr>
          <a:lstStyle/>
          <a:p>
            <a:r>
              <a:rPr lang="tr-TR" sz="4000" dirty="0" smtClean="0">
                <a:solidFill>
                  <a:prstClr val="black"/>
                </a:solidFill>
                <a:latin typeface="Constantia"/>
              </a:rPr>
              <a:t>      </a:t>
            </a:r>
          </a:p>
          <a:p>
            <a:r>
              <a:rPr lang="tr-TR" sz="4000" b="1" dirty="0" smtClean="0">
                <a:solidFill>
                  <a:prstClr val="black"/>
                </a:solidFill>
                <a:latin typeface="Constantia"/>
              </a:rPr>
              <a:t>       </a:t>
            </a:r>
          </a:p>
          <a:p>
            <a:pPr algn="ctr"/>
            <a:r>
              <a:rPr lang="tr-TR" sz="4000" b="1" dirty="0" smtClean="0">
                <a:solidFill>
                  <a:prstClr val="black"/>
                </a:solidFill>
                <a:latin typeface="Constantia"/>
              </a:rPr>
              <a:t>      İŞYERİNDE BİYOLOJİK </a:t>
            </a:r>
            <a:endParaRPr lang="en-US" sz="4000" b="1" dirty="0" smtClean="0">
              <a:solidFill>
                <a:prstClr val="black"/>
              </a:solidFill>
              <a:latin typeface="Constantia"/>
            </a:endParaRPr>
          </a:p>
          <a:p>
            <a:pPr algn="ctr"/>
            <a:r>
              <a:rPr lang="en-US" sz="4000" b="1" dirty="0" smtClean="0">
                <a:solidFill>
                  <a:prstClr val="black"/>
                </a:solidFill>
                <a:latin typeface="Constantia"/>
              </a:rPr>
              <a:t>    </a:t>
            </a:r>
            <a:r>
              <a:rPr lang="tr-TR" sz="4000" b="1" dirty="0" smtClean="0">
                <a:solidFill>
                  <a:prstClr val="black"/>
                </a:solidFill>
                <a:latin typeface="Constantia"/>
              </a:rPr>
              <a:t>RİSK</a:t>
            </a:r>
            <a:r>
              <a:rPr lang="en-US" sz="4000" b="1" dirty="0" smtClean="0">
                <a:solidFill>
                  <a:prstClr val="black"/>
                </a:solidFill>
                <a:latin typeface="Constantia"/>
              </a:rPr>
              <a:t> </a:t>
            </a:r>
            <a:r>
              <a:rPr lang="tr-TR" sz="4000" b="1" dirty="0" smtClean="0">
                <a:solidFill>
                  <a:prstClr val="black"/>
                </a:solidFill>
                <a:latin typeface="Constantia"/>
              </a:rPr>
              <a:t>ETMENLERİ</a:t>
            </a:r>
            <a:endParaRPr lang="en-US" sz="4000" b="1" dirty="0">
              <a:solidFill>
                <a:prstClr val="black"/>
              </a:solidFill>
              <a:latin typeface="Constantia"/>
            </a:endParaRPr>
          </a:p>
        </p:txBody>
      </p:sp>
      <p:sp>
        <p:nvSpPr>
          <p:cNvPr id="2" name="Rectangle 1"/>
          <p:cNvSpPr/>
          <p:nvPr/>
        </p:nvSpPr>
        <p:spPr>
          <a:xfrm>
            <a:off x="2296633" y="4797152"/>
            <a:ext cx="4572000" cy="1323439"/>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smtClean="0">
                <a:ln>
                  <a:noFill/>
                </a:ln>
                <a:effectLst/>
                <a:uLnTx/>
                <a:uFillTx/>
                <a:latin typeface="Calibri"/>
                <a:ea typeface="+mj-ea"/>
                <a:cs typeface="+mj-cs"/>
              </a:rPr>
              <a:t>Dr.Aysun Özen</a:t>
            </a:r>
            <a:br>
              <a:rPr kumimoji="0" lang="tr-TR" sz="1600" b="0" i="0" u="none" strike="noStrike" kern="0" cap="none" spc="0" normalizeH="0" baseline="0" noProof="0" dirty="0" smtClean="0">
                <a:ln>
                  <a:noFill/>
                </a:ln>
                <a:effectLst/>
                <a:uLnTx/>
                <a:uFillTx/>
                <a:latin typeface="Calibri"/>
                <a:ea typeface="+mj-ea"/>
                <a:cs typeface="+mj-cs"/>
              </a:rPr>
            </a:br>
            <a:r>
              <a:rPr kumimoji="0" lang="tr-TR" sz="1600" b="0" i="0" u="none" strike="noStrike" kern="0" cap="none" spc="0" normalizeH="0" baseline="0" noProof="0" dirty="0" smtClean="0">
                <a:ln>
                  <a:noFill/>
                </a:ln>
                <a:effectLst/>
                <a:uLnTx/>
                <a:uFillTx/>
                <a:latin typeface="Calibri"/>
                <a:ea typeface="+mj-ea"/>
                <a:cs typeface="+mj-cs"/>
              </a:rPr>
              <a:t>                                                                                                                                                                 Y.D.Ü Hastanesi </a:t>
            </a:r>
            <a:br>
              <a:rPr kumimoji="0" lang="tr-TR" sz="1600" b="0" i="0" u="none" strike="noStrike" kern="0" cap="none" spc="0" normalizeH="0" baseline="0" noProof="0" dirty="0" smtClean="0">
                <a:ln>
                  <a:noFill/>
                </a:ln>
                <a:effectLst/>
                <a:uLnTx/>
                <a:uFillTx/>
                <a:latin typeface="Calibri"/>
                <a:ea typeface="+mj-ea"/>
                <a:cs typeface="+mj-cs"/>
              </a:rPr>
            </a:br>
            <a:r>
              <a:rPr kumimoji="0" lang="tr-TR" sz="1600" b="0" i="0" u="none" strike="noStrike" kern="0" cap="none" spc="0" normalizeH="0" baseline="0" noProof="0" dirty="0" smtClean="0">
                <a:ln>
                  <a:noFill/>
                </a:ln>
                <a:effectLst/>
                <a:uLnTx/>
                <a:uFillTx/>
                <a:latin typeface="Calibri"/>
                <a:ea typeface="+mj-ea"/>
                <a:cs typeface="+mj-cs"/>
              </a:rPr>
              <a:t>                                                                                                                                                       İşyeri ve Acil Servis Tabibi </a:t>
            </a:r>
            <a:endParaRPr kumimoji="0" lang="en-US" sz="1800" b="0" i="0" u="none" strike="noStrike" kern="0" cap="none" spc="0" normalizeH="0" baseline="0" noProof="0" dirty="0" smtClean="0">
              <a:ln>
                <a:noFill/>
              </a:ln>
              <a:effectLst/>
              <a:uLnTx/>
              <a:uFillTx/>
            </a:endParaRPr>
          </a:p>
        </p:txBody>
      </p:sp>
    </p:spTree>
    <p:extLst>
      <p:ext uri="{BB962C8B-B14F-4D97-AF65-F5344CB8AC3E}">
        <p14:creationId xmlns:p14="http://schemas.microsoft.com/office/powerpoint/2010/main" val="392614095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3" name="Rectangle 2"/>
          <p:cNvSpPr/>
          <p:nvPr/>
        </p:nvSpPr>
        <p:spPr>
          <a:xfrm>
            <a:off x="791072" y="1772816"/>
            <a:ext cx="8352928" cy="427809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600" i="0" u="none" strike="noStrike" kern="0" cap="none" spc="0" normalizeH="0" baseline="0" noProof="0" dirty="0" smtClean="0">
                <a:ln>
                  <a:noFill/>
                </a:ln>
                <a:effectLst/>
                <a:uLnTx/>
                <a:uFillTx/>
                <a:latin typeface="Calibri"/>
                <a:ea typeface="+mj-ea"/>
                <a:cs typeface="+mj-cs"/>
              </a:rPr>
              <a:t/>
            </a:r>
            <a:br>
              <a:rPr kumimoji="0" lang="tr-TR" sz="1600" i="0" u="none" strike="noStrike" kern="0" cap="none" spc="0" normalizeH="0" baseline="0" noProof="0" dirty="0" smtClean="0">
                <a:ln>
                  <a:noFill/>
                </a:ln>
                <a:effectLst/>
                <a:uLnTx/>
                <a:uFillTx/>
                <a:latin typeface="Calibri"/>
                <a:ea typeface="+mj-ea"/>
                <a:cs typeface="+mj-cs"/>
              </a:rPr>
            </a:br>
            <a:r>
              <a:rPr kumimoji="0" lang="en-US" sz="1600" i="0" u="none" strike="noStrike" kern="0" cap="none" spc="0" normalizeH="0" baseline="0" noProof="0" dirty="0" smtClean="0">
                <a:ln>
                  <a:noFill/>
                </a:ln>
                <a:effectLst/>
                <a:uLnTx/>
                <a:uFillTx/>
                <a:latin typeface="Calibri"/>
                <a:ea typeface="+mj-ea"/>
                <a:cs typeface="+mj-cs"/>
              </a:rPr>
              <a:t>5– Bu </a:t>
            </a:r>
            <a:r>
              <a:rPr kumimoji="0" lang="en-US" sz="1600" i="0" u="none" strike="noStrike" kern="0" cap="none" spc="0" normalizeH="0" baseline="0" noProof="0" dirty="0" err="1" smtClean="0">
                <a:ln>
                  <a:noFill/>
                </a:ln>
                <a:effectLst/>
                <a:uLnTx/>
                <a:uFillTx/>
                <a:latin typeface="Calibri"/>
                <a:ea typeface="+mj-ea"/>
                <a:cs typeface="+mj-cs"/>
              </a:rPr>
              <a:t>listeyi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oluşturmak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için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kullanılan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sınıflandırılmış</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etkenlerin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nomenklatürü</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bilimsel</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adlandırması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bu</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listenin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hazırlandığı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tarihteki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etkenlerin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taksonomisi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hayvan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veya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bitkilerin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tasnifi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nomenklatürü</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ile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ilgili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uluslararası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anlaşmalara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uygundur</a:t>
            </a:r>
            <a:r>
              <a:rPr lang="en-US" sz="1600" kern="0" dirty="0" smtClean="0">
                <a:latin typeface="Calibri"/>
                <a:ea typeface="+mj-ea"/>
                <a:cs typeface="+mj-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effectLst/>
                <a:uLnTx/>
                <a:uFillTx/>
                <a:latin typeface="Calibri"/>
                <a:ea typeface="+mj-ea"/>
                <a:cs typeface="+mj-cs"/>
              </a:rPr>
              <a:t> </a:t>
            </a:r>
            <a:r>
              <a:rPr kumimoji="0" lang="tr-TR" sz="1600" i="0" u="none" strike="noStrike" kern="0" cap="none" spc="0" normalizeH="0" baseline="0" noProof="0" dirty="0" smtClean="0">
                <a:ln>
                  <a:noFill/>
                </a:ln>
                <a:effectLst/>
                <a:uLnTx/>
                <a:uFillTx/>
                <a:latin typeface="Calibri"/>
                <a:ea typeface="+mj-ea"/>
                <a:cs typeface="+mj-cs"/>
              </a:rPr>
              <a:t/>
            </a:r>
            <a:br>
              <a:rPr kumimoji="0" lang="tr-TR" sz="1600" i="0" u="none" strike="noStrike" kern="0" cap="none" spc="0" normalizeH="0" baseline="0" noProof="0" dirty="0" smtClean="0">
                <a:ln>
                  <a:noFill/>
                </a:ln>
                <a:effectLst/>
                <a:uLnTx/>
                <a:uFillTx/>
                <a:latin typeface="Calibri"/>
                <a:ea typeface="+mj-ea"/>
                <a:cs typeface="+mj-cs"/>
              </a:rPr>
            </a:br>
            <a:r>
              <a:rPr kumimoji="0" lang="en-US" sz="1600" i="0" u="none" strike="noStrike" kern="0" cap="none" spc="0" normalizeH="0" baseline="0" noProof="0" dirty="0" smtClean="0">
                <a:ln>
                  <a:noFill/>
                </a:ln>
                <a:effectLst/>
                <a:uLnTx/>
                <a:uFillTx/>
                <a:latin typeface="Calibri"/>
                <a:ea typeface="+mj-ea"/>
                <a:cs typeface="+mj-cs"/>
              </a:rPr>
              <a:t>6– </a:t>
            </a:r>
            <a:r>
              <a:rPr kumimoji="0" lang="en-US" sz="1600" i="0" u="none" strike="noStrike" kern="0" cap="none" spc="0" normalizeH="0" baseline="0" noProof="0" dirty="0" err="1" smtClean="0">
                <a:ln>
                  <a:noFill/>
                </a:ln>
                <a:effectLst/>
                <a:uLnTx/>
                <a:uFillTx/>
                <a:latin typeface="Calibri"/>
                <a:ea typeface="+mj-ea"/>
                <a:cs typeface="+mj-cs"/>
              </a:rPr>
              <a:t>Sınıflandırılmış</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biyolojik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etkenler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listesi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oluşturulduğundaki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bilgileri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yansıtır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güncel</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bilgiyi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yansıtacak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şekilde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güncellenir</a:t>
            </a:r>
            <a:r>
              <a:rPr kumimoji="0" lang="en-US" sz="1600" i="0" u="none" strike="noStrike" kern="0" cap="none" spc="0" normalizeH="0" baseline="0" noProof="0" dirty="0" smtClean="0">
                <a:ln>
                  <a:noFill/>
                </a:ln>
                <a:effectLst/>
                <a:uLnTx/>
                <a:uFillTx/>
                <a:latin typeface="Calibri"/>
                <a:ea typeface="+mj-ea"/>
                <a:cs typeface="+mj-cs"/>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600" i="0" u="none" strike="noStrike" kern="0" cap="none" spc="0" normalizeH="0" baseline="0" noProof="0" dirty="0" smtClean="0">
                <a:ln>
                  <a:noFill/>
                </a:ln>
                <a:effectLst/>
                <a:uLnTx/>
                <a:uFillTx/>
                <a:latin typeface="Calibri"/>
                <a:ea typeface="+mj-ea"/>
                <a:cs typeface="+mj-cs"/>
              </a:rPr>
              <a:t/>
            </a:r>
            <a:br>
              <a:rPr kumimoji="0" lang="tr-TR" sz="1600" i="0" u="none" strike="noStrike" kern="0" cap="none" spc="0" normalizeH="0" baseline="0" noProof="0" dirty="0" smtClean="0">
                <a:ln>
                  <a:noFill/>
                </a:ln>
                <a:effectLst/>
                <a:uLnTx/>
                <a:uFillTx/>
                <a:latin typeface="Calibri"/>
                <a:ea typeface="+mj-ea"/>
                <a:cs typeface="+mj-cs"/>
              </a:rPr>
            </a:br>
            <a:r>
              <a:rPr kumimoji="0" lang="en-US" sz="1600" i="0" u="none" strike="noStrike" kern="0" cap="none" spc="0" normalizeH="0" baseline="0" noProof="0" dirty="0" smtClean="0">
                <a:ln>
                  <a:noFill/>
                </a:ln>
                <a:effectLst/>
                <a:uLnTx/>
                <a:uFillTx/>
                <a:latin typeface="Calibri"/>
                <a:ea typeface="+mj-ea"/>
                <a:cs typeface="+mj-cs"/>
              </a:rPr>
              <a:t>7- </a:t>
            </a:r>
            <a:r>
              <a:rPr kumimoji="0" lang="en-US" sz="1600" i="0" u="none" strike="noStrike" kern="0" cap="none" spc="0" normalizeH="0" baseline="0" noProof="0" dirty="0" err="1" smtClean="0">
                <a:ln>
                  <a:noFill/>
                </a:ln>
                <a:effectLst/>
                <a:uLnTx/>
                <a:uFillTx/>
                <a:latin typeface="Calibri"/>
                <a:ea typeface="+mj-ea"/>
                <a:cs typeface="+mj-cs"/>
              </a:rPr>
              <a:t>İnsanda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yeni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izole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edilen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henüz</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değerlendirilmemiş</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bu</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ekte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yer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almayan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bütün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virüslerin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hastalığa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neden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olmadığı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kanıtlanmadıkça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az</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Grup</a:t>
            </a:r>
            <a:r>
              <a:rPr kumimoji="0" lang="en-US" sz="1600" i="0" u="none" strike="noStrike" kern="0" cap="none" spc="0" normalizeH="0" baseline="0" noProof="0" dirty="0" smtClean="0">
                <a:ln>
                  <a:noFill/>
                </a:ln>
                <a:effectLst/>
                <a:uLnTx/>
                <a:uFillTx/>
                <a:latin typeface="Calibri"/>
                <a:ea typeface="+mj-ea"/>
                <a:cs typeface="+mj-cs"/>
              </a:rPr>
              <a:t> 2’de </a:t>
            </a:r>
            <a:r>
              <a:rPr kumimoji="0" lang="en-US" sz="1600" i="0" u="none" strike="noStrike" kern="0" cap="none" spc="0" normalizeH="0" baseline="0" noProof="0" dirty="0" err="1" smtClean="0">
                <a:ln>
                  <a:noFill/>
                </a:ln>
                <a:effectLst/>
                <a:uLnTx/>
                <a:uFillTx/>
                <a:latin typeface="Calibri"/>
                <a:ea typeface="+mj-ea"/>
                <a:cs typeface="+mj-cs"/>
              </a:rPr>
              <a:t>sınıflandırılmış</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sayılacaktır</a:t>
            </a:r>
            <a:r>
              <a:rPr kumimoji="0" lang="en-US" sz="1600" i="0" u="none" strike="noStrike" kern="0" cap="none" spc="0" normalizeH="0" baseline="0" noProof="0" dirty="0" smtClean="0">
                <a:ln>
                  <a:noFill/>
                </a:ln>
                <a:effectLst/>
                <a:uLnTx/>
                <a:uFillTx/>
                <a:latin typeface="Calibri"/>
                <a:ea typeface="+mj-ea"/>
                <a:cs typeface="+mj-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effectLst/>
                <a:uLnTx/>
                <a:uFillTx/>
                <a:latin typeface="Calibri"/>
                <a:ea typeface="+mj-ea"/>
                <a:cs typeface="+mj-cs"/>
              </a:rPr>
              <a:t> </a:t>
            </a:r>
            <a:r>
              <a:rPr kumimoji="0" lang="tr-TR" sz="1600" i="0" u="none" strike="noStrike" kern="0" cap="none" spc="0" normalizeH="0" baseline="0" noProof="0" dirty="0" smtClean="0">
                <a:ln>
                  <a:noFill/>
                </a:ln>
                <a:effectLst/>
                <a:uLnTx/>
                <a:uFillTx/>
                <a:latin typeface="Calibri"/>
                <a:ea typeface="+mj-ea"/>
                <a:cs typeface="+mj-cs"/>
              </a:rPr>
              <a:t/>
            </a:r>
            <a:br>
              <a:rPr kumimoji="0" lang="tr-TR" sz="1600" i="0" u="none" strike="noStrike" kern="0" cap="none" spc="0" normalizeH="0" baseline="0" noProof="0" dirty="0" smtClean="0">
                <a:ln>
                  <a:noFill/>
                </a:ln>
                <a:effectLst/>
                <a:uLnTx/>
                <a:uFillTx/>
                <a:latin typeface="Calibri"/>
                <a:ea typeface="+mj-ea"/>
                <a:cs typeface="+mj-cs"/>
              </a:rPr>
            </a:br>
            <a:r>
              <a:rPr kumimoji="0" lang="en-US" sz="1600" i="0" u="none" strike="noStrike" kern="0" cap="none" spc="0" normalizeH="0" baseline="0" noProof="0" dirty="0" smtClean="0">
                <a:ln>
                  <a:noFill/>
                </a:ln>
                <a:effectLst/>
                <a:uLnTx/>
                <a:uFillTx/>
                <a:latin typeface="Calibri"/>
                <a:ea typeface="+mj-ea"/>
                <a:cs typeface="+mj-cs"/>
              </a:rPr>
              <a:t>8– </a:t>
            </a:r>
            <a:r>
              <a:rPr kumimoji="0" lang="en-US" sz="1600" i="0" u="none" strike="noStrike" kern="0" cap="none" spc="0" normalizeH="0" baseline="0" noProof="0" dirty="0" err="1" smtClean="0">
                <a:ln>
                  <a:noFill/>
                </a:ln>
                <a:effectLst/>
                <a:uLnTx/>
                <a:uFillTx/>
                <a:latin typeface="Calibri"/>
                <a:ea typeface="+mj-ea"/>
                <a:cs typeface="+mj-cs"/>
              </a:rPr>
              <a:t>Grup</a:t>
            </a:r>
            <a:r>
              <a:rPr kumimoji="0" lang="en-US" sz="1600" i="0" u="none" strike="noStrike" kern="0" cap="none" spc="0" normalizeH="0" baseline="0" noProof="0" dirty="0" smtClean="0">
                <a:ln>
                  <a:noFill/>
                </a:ln>
                <a:effectLst/>
                <a:uLnTx/>
                <a:uFillTx/>
                <a:latin typeface="Calibri"/>
                <a:ea typeface="+mj-ea"/>
                <a:cs typeface="+mj-cs"/>
              </a:rPr>
              <a:t> 3 de </a:t>
            </a:r>
            <a:r>
              <a:rPr kumimoji="0" lang="en-US" sz="1600" i="0" u="none" strike="noStrike" kern="0" cap="none" spc="0" normalizeH="0" baseline="0" noProof="0" dirty="0" err="1" smtClean="0">
                <a:ln>
                  <a:noFill/>
                </a:ln>
                <a:effectLst/>
                <a:uLnTx/>
                <a:uFillTx/>
                <a:latin typeface="Calibri"/>
                <a:ea typeface="+mj-ea"/>
                <a:cs typeface="+mj-cs"/>
              </a:rPr>
              <a:t>sınıflandırılan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ve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karşılarında</a:t>
            </a:r>
            <a:r>
              <a:rPr kumimoji="0" lang="en-US" sz="1600" i="0" u="none" strike="noStrike" kern="0" cap="none" spc="0" normalizeH="0" baseline="0" noProof="0" dirty="0" smtClean="0">
                <a:ln>
                  <a:noFill/>
                </a:ln>
                <a:effectLst/>
                <a:uLnTx/>
                <a:uFillTx/>
                <a:latin typeface="Calibri"/>
                <a:ea typeface="+mj-ea"/>
                <a:cs typeface="+mj-cs"/>
              </a:rPr>
              <a:t> (**) </a:t>
            </a:r>
            <a:r>
              <a:rPr kumimoji="0" lang="en-US" sz="1600" i="0" u="none" strike="noStrike" kern="0" cap="none" spc="0" normalizeH="0" baseline="0" noProof="0" dirty="0" err="1" smtClean="0">
                <a:ln>
                  <a:noFill/>
                </a:ln>
                <a:effectLst/>
                <a:uLnTx/>
                <a:uFillTx/>
                <a:latin typeface="Calibri"/>
                <a:ea typeface="+mj-ea"/>
                <a:cs typeface="+mj-cs"/>
              </a:rPr>
              <a:t>işareti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bulunan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biyolojik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etkenler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genel</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olarak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hava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yolu</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ile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bulaşıcı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olmadıklarından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çalışanlar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için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sınırlı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enfeksiyon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riski</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taşırlar</a:t>
            </a:r>
            <a:r>
              <a:rPr kumimoji="0" lang="en-US" sz="1600" i="0" u="none" strike="noStrike" kern="0" cap="none" spc="0" normalizeH="0" baseline="0" noProof="0" dirty="0" smtClean="0">
                <a:ln>
                  <a:noFill/>
                </a:ln>
                <a:effectLst/>
                <a:uLnTx/>
                <a:uFillTx/>
                <a:latin typeface="Calibri"/>
                <a:ea typeface="+mj-ea"/>
                <a:cs typeface="+mj-cs"/>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600" i="0" u="none" strike="noStrike" kern="0" cap="none" spc="0" normalizeH="0" baseline="0" noProof="0" dirty="0" smtClean="0">
                <a:ln>
                  <a:noFill/>
                </a:ln>
                <a:effectLst/>
                <a:uLnTx/>
                <a:uFillTx/>
                <a:latin typeface="Calibri"/>
                <a:ea typeface="+mj-ea"/>
                <a:cs typeface="+mj-cs"/>
              </a:rPr>
              <a:t/>
            </a:r>
            <a:br>
              <a:rPr kumimoji="0" lang="tr-TR" sz="1600" i="0" u="none" strike="noStrike" kern="0" cap="none" spc="0" normalizeH="0" baseline="0" noProof="0" dirty="0" smtClean="0">
                <a:ln>
                  <a:noFill/>
                </a:ln>
                <a:effectLst/>
                <a:uLnTx/>
                <a:uFillTx/>
                <a:latin typeface="Calibri"/>
                <a:ea typeface="+mj-ea"/>
                <a:cs typeface="+mj-cs"/>
              </a:rPr>
            </a:br>
            <a:r>
              <a:rPr kumimoji="0" lang="en-US" sz="1600" i="0" u="none" strike="noStrike" kern="0" cap="none" spc="0" normalizeH="0" baseline="0" noProof="0" dirty="0" smtClean="0">
                <a:ln>
                  <a:noFill/>
                </a:ln>
                <a:effectLst/>
                <a:uLnTx/>
                <a:uFillTx/>
                <a:latin typeface="Calibri"/>
                <a:ea typeface="+mj-ea"/>
                <a:cs typeface="+mj-cs"/>
              </a:rPr>
              <a:t>9– </a:t>
            </a:r>
            <a:r>
              <a:rPr kumimoji="0" lang="en-US" sz="1600" i="0" u="none" strike="noStrike" kern="0" cap="none" spc="0" normalizeH="0" baseline="0" noProof="0" dirty="0" err="1" smtClean="0">
                <a:ln>
                  <a:noFill/>
                </a:ln>
                <a:effectLst/>
                <a:uLnTx/>
                <a:uFillTx/>
                <a:latin typeface="Calibri"/>
                <a:ea typeface="+mj-ea"/>
                <a:cs typeface="+mj-cs"/>
              </a:rPr>
              <a:t>İşyerinde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parazitlerin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sınıflandırılması</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sonucuna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göre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belirlenen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koruma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düzeyine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uygun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gerekler</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sadece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insanda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enfeksiyona</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neden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olabilecek</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parazitin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yaşam</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döngüsünün</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evrelerine</a:t>
            </a:r>
            <a:r>
              <a:rPr kumimoji="0" lang="en-US" sz="1600" i="0" u="none" strike="noStrike" kern="0" cap="none" spc="0" normalizeH="0" baseline="0" noProof="0" dirty="0" smtClean="0">
                <a:ln>
                  <a:noFill/>
                </a:ln>
                <a:effectLst/>
                <a:uLnTx/>
                <a:uFillTx/>
                <a:latin typeface="Calibri"/>
                <a:ea typeface="+mj-ea"/>
                <a:cs typeface="+mj-cs"/>
              </a:rPr>
              <a:t> </a:t>
            </a:r>
            <a:r>
              <a:rPr kumimoji="0" lang="en-US" sz="1600" i="0" u="none" strike="noStrike" kern="0" cap="none" spc="0" normalizeH="0" baseline="0" noProof="0" dirty="0" err="1" smtClean="0">
                <a:ln>
                  <a:noFill/>
                </a:ln>
                <a:effectLst/>
                <a:uLnTx/>
                <a:uFillTx/>
                <a:latin typeface="Calibri"/>
                <a:ea typeface="+mj-ea"/>
                <a:cs typeface="+mj-cs"/>
              </a:rPr>
              <a:t>uygulanır</a:t>
            </a:r>
            <a:r>
              <a:rPr kumimoji="0" lang="en-US" sz="1600" i="0" u="none" strike="noStrike" kern="0" cap="none" spc="0" normalizeH="0" baseline="0" noProof="0" dirty="0" smtClean="0">
                <a:ln>
                  <a:noFill/>
                </a:ln>
                <a:effectLst/>
                <a:uLnTx/>
                <a:uFillTx/>
                <a:latin typeface="Calibri"/>
                <a:ea typeface="+mj-ea"/>
                <a:cs typeface="+mj-cs"/>
              </a:rPr>
              <a:t>. </a:t>
            </a:r>
            <a:endParaRPr kumimoji="0" lang="en-US" sz="1800" i="0" u="none" strike="noStrike" kern="0" cap="none" spc="0" normalizeH="0" baseline="0" noProof="0" dirty="0" smtClean="0">
              <a:ln>
                <a:noFill/>
              </a:ln>
              <a:effectLst/>
              <a:uLnTx/>
              <a:uFillTx/>
            </a:endParaRPr>
          </a:p>
        </p:txBody>
      </p:sp>
    </p:spTree>
    <p:extLst>
      <p:ext uri="{BB962C8B-B14F-4D97-AF65-F5344CB8AC3E}">
        <p14:creationId xmlns:p14="http://schemas.microsoft.com/office/powerpoint/2010/main" val="71068651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2" name="Rectangle 1"/>
          <p:cNvSpPr/>
          <p:nvPr/>
        </p:nvSpPr>
        <p:spPr>
          <a:xfrm>
            <a:off x="899592" y="2492896"/>
            <a:ext cx="7488832" cy="341632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smtClean="0">
                <a:ln>
                  <a:noFill/>
                </a:ln>
                <a:effectLst/>
                <a:uLnTx/>
                <a:uFillTx/>
                <a:latin typeface="Calibri"/>
                <a:ea typeface="+mj-ea"/>
                <a:cs typeface="+mj-cs"/>
              </a:rPr>
              <a:t>10– Bu </a:t>
            </a:r>
            <a:r>
              <a:rPr kumimoji="0" lang="en-US" i="0" u="none" strike="noStrike" kern="0" cap="none" spc="0" normalizeH="0" baseline="0" noProof="0" dirty="0" err="1" smtClean="0">
                <a:ln>
                  <a:noFill/>
                </a:ln>
                <a:effectLst/>
                <a:uLnTx/>
                <a:uFillTx/>
                <a:latin typeface="Calibri"/>
                <a:ea typeface="+mj-ea"/>
                <a:cs typeface="+mj-cs"/>
              </a:rPr>
              <a:t>listede</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ayrıca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biyolojik</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etkenin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alerjik</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veya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toksik</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reaksiyonlara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sebep</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olma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ihtimalinin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bulunduğunu</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etkili</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aşısının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olduğunu</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veya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maruz</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kalan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çalışanların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isim</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listesinin</a:t>
            </a:r>
            <a:r>
              <a:rPr kumimoji="0" lang="en-US" i="0" u="none" strike="noStrike" kern="0" cap="none" spc="0" normalizeH="0" baseline="0" noProof="0" dirty="0" smtClean="0">
                <a:ln>
                  <a:noFill/>
                </a:ln>
                <a:effectLst/>
                <a:uLnTx/>
                <a:uFillTx/>
                <a:latin typeface="Calibri"/>
                <a:ea typeface="+mj-ea"/>
                <a:cs typeface="+mj-cs"/>
              </a:rPr>
              <a:t> 15 </a:t>
            </a:r>
            <a:r>
              <a:rPr kumimoji="0" lang="en-US" i="0" u="none" strike="noStrike" kern="0" cap="none" spc="0" normalizeH="0" baseline="0" noProof="0" dirty="0" err="1" smtClean="0">
                <a:ln>
                  <a:noFill/>
                </a:ln>
                <a:effectLst/>
                <a:uLnTx/>
                <a:uFillTx/>
                <a:latin typeface="Calibri"/>
                <a:ea typeface="+mj-ea"/>
                <a:cs typeface="+mj-cs"/>
              </a:rPr>
              <a:t>yıldan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daha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fazla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tutulmasının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tavsiye</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edildiği</a:t>
            </a:r>
            <a:r>
              <a:rPr kumimoji="0" lang="en-US" i="0" u="none" strike="noStrike" kern="0" cap="none" spc="0" normalizeH="0" baseline="0" noProof="0" dirty="0" smtClean="0">
                <a:ln>
                  <a:noFill/>
                </a:ln>
                <a:effectLst/>
                <a:uLnTx/>
                <a:uFillTx/>
                <a:latin typeface="Calibri"/>
                <a:ea typeface="+mj-ea"/>
                <a:cs typeface="+mj-cs"/>
              </a:rPr>
              <a:t> de </a:t>
            </a:r>
            <a:r>
              <a:rPr kumimoji="0" lang="en-US" i="0" u="none" strike="noStrike" kern="0" cap="none" spc="0" normalizeH="0" baseline="0" noProof="0" dirty="0" err="1" smtClean="0">
                <a:ln>
                  <a:noFill/>
                </a:ln>
                <a:effectLst/>
                <a:uLnTx/>
                <a:uFillTx/>
                <a:latin typeface="Calibri"/>
                <a:ea typeface="+mj-ea"/>
                <a:cs typeface="+mj-cs"/>
              </a:rPr>
              <a:t>gösterilmiştir</a:t>
            </a:r>
            <a:r>
              <a:rPr kumimoji="0" lang="en-US" i="0" u="none" strike="noStrike" kern="0" cap="none" spc="0" normalizeH="0" baseline="0" noProof="0" dirty="0" smtClean="0">
                <a:ln>
                  <a:noFill/>
                </a:ln>
                <a:effectLst/>
                <a:uLnTx/>
                <a:uFillTx/>
                <a:latin typeface="Calibri"/>
                <a:ea typeface="+mj-ea"/>
                <a:cs typeface="+mj-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tr-TR" i="0" u="none" strike="noStrike" kern="0" cap="none" spc="0" normalizeH="0" baseline="0" noProof="0" dirty="0" smtClean="0">
                <a:ln>
                  <a:noFill/>
                </a:ln>
                <a:effectLst/>
                <a:uLnTx/>
                <a:uFillTx/>
                <a:latin typeface="Calibri"/>
                <a:ea typeface="+mj-ea"/>
                <a:cs typeface="+mj-cs"/>
              </a:rPr>
              <a:t/>
            </a:r>
            <a:br>
              <a:rPr kumimoji="0" lang="tr-TR" i="0" u="none" strike="noStrike" kern="0" cap="none" spc="0" normalizeH="0" baseline="0" noProof="0" dirty="0" smtClean="0">
                <a:ln>
                  <a:noFill/>
                </a:ln>
                <a:effectLst/>
                <a:uLnTx/>
                <a:uFillTx/>
                <a:latin typeface="Calibri"/>
                <a:ea typeface="+mj-ea"/>
                <a:cs typeface="+mj-cs"/>
              </a:rPr>
            </a:br>
            <a:r>
              <a:rPr kumimoji="0" lang="en-US" i="0" u="none" strike="noStrike" kern="0" cap="none" spc="0" normalizeH="0" baseline="0" noProof="0" dirty="0" smtClean="0">
                <a:ln>
                  <a:noFill/>
                </a:ln>
                <a:effectLst/>
                <a:uLnTx/>
                <a:uFillTx/>
                <a:latin typeface="Calibri"/>
                <a:ea typeface="+mj-ea"/>
                <a:cs typeface="+mj-cs"/>
              </a:rPr>
              <a:t>Bu </a:t>
            </a:r>
            <a:r>
              <a:rPr kumimoji="0" lang="en-US" i="0" u="none" strike="noStrike" kern="0" cap="none" spc="0" normalizeH="0" baseline="0" noProof="0" dirty="0" err="1" smtClean="0">
                <a:ln>
                  <a:noFill/>
                </a:ln>
                <a:effectLst/>
                <a:uLnTx/>
                <a:uFillTx/>
                <a:latin typeface="Calibri"/>
                <a:ea typeface="+mj-ea"/>
                <a:cs typeface="+mj-cs"/>
              </a:rPr>
              <a:t>göstergeler</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aşağıdaki</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harflerle</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ifade</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edilir</a:t>
            </a:r>
            <a:r>
              <a:rPr kumimoji="0" lang="en-US" i="0" u="none" strike="noStrike" kern="0" cap="none" spc="0" normalizeH="0" baseline="0" noProof="0" dirty="0" smtClean="0">
                <a:ln>
                  <a:noFill/>
                </a:ln>
                <a:effectLst/>
                <a:uLnTx/>
                <a:uFillTx/>
                <a:latin typeface="Calibri"/>
                <a:ea typeface="+mj-ea"/>
                <a:cs typeface="+mj-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smtClean="0">
                <a:ln>
                  <a:noFill/>
                </a:ln>
                <a:effectLst/>
                <a:uLnTx/>
                <a:uFillTx/>
                <a:latin typeface="Calibri"/>
                <a:ea typeface="+mj-ea"/>
                <a:cs typeface="+mj-cs"/>
              </a:rPr>
              <a:t> </a:t>
            </a:r>
            <a:r>
              <a:rPr kumimoji="0" lang="tr-TR" i="0" u="none" strike="noStrike" kern="0" cap="none" spc="0" normalizeH="0" baseline="0" noProof="0" dirty="0" smtClean="0">
                <a:ln>
                  <a:noFill/>
                </a:ln>
                <a:effectLst/>
                <a:uLnTx/>
                <a:uFillTx/>
                <a:latin typeface="Calibri"/>
                <a:ea typeface="+mj-ea"/>
                <a:cs typeface="+mj-cs"/>
              </a:rPr>
              <a:t/>
            </a:r>
            <a:br>
              <a:rPr kumimoji="0" lang="tr-TR" i="0" u="none" strike="noStrike" kern="0" cap="none" spc="0" normalizeH="0" baseline="0" noProof="0" dirty="0" smtClean="0">
                <a:ln>
                  <a:noFill/>
                </a:ln>
                <a:effectLst/>
                <a:uLnTx/>
                <a:uFillTx/>
                <a:latin typeface="Calibri"/>
                <a:ea typeface="+mj-ea"/>
                <a:cs typeface="+mj-cs"/>
              </a:rPr>
            </a:br>
            <a:r>
              <a:rPr kumimoji="0" lang="en-US" i="0" u="none" strike="noStrike" kern="0" cap="none" spc="0" normalizeH="0" baseline="0" noProof="0" dirty="0" smtClean="0">
                <a:ln>
                  <a:noFill/>
                </a:ln>
                <a:effectLst/>
                <a:uLnTx/>
                <a:uFillTx/>
                <a:latin typeface="Calibri"/>
                <a:ea typeface="+mj-ea"/>
                <a:cs typeface="+mj-cs"/>
              </a:rPr>
              <a:t>A: </a:t>
            </a:r>
            <a:r>
              <a:rPr kumimoji="0" lang="en-US" i="0" u="none" strike="noStrike" kern="0" cap="none" spc="0" normalizeH="0" baseline="0" noProof="0" dirty="0" err="1" smtClean="0">
                <a:ln>
                  <a:noFill/>
                </a:ln>
                <a:effectLst/>
                <a:uLnTx/>
                <a:uFillTx/>
                <a:latin typeface="Calibri"/>
                <a:ea typeface="+mj-ea"/>
                <a:cs typeface="+mj-cs"/>
              </a:rPr>
              <a:t>Olası</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alerjik</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etkileri</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olan</a:t>
            </a:r>
            <a:r>
              <a:rPr kumimoji="0" lang="en-US" i="0" u="none" strike="noStrike" kern="0" cap="none" spc="0" normalizeH="0" baseline="0" noProof="0" dirty="0" smtClean="0">
                <a:ln>
                  <a:noFill/>
                </a:ln>
                <a:effectLst/>
                <a:uLnTx/>
                <a:uFillTx/>
                <a:latin typeface="Calibri"/>
                <a:ea typeface="+mj-ea"/>
                <a:cs typeface="+mj-cs"/>
              </a:rPr>
              <a:t>. </a:t>
            </a:r>
            <a:r>
              <a:rPr kumimoji="0" lang="tr-TR" i="0" u="none" strike="noStrike" kern="0" cap="none" spc="0" normalizeH="0" baseline="0" noProof="0" dirty="0" smtClean="0">
                <a:ln>
                  <a:noFill/>
                </a:ln>
                <a:effectLst/>
                <a:uLnTx/>
                <a:uFillTx/>
                <a:latin typeface="Calibri"/>
                <a:ea typeface="+mj-ea"/>
                <a:cs typeface="+mj-cs"/>
              </a:rPr>
              <a:t/>
            </a:r>
            <a:br>
              <a:rPr kumimoji="0" lang="tr-TR" i="0" u="none" strike="noStrike" kern="0" cap="none" spc="0" normalizeH="0" baseline="0" noProof="0" dirty="0" smtClean="0">
                <a:ln>
                  <a:noFill/>
                </a:ln>
                <a:effectLst/>
                <a:uLnTx/>
                <a:uFillTx/>
                <a:latin typeface="Calibri"/>
                <a:ea typeface="+mj-ea"/>
                <a:cs typeface="+mj-cs"/>
              </a:rPr>
            </a:br>
            <a:r>
              <a:rPr kumimoji="0" lang="en-US" i="0" u="none" strike="noStrike" kern="0" cap="none" spc="0" normalizeH="0" baseline="0" noProof="0" dirty="0" smtClean="0">
                <a:ln>
                  <a:noFill/>
                </a:ln>
                <a:effectLst/>
                <a:uLnTx/>
                <a:uFillTx/>
                <a:latin typeface="Calibri"/>
                <a:ea typeface="+mj-ea"/>
                <a:cs typeface="+mj-cs"/>
              </a:rPr>
              <a:t>D: Bu </a:t>
            </a:r>
            <a:r>
              <a:rPr kumimoji="0" lang="en-US" i="0" u="none" strike="noStrike" kern="0" cap="none" spc="0" normalizeH="0" baseline="0" noProof="0" dirty="0" err="1" smtClean="0">
                <a:ln>
                  <a:noFill/>
                </a:ln>
                <a:effectLst/>
                <a:uLnTx/>
                <a:uFillTx/>
                <a:latin typeface="Calibri"/>
                <a:ea typeface="+mj-ea"/>
                <a:cs typeface="+mj-cs"/>
              </a:rPr>
              <a:t>biyolojik</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etkene</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maruz</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kalan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çalışanların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listesinin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bilinen</a:t>
            </a:r>
            <a:r>
              <a:rPr kumimoji="0" lang="en-US" i="0" u="none" strike="noStrike" kern="0" cap="none" spc="0" normalizeH="0" baseline="0" noProof="0" dirty="0" smtClean="0">
                <a:ln>
                  <a:noFill/>
                </a:ln>
                <a:effectLst/>
                <a:uLnTx/>
                <a:uFillTx/>
                <a:latin typeface="Calibri"/>
                <a:ea typeface="+mj-ea"/>
                <a:cs typeface="+mj-cs"/>
              </a:rPr>
              <a:t> son </a:t>
            </a:r>
            <a:r>
              <a:rPr kumimoji="0" lang="en-US" i="0" u="none" strike="noStrike" kern="0" cap="none" spc="0" normalizeH="0" baseline="0" noProof="0" dirty="0" err="1" smtClean="0">
                <a:ln>
                  <a:noFill/>
                </a:ln>
                <a:effectLst/>
                <a:uLnTx/>
                <a:uFillTx/>
                <a:latin typeface="Calibri"/>
                <a:ea typeface="+mj-ea"/>
                <a:cs typeface="+mj-cs"/>
              </a:rPr>
              <a:t>maruziyetten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sonra</a:t>
            </a:r>
            <a:r>
              <a:rPr kumimoji="0" lang="en-US" i="0" u="none" strike="noStrike" kern="0" cap="none" spc="0" normalizeH="0" baseline="0" noProof="0" dirty="0" smtClean="0">
                <a:ln>
                  <a:noFill/>
                </a:ln>
                <a:effectLst/>
                <a:uLnTx/>
                <a:uFillTx/>
                <a:latin typeface="Calibri"/>
                <a:ea typeface="+mj-ea"/>
                <a:cs typeface="+mj-cs"/>
              </a:rPr>
              <a:t> 15 </a:t>
            </a:r>
            <a:r>
              <a:rPr kumimoji="0" lang="en-US" i="0" u="none" strike="noStrike" kern="0" cap="none" spc="0" normalizeH="0" baseline="0" noProof="0" dirty="0" err="1" smtClean="0">
                <a:ln>
                  <a:noFill/>
                </a:ln>
                <a:effectLst/>
                <a:uLnTx/>
                <a:uFillTx/>
                <a:latin typeface="Calibri"/>
                <a:ea typeface="+mj-ea"/>
                <a:cs typeface="+mj-cs"/>
              </a:rPr>
              <a:t>yıldan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daha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fazla</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saklanması</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gereken</a:t>
            </a:r>
            <a:r>
              <a:rPr kumimoji="0" lang="en-US" i="0" u="none" strike="noStrike" kern="0" cap="none" spc="0" normalizeH="0" baseline="0" noProof="0" dirty="0" smtClean="0">
                <a:ln>
                  <a:noFill/>
                </a:ln>
                <a:effectLst/>
                <a:uLnTx/>
                <a:uFillTx/>
                <a:latin typeface="Calibri"/>
                <a:ea typeface="+mj-ea"/>
                <a:cs typeface="+mj-cs"/>
              </a:rPr>
              <a:t>. </a:t>
            </a:r>
            <a:r>
              <a:rPr kumimoji="0" lang="tr-TR" i="0" u="none" strike="noStrike" kern="0" cap="none" spc="0" normalizeH="0" baseline="0" noProof="0" dirty="0" smtClean="0">
                <a:ln>
                  <a:noFill/>
                </a:ln>
                <a:effectLst/>
                <a:uLnTx/>
                <a:uFillTx/>
                <a:latin typeface="Calibri"/>
                <a:ea typeface="+mj-ea"/>
                <a:cs typeface="+mj-cs"/>
              </a:rPr>
              <a:t/>
            </a:r>
            <a:br>
              <a:rPr kumimoji="0" lang="tr-TR" i="0" u="none" strike="noStrike" kern="0" cap="none" spc="0" normalizeH="0" baseline="0" noProof="0" dirty="0" smtClean="0">
                <a:ln>
                  <a:noFill/>
                </a:ln>
                <a:effectLst/>
                <a:uLnTx/>
                <a:uFillTx/>
                <a:latin typeface="Calibri"/>
                <a:ea typeface="+mj-ea"/>
                <a:cs typeface="+mj-cs"/>
              </a:rPr>
            </a:br>
            <a:r>
              <a:rPr kumimoji="0" lang="en-US" i="0" u="none" strike="noStrike" kern="0" cap="none" spc="0" normalizeH="0" baseline="0" noProof="0" dirty="0" smtClean="0">
                <a:ln>
                  <a:noFill/>
                </a:ln>
                <a:effectLst/>
                <a:uLnTx/>
                <a:uFillTx/>
                <a:latin typeface="Calibri"/>
                <a:ea typeface="+mj-ea"/>
                <a:cs typeface="+mj-cs"/>
              </a:rPr>
              <a:t>T: </a:t>
            </a:r>
            <a:r>
              <a:rPr kumimoji="0" lang="en-US" i="0" u="none" strike="noStrike" kern="0" cap="none" spc="0" normalizeH="0" baseline="0" noProof="0" dirty="0" err="1" smtClean="0">
                <a:ln>
                  <a:noFill/>
                </a:ln>
                <a:effectLst/>
                <a:uLnTx/>
                <a:uFillTx/>
                <a:latin typeface="Calibri"/>
                <a:ea typeface="+mj-ea"/>
                <a:cs typeface="+mj-cs"/>
              </a:rPr>
              <a:t>Toksin</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üretimi</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olan</a:t>
            </a:r>
            <a:r>
              <a:rPr kumimoji="0" lang="en-US" i="0" u="none" strike="noStrike" kern="0" cap="none" spc="0" normalizeH="0" baseline="0" noProof="0" dirty="0" smtClean="0">
                <a:ln>
                  <a:noFill/>
                </a:ln>
                <a:effectLst/>
                <a:uLnTx/>
                <a:uFillTx/>
                <a:latin typeface="Calibri"/>
                <a:ea typeface="+mj-ea"/>
                <a:cs typeface="+mj-cs"/>
              </a:rPr>
              <a:t>. </a:t>
            </a:r>
            <a:r>
              <a:rPr kumimoji="0" lang="tr-TR" i="0" u="none" strike="noStrike" kern="0" cap="none" spc="0" normalizeH="0" baseline="0" noProof="0" dirty="0" smtClean="0">
                <a:ln>
                  <a:noFill/>
                </a:ln>
                <a:effectLst/>
                <a:uLnTx/>
                <a:uFillTx/>
                <a:latin typeface="Calibri"/>
                <a:ea typeface="+mj-ea"/>
                <a:cs typeface="+mj-cs"/>
              </a:rPr>
              <a:t/>
            </a:r>
            <a:br>
              <a:rPr kumimoji="0" lang="tr-TR" i="0" u="none" strike="noStrike" kern="0" cap="none" spc="0" normalizeH="0" baseline="0" noProof="0" dirty="0" smtClean="0">
                <a:ln>
                  <a:noFill/>
                </a:ln>
                <a:effectLst/>
                <a:uLnTx/>
                <a:uFillTx/>
                <a:latin typeface="Calibri"/>
                <a:ea typeface="+mj-ea"/>
                <a:cs typeface="+mj-cs"/>
              </a:rPr>
            </a:br>
            <a:r>
              <a:rPr kumimoji="0" lang="en-US" i="0" u="none" strike="noStrike" kern="0" cap="none" spc="0" normalizeH="0" baseline="0" noProof="0" dirty="0" smtClean="0">
                <a:ln>
                  <a:noFill/>
                </a:ln>
                <a:effectLst/>
                <a:uLnTx/>
                <a:uFillTx/>
                <a:latin typeface="Calibri"/>
                <a:ea typeface="+mj-ea"/>
                <a:cs typeface="+mj-cs"/>
              </a:rPr>
              <a:t>V: </a:t>
            </a:r>
            <a:r>
              <a:rPr kumimoji="0" lang="en-US" i="0" u="none" strike="noStrike" kern="0" cap="none" spc="0" normalizeH="0" baseline="0" noProof="0" dirty="0" err="1" smtClean="0">
                <a:ln>
                  <a:noFill/>
                </a:ln>
                <a:effectLst/>
                <a:uLnTx/>
                <a:uFillTx/>
                <a:latin typeface="Calibri"/>
                <a:ea typeface="+mj-ea"/>
                <a:cs typeface="+mj-cs"/>
              </a:rPr>
              <a:t>Etkili</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aşısı</a:t>
            </a:r>
            <a:r>
              <a:rPr kumimoji="0" lang="en-US" i="0" u="none" strike="noStrike" kern="0" cap="none" spc="0" normalizeH="0" baseline="0" noProof="0" dirty="0" smtClean="0">
                <a:ln>
                  <a:noFill/>
                </a:ln>
                <a:effectLst/>
                <a:uLnTx/>
                <a:uFillTx/>
                <a:latin typeface="Calibri"/>
                <a:ea typeface="+mj-ea"/>
                <a:cs typeface="+mj-cs"/>
              </a:rPr>
              <a:t> </a:t>
            </a:r>
            <a:r>
              <a:rPr kumimoji="0" lang="en-US" i="0" u="none" strike="noStrike" kern="0" cap="none" spc="0" normalizeH="0" baseline="0" noProof="0" dirty="0" err="1" smtClean="0">
                <a:ln>
                  <a:noFill/>
                </a:ln>
                <a:effectLst/>
                <a:uLnTx/>
                <a:uFillTx/>
                <a:latin typeface="Calibri"/>
                <a:ea typeface="+mj-ea"/>
                <a:cs typeface="+mj-cs"/>
              </a:rPr>
              <a:t>bulunan</a:t>
            </a:r>
            <a:r>
              <a:rPr kumimoji="0" lang="en-US" i="0" u="none" strike="noStrike" kern="0" cap="none" spc="0" normalizeH="0" baseline="0" noProof="0" dirty="0" smtClean="0">
                <a:ln>
                  <a:noFill/>
                </a:ln>
                <a:effectLst/>
                <a:uLnTx/>
                <a:uFillTx/>
                <a:latin typeface="Calibri"/>
                <a:ea typeface="+mj-ea"/>
                <a:cs typeface="+mj-cs"/>
              </a:rPr>
              <a:t>.</a:t>
            </a:r>
            <a:endParaRPr kumimoji="0" lang="en-US" sz="2000" i="0" u="none" strike="noStrike" kern="0" cap="none" spc="0" normalizeH="0" baseline="0" noProof="0" dirty="0" smtClean="0">
              <a:ln>
                <a:noFill/>
              </a:ln>
              <a:effectLst/>
              <a:uLnTx/>
              <a:uFillTx/>
            </a:endParaRPr>
          </a:p>
        </p:txBody>
      </p:sp>
    </p:spTree>
    <p:extLst>
      <p:ext uri="{BB962C8B-B14F-4D97-AF65-F5344CB8AC3E}">
        <p14:creationId xmlns:p14="http://schemas.microsoft.com/office/powerpoint/2010/main" val="343729544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2"/>
          <p:cNvSpPr txBox="1">
            <a:spLocks/>
          </p:cNvSpPr>
          <p:nvPr/>
        </p:nvSpPr>
        <p:spPr>
          <a:xfrm>
            <a:off x="611560" y="872041"/>
            <a:ext cx="8229600" cy="1142999"/>
          </a:xfrm>
          <a:prstGeom prst="rect">
            <a:avLst/>
          </a:prstGeom>
          <a:noFill/>
          <a:ln>
            <a:noFill/>
          </a:ln>
        </p:spPr>
        <p:txBody>
          <a:bodyPr spcFirstLastPara="1" wrap="square" lIns="91425" tIns="45700" rIns="91425" bIns="45700" anchor="b" anchorCtr="0">
            <a:normAutofit fontScale="85000" lnSpcReduction="10000"/>
          </a:bodyPr>
          <a:lstStyle>
            <a:defPPr marR="0" lvl="0" algn="l" rtl="0">
              <a:lnSpc>
                <a:spcPct val="100000"/>
              </a:lnSpc>
              <a:spcBef>
                <a:spcPts val="0"/>
              </a:spcBef>
              <a:spcAft>
                <a:spcPts val="0"/>
              </a:spcAft>
            </a:defPPr>
            <a:lvl1pPr marR="0" lvl="0" algn="l" rtl="0" eaLnBrk="1" hangingPunct="1">
              <a:lnSpc>
                <a:spcPts val="4500"/>
              </a:lnSpc>
              <a:spcBef>
                <a:spcPts val="0"/>
              </a:spcBef>
              <a:spcAft>
                <a:spcPts val="0"/>
              </a:spcAft>
              <a:buClr>
                <a:srgbClr val="000000"/>
              </a:buClr>
              <a:buSzPts val="1400"/>
              <a:buFont typeface="Arial"/>
              <a:buNone/>
              <a:defRPr sz="2400" b="1" i="0" u="none" strike="noStrike" cap="none" baseline="0">
                <a:solidFill>
                  <a:srgbClr val="515151"/>
                </a:solidFill>
                <a:latin typeface="Aleo-BoldItalic" pitchFamily="34" charset="0"/>
                <a:ea typeface="Calibri"/>
                <a:cs typeface="Calibri"/>
                <a:sym typeface="Calibri"/>
              </a:defRPr>
            </a:lvl1pPr>
            <a:lvl2pPr marR="0" lvl="1"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2pPr>
            <a:lvl3pPr marR="0" lvl="2"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3pPr>
            <a:lvl4pPr marR="0" lvl="3"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4pPr>
            <a:lvl5pPr marR="0" lvl="4"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5pPr>
            <a:lvl6pPr marR="0" lvl="5"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6pPr>
            <a:lvl7pPr marR="0" lvl="6"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7pPr>
            <a:lvl8pPr marR="0" lvl="7"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8pPr>
            <a:lvl9pPr marR="0" lvl="8"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9pPr>
          </a:lstStyle>
          <a:p>
            <a:r>
              <a:rPr lang="tr-TR" sz="1800" kern="0" dirty="0" smtClean="0"/>
              <a:t>          KORUMA DÜZEYLERİ VE ALINACAK  ÖNLEMLER İLE İLGİLİ GÖSTERGELER</a:t>
            </a:r>
            <a:endParaRPr lang="en-US" sz="1800" kern="0" dirty="0"/>
          </a:p>
        </p:txBody>
      </p:sp>
      <p:graphicFrame>
        <p:nvGraphicFramePr>
          <p:cNvPr id="6" name="Content Placeholder 4"/>
          <p:cNvGraphicFramePr>
            <a:graphicFrameLocks/>
          </p:cNvGraphicFramePr>
          <p:nvPr>
            <p:extLst>
              <p:ext uri="{D42A27DB-BD31-4B8C-83A1-F6EECF244321}">
                <p14:modId xmlns:p14="http://schemas.microsoft.com/office/powerpoint/2010/main" val="3883355241"/>
              </p:ext>
            </p:extLst>
          </p:nvPr>
        </p:nvGraphicFramePr>
        <p:xfrm>
          <a:off x="0" y="2015040"/>
          <a:ext cx="9144004" cy="5459605"/>
        </p:xfrm>
        <a:graphic>
          <a:graphicData uri="http://schemas.openxmlformats.org/drawingml/2006/table">
            <a:tbl>
              <a:tblPr firstRow="1" bandRow="1"/>
              <a:tblGrid>
                <a:gridCol w="2286001">
                  <a:extLst>
                    <a:ext uri="{9D8B030D-6E8A-4147-A177-3AD203B41FA5}">
                      <a16:colId xmlns:a16="http://schemas.microsoft.com/office/drawing/2014/main" val="20000"/>
                    </a:ext>
                  </a:extLst>
                </a:gridCol>
                <a:gridCol w="2286001">
                  <a:extLst>
                    <a:ext uri="{9D8B030D-6E8A-4147-A177-3AD203B41FA5}">
                      <a16:colId xmlns:a16="http://schemas.microsoft.com/office/drawing/2014/main" val="20001"/>
                    </a:ext>
                  </a:extLst>
                </a:gridCol>
                <a:gridCol w="2286001">
                  <a:extLst>
                    <a:ext uri="{9D8B030D-6E8A-4147-A177-3AD203B41FA5}">
                      <a16:colId xmlns:a16="http://schemas.microsoft.com/office/drawing/2014/main" val="20002"/>
                    </a:ext>
                  </a:extLst>
                </a:gridCol>
                <a:gridCol w="2286001">
                  <a:extLst>
                    <a:ext uri="{9D8B030D-6E8A-4147-A177-3AD203B41FA5}">
                      <a16:colId xmlns:a16="http://schemas.microsoft.com/office/drawing/2014/main" val="20003"/>
                    </a:ext>
                  </a:extLst>
                </a:gridCol>
              </a:tblGrid>
              <a:tr h="557066">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sz="1600" dirty="0" smtClean="0"/>
                        <a:t>A- Koruma Önlemleri</a:t>
                      </a:r>
                      <a:endParaRPr lang="en-US" sz="16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endParaRPr lang="tr-TR" dirty="0" smtClean="0"/>
                    </a:p>
                    <a:p>
                      <a:r>
                        <a:rPr lang="tr-TR" dirty="0" smtClean="0"/>
                        <a:t>             2</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sz="1600" dirty="0" smtClean="0"/>
                        <a:t>B- KorumaDüzeyleri</a:t>
                      </a:r>
                    </a:p>
                    <a:p>
                      <a:r>
                        <a:rPr lang="tr-TR" sz="1600" dirty="0" smtClean="0"/>
                        <a:t>                  3</a:t>
                      </a:r>
                      <a:endParaRPr lang="en-US" sz="16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dirty="0" smtClean="0"/>
                        <a:t>     </a:t>
                      </a:r>
                    </a:p>
                    <a:p>
                      <a:r>
                        <a:rPr lang="tr-TR" dirty="0" smtClean="0"/>
                        <a:t>                4</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extLst>
                  <a:ext uri="{0D108BD9-81ED-4DB2-BD59-A6C34878D82A}">
                    <a16:rowId xmlns:a16="http://schemas.microsoft.com/office/drawing/2014/main" val="10000"/>
                  </a:ext>
                </a:extLst>
              </a:tr>
              <a:tr h="87863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1. Çalışma yeri, aynı bina içinde yürütülen</a:t>
                      </a:r>
                      <a:r>
                        <a:rPr lang="tr-TR" sz="1400" baseline="0" dirty="0" smtClean="0"/>
                        <a:t> diğer çalışmalardan ayrılmış olacaktır.</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Gerekmez</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Önerilir</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1"/>
                  </a:ext>
                </a:extLst>
              </a:tr>
              <a:tr h="87863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2. Çalışma yerine giren ve çıkan hava HEPA(*) veya</a:t>
                      </a:r>
                      <a:r>
                        <a:rPr lang="tr-TR" sz="1400" baseline="0" dirty="0" smtClean="0"/>
                        <a:t> benzeri filtrelerle filtre edilecektir.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Gerekmez</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r>
                        <a:rPr lang="tr-TR" sz="1400" baseline="0" dirty="0" smtClean="0"/>
                        <a:t> çıkan havada</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 giren ve çıkan havada</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2"/>
                  </a:ext>
                </a:extLst>
              </a:tr>
              <a:tr h="680235">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3. Çalışma yerine yalnızca görevli çalışanların</a:t>
                      </a:r>
                      <a:r>
                        <a:rPr lang="tr-TR" sz="1400" baseline="0" dirty="0" smtClean="0"/>
                        <a:t> girmesine izin verilecektir.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Önerilir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 hava sızdırmaz araç ile</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3"/>
                  </a:ext>
                </a:extLst>
              </a:tr>
              <a:tr h="87863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4. Çalışma yeri, dezenfeksiyon yapılmasına olanak sağlayacak yapıda olmalıdır.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Gerekmez</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Önerilir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4"/>
                  </a:ext>
                </a:extLst>
              </a:tr>
              <a:tr h="582805">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5.Özel</a:t>
                      </a:r>
                      <a:r>
                        <a:rPr lang="tr-TR" sz="1400" baseline="0" dirty="0" smtClean="0"/>
                        <a:t> dezenfeksiyon yöntemleri</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5"/>
                  </a:ext>
                </a:extLst>
              </a:tr>
              <a:tr h="680235">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6.Çalışma yerindeki hava negatif basınçla</a:t>
                      </a:r>
                      <a:r>
                        <a:rPr lang="tr-TR" sz="1400" baseline="0" dirty="0" smtClean="0"/>
                        <a:t> tutulmalıdır.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Gerekmez</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Önerilir</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sz="1400" dirty="0" smtClean="0"/>
                        <a:t>Zorunlu</a:t>
                      </a:r>
                      <a:endParaRPr lang="en-US" sz="14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3096695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0" y="0"/>
          <a:ext cx="9144000" cy="6215081"/>
        </p:xfrm>
        <a:graphic>
          <a:graphicData uri="http://schemas.openxmlformats.org/drawingml/2006/table">
            <a:tbl>
              <a:tblPr firstRow="1" bandRow="1">
                <a:tableStyleId>{5C22544A-7EE6-4342-B048-85BDC9FD1C3A}</a:tableStyleId>
              </a:tblPr>
              <a:tblGrid>
                <a:gridCol w="2286106">
                  <a:extLst>
                    <a:ext uri="{9D8B030D-6E8A-4147-A177-3AD203B41FA5}">
                      <a16:colId xmlns:a16="http://schemas.microsoft.com/office/drawing/2014/main" val="20000"/>
                    </a:ext>
                  </a:extLst>
                </a:gridCol>
                <a:gridCol w="2286141">
                  <a:extLst>
                    <a:ext uri="{9D8B030D-6E8A-4147-A177-3AD203B41FA5}">
                      <a16:colId xmlns:a16="http://schemas.microsoft.com/office/drawing/2014/main" val="20001"/>
                    </a:ext>
                  </a:extLst>
                </a:gridCol>
                <a:gridCol w="2286123">
                  <a:extLst>
                    <a:ext uri="{9D8B030D-6E8A-4147-A177-3AD203B41FA5}">
                      <a16:colId xmlns:a16="http://schemas.microsoft.com/office/drawing/2014/main" val="20002"/>
                    </a:ext>
                  </a:extLst>
                </a:gridCol>
                <a:gridCol w="2285630">
                  <a:extLst>
                    <a:ext uri="{9D8B030D-6E8A-4147-A177-3AD203B41FA5}">
                      <a16:colId xmlns:a16="http://schemas.microsoft.com/office/drawing/2014/main" val="20003"/>
                    </a:ext>
                  </a:extLst>
                </a:gridCol>
              </a:tblGrid>
              <a:tr h="706857">
                <a:tc>
                  <a:txBody>
                    <a:bodyPr/>
                    <a:lstStyle/>
                    <a:p>
                      <a:r>
                        <a:rPr lang="tr-TR" sz="1200" b="1" dirty="0" smtClean="0"/>
                        <a:t>7.Etkili vektör kontrolü, (Örnek;kemirgenler ve böcekler)</a:t>
                      </a:r>
                      <a:endParaRPr lang="en-US" sz="1200" b="1" dirty="0"/>
                    </a:p>
                  </a:txBody>
                  <a:tcPr>
                    <a:solidFill>
                      <a:schemeClr val="accent1">
                        <a:lumMod val="40000"/>
                        <a:lumOff val="60000"/>
                      </a:schemeClr>
                    </a:solidFill>
                  </a:tcPr>
                </a:tc>
                <a:tc>
                  <a:txBody>
                    <a:bodyPr/>
                    <a:lstStyle/>
                    <a:p>
                      <a:r>
                        <a:rPr lang="tr-TR" sz="1200" dirty="0" smtClean="0"/>
                        <a:t>Önerilir</a:t>
                      </a:r>
                      <a:endParaRPr lang="en-US" sz="1200" dirty="0"/>
                    </a:p>
                  </a:txBody>
                  <a:tcPr>
                    <a:solidFill>
                      <a:schemeClr val="accent1">
                        <a:lumMod val="40000"/>
                        <a:lumOff val="60000"/>
                      </a:schemeClr>
                    </a:solidFill>
                  </a:tcPr>
                </a:tc>
                <a:tc>
                  <a:txBody>
                    <a:bodyPr/>
                    <a:lstStyle/>
                    <a:p>
                      <a:r>
                        <a:rPr lang="tr-TR" sz="1200" dirty="0" smtClean="0"/>
                        <a:t>Zorunlu</a:t>
                      </a:r>
                      <a:endParaRPr lang="en-US" sz="1200" dirty="0"/>
                    </a:p>
                  </a:txBody>
                  <a:tcPr>
                    <a:solidFill>
                      <a:schemeClr val="accent1">
                        <a:lumMod val="40000"/>
                        <a:lumOff val="60000"/>
                      </a:schemeClr>
                    </a:solidFill>
                  </a:tcPr>
                </a:tc>
                <a:tc>
                  <a:txBody>
                    <a:bodyPr/>
                    <a:lstStyle/>
                    <a:p>
                      <a:r>
                        <a:rPr lang="tr-TR" sz="1200" dirty="0" smtClean="0"/>
                        <a:t>Zorunlu</a:t>
                      </a:r>
                      <a:endParaRPr lang="en-US" sz="1200" dirty="0"/>
                    </a:p>
                  </a:txBody>
                  <a:tcPr>
                    <a:solidFill>
                      <a:schemeClr val="accent1">
                        <a:lumMod val="40000"/>
                        <a:lumOff val="60000"/>
                      </a:schemeClr>
                    </a:solidFill>
                  </a:tcPr>
                </a:tc>
                <a:extLst>
                  <a:ext uri="{0D108BD9-81ED-4DB2-BD59-A6C34878D82A}">
                    <a16:rowId xmlns:a16="http://schemas.microsoft.com/office/drawing/2014/main" val="10000"/>
                  </a:ext>
                </a:extLst>
              </a:tr>
              <a:tr h="533818">
                <a:tc>
                  <a:txBody>
                    <a:bodyPr/>
                    <a:lstStyle/>
                    <a:p>
                      <a:r>
                        <a:rPr lang="tr-TR" sz="1200" dirty="0" smtClean="0"/>
                        <a:t>8.Temizlemesi kolay ve su geçirmez yüzeyler</a:t>
                      </a:r>
                      <a:endParaRPr lang="en-US" sz="1200" dirty="0"/>
                    </a:p>
                  </a:txBody>
                  <a:tcPr/>
                </a:tc>
                <a:tc>
                  <a:txBody>
                    <a:bodyPr/>
                    <a:lstStyle/>
                    <a:p>
                      <a:r>
                        <a:rPr lang="tr-TR" sz="1200" dirty="0" smtClean="0"/>
                        <a:t>Zorunlu, tezgah ve iş masaları</a:t>
                      </a:r>
                      <a:r>
                        <a:rPr lang="tr-TR" sz="1200" baseline="0" dirty="0" smtClean="0"/>
                        <a:t> için</a:t>
                      </a:r>
                      <a:endParaRPr lang="en-US" sz="1200" dirty="0"/>
                    </a:p>
                  </a:txBody>
                  <a:tcPr/>
                </a:tc>
                <a:tc>
                  <a:txBody>
                    <a:bodyPr/>
                    <a:lstStyle/>
                    <a:p>
                      <a:r>
                        <a:rPr lang="tr-TR" sz="1200" dirty="0" smtClean="0"/>
                        <a:t>Zorunlu, tezgah ve zeminler için</a:t>
                      </a:r>
                      <a:endParaRPr lang="en-US" sz="1200" dirty="0"/>
                    </a:p>
                  </a:txBody>
                  <a:tcPr/>
                </a:tc>
                <a:tc>
                  <a:txBody>
                    <a:bodyPr/>
                    <a:lstStyle/>
                    <a:p>
                      <a:r>
                        <a:rPr lang="tr-TR" sz="1200" dirty="0" smtClean="0"/>
                        <a:t>Zorunlu, tezgah, yer, duvar, tavan için</a:t>
                      </a:r>
                      <a:endParaRPr lang="en-US" sz="1200" dirty="0"/>
                    </a:p>
                  </a:txBody>
                  <a:tcPr/>
                </a:tc>
                <a:extLst>
                  <a:ext uri="{0D108BD9-81ED-4DB2-BD59-A6C34878D82A}">
                    <a16:rowId xmlns:a16="http://schemas.microsoft.com/office/drawing/2014/main" val="10001"/>
                  </a:ext>
                </a:extLst>
              </a:tr>
              <a:tr h="747345">
                <a:tc>
                  <a:txBody>
                    <a:bodyPr/>
                    <a:lstStyle/>
                    <a:p>
                      <a:r>
                        <a:rPr lang="tr-TR" sz="1200" dirty="0" smtClean="0"/>
                        <a:t>9.</a:t>
                      </a:r>
                      <a:r>
                        <a:rPr lang="tr-TR" sz="1200" baseline="0" dirty="0" smtClean="0"/>
                        <a:t> Asit, alkali, çözücü ve dezenfektanlara dayanık yüzeyler</a:t>
                      </a:r>
                      <a:endParaRPr lang="en-US" sz="1200" dirty="0"/>
                    </a:p>
                  </a:txBody>
                  <a:tcPr/>
                </a:tc>
                <a:tc>
                  <a:txBody>
                    <a:bodyPr/>
                    <a:lstStyle/>
                    <a:p>
                      <a:r>
                        <a:rPr lang="tr-TR" sz="1200" dirty="0" smtClean="0"/>
                        <a:t>Önerilir</a:t>
                      </a:r>
                      <a:endParaRPr lang="en-US" sz="1200" dirty="0"/>
                    </a:p>
                  </a:txBody>
                  <a:tcPr/>
                </a:tc>
                <a:tc>
                  <a:txBody>
                    <a:bodyPr/>
                    <a:lstStyle/>
                    <a:p>
                      <a:r>
                        <a:rPr lang="tr-TR" sz="1200" dirty="0" smtClean="0"/>
                        <a:t>Zorunlu</a:t>
                      </a:r>
                      <a:endParaRPr lang="en-US" sz="1200" dirty="0"/>
                    </a:p>
                  </a:txBody>
                  <a:tcPr/>
                </a:tc>
                <a:tc>
                  <a:txBody>
                    <a:bodyPr/>
                    <a:lstStyle/>
                    <a:p>
                      <a:r>
                        <a:rPr lang="tr-TR" sz="1200" dirty="0" smtClean="0"/>
                        <a:t>Zorunlu</a:t>
                      </a:r>
                      <a:endParaRPr lang="en-US" sz="1200" dirty="0"/>
                    </a:p>
                  </a:txBody>
                  <a:tcPr/>
                </a:tc>
                <a:extLst>
                  <a:ext uri="{0D108BD9-81ED-4DB2-BD59-A6C34878D82A}">
                    <a16:rowId xmlns:a16="http://schemas.microsoft.com/office/drawing/2014/main" val="10002"/>
                  </a:ext>
                </a:extLst>
              </a:tr>
              <a:tr h="533818">
                <a:tc>
                  <a:txBody>
                    <a:bodyPr/>
                    <a:lstStyle/>
                    <a:p>
                      <a:r>
                        <a:rPr lang="tr-TR" sz="1200" dirty="0" smtClean="0"/>
                        <a:t>10.Biyolojik etken için</a:t>
                      </a:r>
                      <a:r>
                        <a:rPr lang="tr-TR" sz="1200" baseline="0" dirty="0" smtClean="0"/>
                        <a:t> güvenli depolama</a:t>
                      </a:r>
                      <a:endParaRPr lang="en-US" sz="1200" dirty="0"/>
                    </a:p>
                  </a:txBody>
                  <a:tcPr/>
                </a:tc>
                <a:tc>
                  <a:txBody>
                    <a:bodyPr/>
                    <a:lstStyle/>
                    <a:p>
                      <a:r>
                        <a:rPr lang="tr-TR" sz="1200" dirty="0" smtClean="0"/>
                        <a:t>Zorunlu</a:t>
                      </a:r>
                      <a:endParaRPr lang="en-US" sz="1200" dirty="0"/>
                    </a:p>
                  </a:txBody>
                  <a:tcPr/>
                </a:tc>
                <a:tc>
                  <a:txBody>
                    <a:bodyPr/>
                    <a:lstStyle/>
                    <a:p>
                      <a:r>
                        <a:rPr lang="tr-TR" sz="1200" dirty="0" smtClean="0"/>
                        <a:t>Zorunlu</a:t>
                      </a:r>
                      <a:endParaRPr lang="en-US" sz="1200" dirty="0"/>
                    </a:p>
                  </a:txBody>
                  <a:tcPr/>
                </a:tc>
                <a:tc>
                  <a:txBody>
                    <a:bodyPr/>
                    <a:lstStyle/>
                    <a:p>
                      <a:r>
                        <a:rPr lang="tr-TR" sz="1200" dirty="0" smtClean="0"/>
                        <a:t>Zorunlu, emniyetli depolama</a:t>
                      </a:r>
                      <a:endParaRPr lang="en-US" sz="1200" dirty="0"/>
                    </a:p>
                  </a:txBody>
                  <a:tcPr/>
                </a:tc>
                <a:extLst>
                  <a:ext uri="{0D108BD9-81ED-4DB2-BD59-A6C34878D82A}">
                    <a16:rowId xmlns:a16="http://schemas.microsoft.com/office/drawing/2014/main" val="10003"/>
                  </a:ext>
                </a:extLst>
              </a:tr>
              <a:tr h="960873">
                <a:tc>
                  <a:txBody>
                    <a:bodyPr/>
                    <a:lstStyle/>
                    <a:p>
                      <a:r>
                        <a:rPr lang="tr-TR" sz="1200" dirty="0" smtClean="0"/>
                        <a:t>11.</a:t>
                      </a:r>
                      <a:r>
                        <a:rPr lang="tr-TR" sz="1200" baseline="0" dirty="0" smtClean="0"/>
                        <a:t> Çalışma yerinde bulunanların görülebildiği gözetleme penceresi veya benzeri</a:t>
                      </a:r>
                      <a:endParaRPr lang="en-US" sz="1200" dirty="0"/>
                    </a:p>
                  </a:txBody>
                  <a:tcPr/>
                </a:tc>
                <a:tc>
                  <a:txBody>
                    <a:bodyPr/>
                    <a:lstStyle/>
                    <a:p>
                      <a:r>
                        <a:rPr lang="tr-TR" sz="1200" dirty="0" smtClean="0"/>
                        <a:t>Önerilir</a:t>
                      </a:r>
                      <a:endParaRPr lang="en-US" sz="1200" dirty="0"/>
                    </a:p>
                  </a:txBody>
                  <a:tcPr/>
                </a:tc>
                <a:tc>
                  <a:txBody>
                    <a:bodyPr/>
                    <a:lstStyle/>
                    <a:p>
                      <a:r>
                        <a:rPr lang="tr-TR" sz="1200" dirty="0" smtClean="0"/>
                        <a:t>Önerilir</a:t>
                      </a:r>
                      <a:endParaRPr lang="en-US" sz="1200" dirty="0"/>
                    </a:p>
                  </a:txBody>
                  <a:tcPr/>
                </a:tc>
                <a:tc>
                  <a:txBody>
                    <a:bodyPr/>
                    <a:lstStyle/>
                    <a:p>
                      <a:r>
                        <a:rPr lang="tr-TR" sz="1200" dirty="0" smtClean="0"/>
                        <a:t>Zorunlu</a:t>
                      </a:r>
                      <a:endParaRPr lang="en-US" sz="1200" dirty="0"/>
                    </a:p>
                  </a:txBody>
                  <a:tcPr/>
                </a:tc>
                <a:extLst>
                  <a:ext uri="{0D108BD9-81ED-4DB2-BD59-A6C34878D82A}">
                    <a16:rowId xmlns:a16="http://schemas.microsoft.com/office/drawing/2014/main" val="10004"/>
                  </a:ext>
                </a:extLst>
              </a:tr>
              <a:tr h="8106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12.Laboratuvarda yalnızca</a:t>
                      </a:r>
                      <a:r>
                        <a:rPr lang="tr-TR" sz="1200" baseline="0" dirty="0" smtClean="0"/>
                        <a:t> kendi malzemeleri kullanılmalıdır</a:t>
                      </a:r>
                      <a:endParaRPr lang="en-US" sz="1200" dirty="0" smtClean="0"/>
                    </a:p>
                    <a:p>
                      <a:endParaRPr lang="en-US" sz="1200" dirty="0"/>
                    </a:p>
                  </a:txBody>
                  <a:tcPr/>
                </a:tc>
                <a:tc>
                  <a:txBody>
                    <a:bodyPr/>
                    <a:lstStyle/>
                    <a:p>
                      <a:r>
                        <a:rPr lang="tr-TR" sz="1200" dirty="0" smtClean="0"/>
                        <a:t>Gerekmez</a:t>
                      </a:r>
                      <a:endParaRPr lang="en-US" sz="1200" dirty="0"/>
                    </a:p>
                  </a:txBody>
                  <a:tcPr/>
                </a:tc>
                <a:tc>
                  <a:txBody>
                    <a:bodyPr/>
                    <a:lstStyle/>
                    <a:p>
                      <a:r>
                        <a:rPr lang="tr-TR" sz="1200" dirty="0" smtClean="0"/>
                        <a:t>Önerilir</a:t>
                      </a:r>
                      <a:endParaRPr lang="en-US" sz="1200" dirty="0"/>
                    </a:p>
                  </a:txBody>
                  <a:tcPr/>
                </a:tc>
                <a:tc>
                  <a:txBody>
                    <a:bodyPr/>
                    <a:lstStyle/>
                    <a:p>
                      <a:r>
                        <a:rPr lang="tr-TR" sz="1200" dirty="0" smtClean="0"/>
                        <a:t>Zorunlu</a:t>
                      </a:r>
                      <a:endParaRPr lang="en-US" sz="1200" dirty="0"/>
                    </a:p>
                  </a:txBody>
                  <a:tcPr/>
                </a:tc>
                <a:extLst>
                  <a:ext uri="{0D108BD9-81ED-4DB2-BD59-A6C34878D82A}">
                    <a16:rowId xmlns:a16="http://schemas.microsoft.com/office/drawing/2014/main" val="10005"/>
                  </a:ext>
                </a:extLst>
              </a:tr>
              <a:tr h="1387928">
                <a:tc>
                  <a:txBody>
                    <a:bodyPr/>
                    <a:lstStyle/>
                    <a:p>
                      <a:r>
                        <a:rPr lang="tr-TR" sz="1200" dirty="0" smtClean="0"/>
                        <a:t>13. Herhangi bir hayvanın</a:t>
                      </a:r>
                      <a:r>
                        <a:rPr lang="tr-TR" sz="1200" baseline="0" dirty="0" smtClean="0"/>
                        <a:t> da dahil olduğu bütün enfekte maddeler bir güvenli bir kabin veya yalıtılmış bir yerde veya diğer uygun bir kapta işleme tabi tutulmalıdır.</a:t>
                      </a:r>
                      <a:endParaRPr lang="en-US" sz="1200" dirty="0"/>
                    </a:p>
                  </a:txBody>
                  <a:tcPr/>
                </a:tc>
                <a:tc>
                  <a:txBody>
                    <a:bodyPr/>
                    <a:lstStyle/>
                    <a:p>
                      <a:r>
                        <a:rPr lang="tr-TR" sz="1200" dirty="0" smtClean="0"/>
                        <a:t>Uygun olması halinde</a:t>
                      </a:r>
                      <a:endParaRPr lang="en-US" sz="1200" dirty="0"/>
                    </a:p>
                  </a:txBody>
                  <a:tcPr/>
                </a:tc>
                <a:tc>
                  <a:txBody>
                    <a:bodyPr/>
                    <a:lstStyle/>
                    <a:p>
                      <a:r>
                        <a:rPr lang="tr-TR" sz="1200" dirty="0" smtClean="0"/>
                        <a:t>Zorunlu, enfeksiyonu havayla bulaştığı hallerde</a:t>
                      </a:r>
                      <a:endParaRPr lang="en-US" sz="1200" dirty="0"/>
                    </a:p>
                  </a:txBody>
                  <a:tcPr/>
                </a:tc>
                <a:tc>
                  <a:txBody>
                    <a:bodyPr/>
                    <a:lstStyle/>
                    <a:p>
                      <a:r>
                        <a:rPr lang="tr-TR" sz="1200" dirty="0" smtClean="0"/>
                        <a:t>Zorunlu</a:t>
                      </a:r>
                      <a:endParaRPr lang="en-US" sz="1200" dirty="0"/>
                    </a:p>
                  </a:txBody>
                  <a:tcPr/>
                </a:tc>
                <a:extLst>
                  <a:ext uri="{0D108BD9-81ED-4DB2-BD59-A6C34878D82A}">
                    <a16:rowId xmlns:a16="http://schemas.microsoft.com/office/drawing/2014/main" val="10006"/>
                  </a:ext>
                </a:extLst>
              </a:tr>
              <a:tr h="533818">
                <a:tc>
                  <a:txBody>
                    <a:bodyPr/>
                    <a:lstStyle/>
                    <a:p>
                      <a:r>
                        <a:rPr lang="tr-TR" sz="1200" dirty="0" smtClean="0"/>
                        <a:t>14.Hayvan ölülerinin yok edilmesi için yakma fırını</a:t>
                      </a:r>
                      <a:endParaRPr lang="en-US" sz="1200" dirty="0"/>
                    </a:p>
                  </a:txBody>
                  <a:tcPr/>
                </a:tc>
                <a:tc>
                  <a:txBody>
                    <a:bodyPr/>
                    <a:lstStyle/>
                    <a:p>
                      <a:r>
                        <a:rPr lang="tr-TR" sz="1200" dirty="0" smtClean="0"/>
                        <a:t>Önerilir</a:t>
                      </a:r>
                      <a:endParaRPr lang="en-US" sz="1200" dirty="0"/>
                    </a:p>
                  </a:txBody>
                  <a:tcPr/>
                </a:tc>
                <a:tc>
                  <a:txBody>
                    <a:bodyPr/>
                    <a:lstStyle/>
                    <a:p>
                      <a:r>
                        <a:rPr lang="tr-TR" sz="1200" dirty="0" smtClean="0"/>
                        <a:t>Zorunlu, mevcutsa</a:t>
                      </a:r>
                      <a:endParaRPr lang="en-US" sz="1200" dirty="0"/>
                    </a:p>
                  </a:txBody>
                  <a:tcPr/>
                </a:tc>
                <a:tc>
                  <a:txBody>
                    <a:bodyPr/>
                    <a:lstStyle/>
                    <a:p>
                      <a:r>
                        <a:rPr lang="tr-TR" sz="1200" dirty="0" smtClean="0"/>
                        <a:t>Zorunlu alan içinde</a:t>
                      </a:r>
                      <a:endParaRPr lang="en-US" sz="1200" dirty="0"/>
                    </a:p>
                  </a:txBody>
                  <a:tcPr/>
                </a:tc>
                <a:extLst>
                  <a:ext uri="{0D108BD9-81ED-4DB2-BD59-A6C34878D82A}">
                    <a16:rowId xmlns:a16="http://schemas.microsoft.com/office/drawing/2014/main" val="10007"/>
                  </a:ext>
                </a:extLst>
              </a:tr>
            </a:tbl>
          </a:graphicData>
        </a:graphic>
      </p:graphicFrame>
      <p:graphicFrame>
        <p:nvGraphicFramePr>
          <p:cNvPr id="11" name="Table 10"/>
          <p:cNvGraphicFramePr>
            <a:graphicFrameLocks noGrp="1"/>
          </p:cNvGraphicFramePr>
          <p:nvPr/>
        </p:nvGraphicFramePr>
        <p:xfrm>
          <a:off x="0" y="6357958"/>
          <a:ext cx="9144000" cy="857257"/>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857257">
                <a:tc>
                  <a:txBody>
                    <a:bodyPr/>
                    <a:lstStyle/>
                    <a:p>
                      <a:r>
                        <a:rPr lang="tr-TR" sz="1400" dirty="0" smtClean="0"/>
                        <a:t>(*)</a:t>
                      </a:r>
                      <a:r>
                        <a:rPr lang="tr-TR" sz="1400" baseline="0" dirty="0" smtClean="0"/>
                        <a:t> HEPA (High Efficiency  Particulate Air):Büyüklüğü </a:t>
                      </a:r>
                      <a:r>
                        <a:rPr lang="tr-TR" sz="1600" baseline="0" dirty="0" smtClean="0"/>
                        <a:t>0.3</a:t>
                      </a:r>
                      <a:r>
                        <a:rPr lang="tr-TR" sz="1400" baseline="0" dirty="0" smtClean="0"/>
                        <a:t>  mikron olan aerosolları, maksimum</a:t>
                      </a:r>
                      <a:r>
                        <a:rPr lang="tr-TR" sz="1600" baseline="0" dirty="0" smtClean="0"/>
                        <a:t> 1.52 </a:t>
                      </a:r>
                      <a:r>
                        <a:rPr lang="tr-TR" sz="1400" baseline="0" dirty="0" smtClean="0"/>
                        <a:t>metre/dakika hava akım hızında minimum %99.97 oranında tutabilen özellikte kuru tip değiştirilebilir filtre.</a:t>
                      </a:r>
                      <a:endParaRPr lang="en-US" sz="1400" dirty="0"/>
                    </a:p>
                  </a:txBody>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Rectangle 4"/>
          <p:cNvSpPr/>
          <p:nvPr/>
        </p:nvSpPr>
        <p:spPr>
          <a:xfrm>
            <a:off x="20758" y="1689878"/>
            <a:ext cx="9144000" cy="4524315"/>
          </a:xfrm>
          <a:prstGeom prst="rect">
            <a:avLst/>
          </a:prstGeom>
        </p:spPr>
        <p:txBody>
          <a:bodyPr wrap="square">
            <a:spAutoFit/>
          </a:bodyPr>
          <a:lstStyle/>
          <a:p>
            <a:r>
              <a:rPr lang="en-US" dirty="0" err="1" smtClean="0">
                <a:solidFill>
                  <a:prstClr val="black"/>
                </a:solidFill>
                <a:latin typeface="Constantia"/>
              </a:rPr>
              <a:t>Hastane</a:t>
            </a:r>
            <a:r>
              <a:rPr lang="en-US" dirty="0" smtClean="0">
                <a:solidFill>
                  <a:prstClr val="black"/>
                </a:solidFill>
                <a:latin typeface="Constantia"/>
              </a:rPr>
              <a:t> </a:t>
            </a:r>
            <a:r>
              <a:rPr lang="en-US" dirty="0" err="1" smtClean="0">
                <a:solidFill>
                  <a:prstClr val="black"/>
                </a:solidFill>
                <a:latin typeface="Constantia"/>
              </a:rPr>
              <a:t>Genelindeki</a:t>
            </a:r>
            <a:r>
              <a:rPr lang="en-US" dirty="0" smtClean="0">
                <a:solidFill>
                  <a:prstClr val="black"/>
                </a:solidFill>
                <a:latin typeface="Constantia"/>
              </a:rPr>
              <a:t> </a:t>
            </a:r>
            <a:r>
              <a:rPr lang="en-US" dirty="0" err="1" smtClean="0">
                <a:solidFill>
                  <a:prstClr val="black"/>
                </a:solidFill>
                <a:latin typeface="Constantia"/>
              </a:rPr>
              <a:t>Tehlikeler</a:t>
            </a:r>
            <a:r>
              <a:rPr lang="en-US" dirty="0" smtClean="0">
                <a:solidFill>
                  <a:prstClr val="black"/>
                </a:solidFill>
                <a:latin typeface="Constantia"/>
              </a:rPr>
              <a:t> » </a:t>
            </a:r>
            <a:r>
              <a:rPr lang="en-US" dirty="0" err="1" smtClean="0">
                <a:solidFill>
                  <a:prstClr val="black"/>
                </a:solidFill>
                <a:latin typeface="Constantia"/>
              </a:rPr>
              <a:t>Biyolojik</a:t>
            </a:r>
            <a:r>
              <a:rPr lang="en-US" dirty="0" smtClean="0">
                <a:solidFill>
                  <a:prstClr val="black"/>
                </a:solidFill>
                <a:latin typeface="Constantia"/>
              </a:rPr>
              <a:t> </a:t>
            </a:r>
            <a:r>
              <a:rPr lang="en-US" dirty="0" err="1" smtClean="0">
                <a:solidFill>
                  <a:prstClr val="black"/>
                </a:solidFill>
                <a:latin typeface="Constantia"/>
              </a:rPr>
              <a:t>Tehlikeler</a:t>
            </a:r>
            <a:r>
              <a:rPr lang="en-US" dirty="0" smtClean="0">
                <a:solidFill>
                  <a:prstClr val="black"/>
                </a:solidFill>
                <a:latin typeface="Constantia"/>
              </a:rPr>
              <a:t> – </a:t>
            </a:r>
            <a:r>
              <a:rPr lang="en-US" dirty="0" err="1" smtClean="0">
                <a:solidFill>
                  <a:prstClr val="black"/>
                </a:solidFill>
                <a:latin typeface="Constantia"/>
              </a:rPr>
              <a:t>Bulaşıcı</a:t>
            </a:r>
            <a:r>
              <a:rPr lang="en-US" dirty="0" smtClean="0">
                <a:solidFill>
                  <a:prstClr val="black"/>
                </a:solidFill>
                <a:latin typeface="Constantia"/>
              </a:rPr>
              <a:t> </a:t>
            </a:r>
            <a:r>
              <a:rPr lang="en-US" dirty="0" err="1" smtClean="0">
                <a:solidFill>
                  <a:prstClr val="black"/>
                </a:solidFill>
                <a:latin typeface="Constantia"/>
              </a:rPr>
              <a:t>Hastalıklar</a:t>
            </a:r>
            <a:r>
              <a:rPr lang="en-US" dirty="0" smtClean="0">
                <a:solidFill>
                  <a:prstClr val="black"/>
                </a:solidFill>
                <a:latin typeface="Constantia"/>
              </a:rPr>
              <a:t> </a:t>
            </a:r>
            <a:endParaRPr lang="tr-TR" dirty="0" smtClean="0">
              <a:solidFill>
                <a:prstClr val="black"/>
              </a:solidFill>
              <a:latin typeface="Constantia"/>
            </a:endParaRPr>
          </a:p>
          <a:p>
            <a:r>
              <a:rPr lang="en-US" dirty="0" err="1" smtClean="0">
                <a:solidFill>
                  <a:prstClr val="black"/>
                </a:solidFill>
                <a:latin typeface="Constantia"/>
              </a:rPr>
              <a:t>Hastane</a:t>
            </a:r>
            <a:r>
              <a:rPr lang="en-US" dirty="0" smtClean="0">
                <a:solidFill>
                  <a:prstClr val="black"/>
                </a:solidFill>
                <a:latin typeface="Constantia"/>
              </a:rPr>
              <a:t> </a:t>
            </a:r>
            <a:r>
              <a:rPr lang="en-US" dirty="0" err="1" smtClean="0">
                <a:solidFill>
                  <a:prstClr val="black"/>
                </a:solidFill>
                <a:latin typeface="Constantia"/>
              </a:rPr>
              <a:t>ortamlarındaki</a:t>
            </a:r>
            <a:r>
              <a:rPr lang="en-US" dirty="0" smtClean="0">
                <a:solidFill>
                  <a:prstClr val="black"/>
                </a:solidFill>
                <a:latin typeface="Constantia"/>
              </a:rPr>
              <a:t> </a:t>
            </a:r>
            <a:r>
              <a:rPr lang="en-US" dirty="0" err="1" smtClean="0">
                <a:solidFill>
                  <a:prstClr val="black"/>
                </a:solidFill>
                <a:latin typeface="Constantia"/>
              </a:rPr>
              <a:t>çalışanlar</a:t>
            </a:r>
            <a:r>
              <a:rPr lang="en-US" dirty="0" smtClean="0">
                <a:solidFill>
                  <a:prstClr val="black"/>
                </a:solidFill>
                <a:latin typeface="Constantia"/>
              </a:rPr>
              <a:t>, </a:t>
            </a:r>
            <a:r>
              <a:rPr lang="en-US" dirty="0" err="1" smtClean="0">
                <a:solidFill>
                  <a:prstClr val="black"/>
                </a:solidFill>
                <a:latin typeface="Constantia"/>
              </a:rPr>
              <a:t>özellikle</a:t>
            </a:r>
            <a:r>
              <a:rPr lang="en-US" dirty="0" smtClean="0">
                <a:solidFill>
                  <a:prstClr val="black"/>
                </a:solidFill>
                <a:latin typeface="Constantia"/>
              </a:rPr>
              <a:t> </a:t>
            </a:r>
            <a:r>
              <a:rPr lang="en-US" dirty="0" err="1" smtClean="0">
                <a:solidFill>
                  <a:prstClr val="black"/>
                </a:solidFill>
                <a:latin typeface="Constantia"/>
              </a:rPr>
              <a:t>işyerinde</a:t>
            </a:r>
            <a:r>
              <a:rPr lang="en-US" dirty="0" smtClean="0">
                <a:solidFill>
                  <a:prstClr val="black"/>
                </a:solidFill>
                <a:latin typeface="Constantia"/>
              </a:rPr>
              <a:t> </a:t>
            </a:r>
            <a:r>
              <a:rPr lang="en-US" dirty="0" err="1" smtClean="0">
                <a:solidFill>
                  <a:prstClr val="black"/>
                </a:solidFill>
                <a:latin typeface="Constantia"/>
              </a:rPr>
              <a:t>uygun</a:t>
            </a:r>
            <a:r>
              <a:rPr lang="en-US" dirty="0" smtClean="0">
                <a:solidFill>
                  <a:prstClr val="black"/>
                </a:solidFill>
                <a:latin typeface="Constantia"/>
              </a:rPr>
              <a:t> </a:t>
            </a:r>
            <a:r>
              <a:rPr lang="en-US" dirty="0" err="1" smtClean="0">
                <a:solidFill>
                  <a:prstClr val="black"/>
                </a:solidFill>
                <a:latin typeface="Constantia"/>
              </a:rPr>
              <a:t>enfeksiyon</a:t>
            </a:r>
            <a:r>
              <a:rPr lang="en-US" dirty="0" smtClean="0">
                <a:solidFill>
                  <a:prstClr val="black"/>
                </a:solidFill>
                <a:latin typeface="Constantia"/>
              </a:rPr>
              <a:t> </a:t>
            </a:r>
            <a:r>
              <a:rPr lang="en-US" dirty="0" err="1" smtClean="0">
                <a:solidFill>
                  <a:prstClr val="black"/>
                </a:solidFill>
                <a:latin typeface="Constantia"/>
              </a:rPr>
              <a:t>önleme</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kontrol</a:t>
            </a:r>
            <a:r>
              <a:rPr lang="en-US" dirty="0" smtClean="0">
                <a:solidFill>
                  <a:prstClr val="black"/>
                </a:solidFill>
                <a:latin typeface="Constantia"/>
              </a:rPr>
              <a:t> </a:t>
            </a:r>
            <a:r>
              <a:rPr lang="en-US" dirty="0" err="1" smtClean="0">
                <a:solidFill>
                  <a:prstClr val="black"/>
                </a:solidFill>
                <a:latin typeface="Constantia"/>
              </a:rPr>
              <a:t>önlemleri</a:t>
            </a:r>
            <a:r>
              <a:rPr lang="en-US" dirty="0" smtClean="0">
                <a:solidFill>
                  <a:prstClr val="black"/>
                </a:solidFill>
                <a:latin typeface="Constantia"/>
              </a:rPr>
              <a:t> </a:t>
            </a:r>
            <a:r>
              <a:rPr lang="en-US" dirty="0" err="1" smtClean="0">
                <a:solidFill>
                  <a:prstClr val="black"/>
                </a:solidFill>
                <a:latin typeface="Constantia"/>
              </a:rPr>
              <a:t>uygulanmazsa</a:t>
            </a:r>
            <a:r>
              <a:rPr lang="en-US" dirty="0" smtClean="0">
                <a:solidFill>
                  <a:prstClr val="black"/>
                </a:solidFill>
                <a:latin typeface="Constantia"/>
              </a:rPr>
              <a:t>, </a:t>
            </a:r>
            <a:r>
              <a:rPr lang="en-US" dirty="0" err="1" smtClean="0">
                <a:solidFill>
                  <a:prstClr val="black"/>
                </a:solidFill>
                <a:latin typeface="Constantia"/>
              </a:rPr>
              <a:t>çeşitli</a:t>
            </a:r>
            <a:r>
              <a:rPr lang="en-US" dirty="0" smtClean="0">
                <a:solidFill>
                  <a:prstClr val="black"/>
                </a:solidFill>
                <a:latin typeface="Constantia"/>
              </a:rPr>
              <a:t> </a:t>
            </a:r>
            <a:r>
              <a:rPr lang="en-US" dirty="0" err="1" smtClean="0">
                <a:solidFill>
                  <a:prstClr val="black"/>
                </a:solidFill>
                <a:latin typeface="Constantia"/>
              </a:rPr>
              <a:t>yaygın</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yeni</a:t>
            </a:r>
            <a:r>
              <a:rPr lang="en-US" dirty="0" smtClean="0">
                <a:solidFill>
                  <a:prstClr val="black"/>
                </a:solidFill>
                <a:latin typeface="Constantia"/>
              </a:rPr>
              <a:t> </a:t>
            </a:r>
            <a:r>
              <a:rPr lang="en-US" dirty="0" err="1" smtClean="0">
                <a:solidFill>
                  <a:prstClr val="black"/>
                </a:solidFill>
                <a:latin typeface="Constantia"/>
              </a:rPr>
              <a:t>ortaya</a:t>
            </a:r>
            <a:r>
              <a:rPr lang="en-US" dirty="0" smtClean="0">
                <a:solidFill>
                  <a:prstClr val="black"/>
                </a:solidFill>
                <a:latin typeface="Constantia"/>
              </a:rPr>
              <a:t> </a:t>
            </a:r>
            <a:r>
              <a:rPr lang="en-US" dirty="0" err="1" smtClean="0">
                <a:solidFill>
                  <a:prstClr val="black"/>
                </a:solidFill>
                <a:latin typeface="Constantia"/>
              </a:rPr>
              <a:t>çıkan</a:t>
            </a:r>
            <a:r>
              <a:rPr lang="en-US" dirty="0" smtClean="0">
                <a:solidFill>
                  <a:prstClr val="black"/>
                </a:solidFill>
                <a:latin typeface="Constantia"/>
              </a:rPr>
              <a:t> </a:t>
            </a:r>
            <a:r>
              <a:rPr lang="en-US" dirty="0" err="1" smtClean="0">
                <a:solidFill>
                  <a:prstClr val="black"/>
                </a:solidFill>
                <a:latin typeface="Constantia"/>
              </a:rPr>
              <a:t>bulaşıcı</a:t>
            </a:r>
            <a:r>
              <a:rPr lang="en-US" dirty="0" smtClean="0">
                <a:solidFill>
                  <a:prstClr val="black"/>
                </a:solidFill>
                <a:latin typeface="Constantia"/>
              </a:rPr>
              <a:t> </a:t>
            </a:r>
            <a:r>
              <a:rPr lang="en-US" dirty="0" err="1" smtClean="0">
                <a:solidFill>
                  <a:prstClr val="black"/>
                </a:solidFill>
                <a:latin typeface="Constantia"/>
              </a:rPr>
              <a:t>hastalık</a:t>
            </a:r>
            <a:r>
              <a:rPr lang="en-US" dirty="0" smtClean="0">
                <a:solidFill>
                  <a:prstClr val="black"/>
                </a:solidFill>
                <a:latin typeface="Constantia"/>
              </a:rPr>
              <a:t> </a:t>
            </a:r>
            <a:r>
              <a:rPr lang="en-US" dirty="0" err="1" smtClean="0">
                <a:solidFill>
                  <a:prstClr val="black"/>
                </a:solidFill>
                <a:latin typeface="Constantia"/>
              </a:rPr>
              <a:t>tehlikelerine</a:t>
            </a:r>
            <a:r>
              <a:rPr lang="en-US" dirty="0" smtClean="0">
                <a:solidFill>
                  <a:prstClr val="black"/>
                </a:solidFill>
                <a:latin typeface="Constantia"/>
              </a:rPr>
              <a:t> </a:t>
            </a:r>
            <a:r>
              <a:rPr lang="en-US" dirty="0" err="1" smtClean="0">
                <a:solidFill>
                  <a:prstClr val="black"/>
                </a:solidFill>
                <a:latin typeface="Constantia"/>
              </a:rPr>
              <a:t>maruz</a:t>
            </a:r>
            <a:r>
              <a:rPr lang="en-US" dirty="0" smtClean="0">
                <a:solidFill>
                  <a:prstClr val="black"/>
                </a:solidFill>
                <a:latin typeface="Constantia"/>
              </a:rPr>
              <a:t> </a:t>
            </a:r>
            <a:r>
              <a:rPr lang="en-US" dirty="0" err="1" smtClean="0">
                <a:solidFill>
                  <a:prstClr val="black"/>
                </a:solidFill>
                <a:latin typeface="Constantia"/>
              </a:rPr>
              <a:t>kalabilir</a:t>
            </a:r>
            <a:r>
              <a:rPr lang="en-US" dirty="0" smtClean="0">
                <a:solidFill>
                  <a:prstClr val="black"/>
                </a:solidFill>
                <a:latin typeface="Constantia"/>
              </a:rPr>
              <a:t>. </a:t>
            </a:r>
            <a:endParaRPr lang="tr-TR" dirty="0" smtClean="0">
              <a:solidFill>
                <a:prstClr val="black"/>
              </a:solidFill>
              <a:latin typeface="Constantia"/>
            </a:endParaRPr>
          </a:p>
          <a:p>
            <a:r>
              <a:rPr lang="en-US" dirty="0" err="1" smtClean="0">
                <a:solidFill>
                  <a:prstClr val="black"/>
                </a:solidFill>
                <a:latin typeface="Constantia"/>
              </a:rPr>
              <a:t>Bulaşıcı</a:t>
            </a:r>
            <a:r>
              <a:rPr lang="en-US" dirty="0" smtClean="0">
                <a:solidFill>
                  <a:prstClr val="black"/>
                </a:solidFill>
                <a:latin typeface="Constantia"/>
              </a:rPr>
              <a:t> </a:t>
            </a:r>
            <a:r>
              <a:rPr lang="en-US" dirty="0" err="1" smtClean="0">
                <a:solidFill>
                  <a:prstClr val="black"/>
                </a:solidFill>
                <a:latin typeface="Constantia"/>
              </a:rPr>
              <a:t>hastalık</a:t>
            </a:r>
            <a:r>
              <a:rPr lang="en-US" dirty="0" smtClean="0">
                <a:solidFill>
                  <a:prstClr val="black"/>
                </a:solidFill>
                <a:latin typeface="Constantia"/>
              </a:rPr>
              <a:t> </a:t>
            </a:r>
            <a:r>
              <a:rPr lang="en-US" dirty="0" err="1" smtClean="0">
                <a:solidFill>
                  <a:prstClr val="black"/>
                </a:solidFill>
                <a:latin typeface="Constantia"/>
              </a:rPr>
              <a:t>tehlikelerine</a:t>
            </a:r>
            <a:r>
              <a:rPr lang="en-US" dirty="0" smtClean="0">
                <a:solidFill>
                  <a:prstClr val="black"/>
                </a:solidFill>
                <a:latin typeface="Constantia"/>
              </a:rPr>
              <a:t> </a:t>
            </a:r>
            <a:r>
              <a:rPr lang="en-US" dirty="0" err="1" smtClean="0">
                <a:solidFill>
                  <a:prstClr val="black"/>
                </a:solidFill>
                <a:latin typeface="Constantia"/>
              </a:rPr>
              <a:t>örnek</a:t>
            </a:r>
            <a:r>
              <a:rPr lang="en-US" dirty="0" smtClean="0">
                <a:solidFill>
                  <a:prstClr val="black"/>
                </a:solidFill>
                <a:latin typeface="Constantia"/>
              </a:rPr>
              <a:t> </a:t>
            </a:r>
            <a:r>
              <a:rPr lang="en-US" dirty="0" err="1" smtClean="0">
                <a:solidFill>
                  <a:prstClr val="black"/>
                </a:solidFill>
                <a:latin typeface="Constantia"/>
              </a:rPr>
              <a:t>olarak</a:t>
            </a:r>
            <a:r>
              <a:rPr lang="en-US" dirty="0" smtClean="0">
                <a:solidFill>
                  <a:prstClr val="black"/>
                </a:solidFill>
                <a:latin typeface="Constantia"/>
              </a:rPr>
              <a:t> </a:t>
            </a:r>
            <a:r>
              <a:rPr lang="en-US" dirty="0" err="1" smtClean="0">
                <a:solidFill>
                  <a:prstClr val="black"/>
                </a:solidFill>
                <a:latin typeface="Constantia"/>
              </a:rPr>
              <a:t>mevsimsel</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pandemik</a:t>
            </a:r>
            <a:r>
              <a:rPr lang="en-US" dirty="0" smtClean="0">
                <a:solidFill>
                  <a:prstClr val="black"/>
                </a:solidFill>
                <a:latin typeface="Constantia"/>
              </a:rPr>
              <a:t> grip ; </a:t>
            </a:r>
            <a:r>
              <a:rPr lang="en-US" dirty="0" err="1" smtClean="0">
                <a:solidFill>
                  <a:prstClr val="black"/>
                </a:solidFill>
                <a:latin typeface="Constantia"/>
              </a:rPr>
              <a:t>norovirüs</a:t>
            </a:r>
            <a:r>
              <a:rPr lang="en-US" dirty="0" smtClean="0">
                <a:solidFill>
                  <a:prstClr val="black"/>
                </a:solidFill>
                <a:latin typeface="Constantia"/>
              </a:rPr>
              <a:t> ; </a:t>
            </a:r>
            <a:r>
              <a:rPr lang="en-US" dirty="0" err="1" smtClean="0">
                <a:solidFill>
                  <a:prstClr val="black"/>
                </a:solidFill>
                <a:latin typeface="Constantia"/>
              </a:rPr>
              <a:t>ebola</a:t>
            </a:r>
            <a:r>
              <a:rPr lang="en-US" dirty="0" smtClean="0">
                <a:solidFill>
                  <a:prstClr val="black"/>
                </a:solidFill>
                <a:latin typeface="Constantia"/>
              </a:rPr>
              <a:t> ; </a:t>
            </a:r>
            <a:r>
              <a:rPr lang="en-US" dirty="0" err="1" smtClean="0">
                <a:solidFill>
                  <a:prstClr val="black"/>
                </a:solidFill>
                <a:latin typeface="Constantia"/>
              </a:rPr>
              <a:t>Orta</a:t>
            </a:r>
            <a:r>
              <a:rPr lang="en-US" dirty="0" smtClean="0">
                <a:solidFill>
                  <a:prstClr val="black"/>
                </a:solidFill>
                <a:latin typeface="Constantia"/>
              </a:rPr>
              <a:t> </a:t>
            </a:r>
            <a:r>
              <a:rPr lang="en-US" dirty="0" err="1" smtClean="0">
                <a:solidFill>
                  <a:prstClr val="black"/>
                </a:solidFill>
                <a:latin typeface="Constantia"/>
              </a:rPr>
              <a:t>Doğu</a:t>
            </a:r>
            <a:r>
              <a:rPr lang="en-US" dirty="0" smtClean="0">
                <a:solidFill>
                  <a:prstClr val="black"/>
                </a:solidFill>
                <a:latin typeface="Constantia"/>
              </a:rPr>
              <a:t> </a:t>
            </a:r>
            <a:r>
              <a:rPr lang="en-US" dirty="0" err="1" smtClean="0">
                <a:solidFill>
                  <a:prstClr val="black"/>
                </a:solidFill>
                <a:latin typeface="Constantia"/>
              </a:rPr>
              <a:t>Solunum</a:t>
            </a:r>
            <a:r>
              <a:rPr lang="en-US" dirty="0" smtClean="0">
                <a:solidFill>
                  <a:prstClr val="black"/>
                </a:solidFill>
                <a:latin typeface="Constantia"/>
              </a:rPr>
              <a:t> </a:t>
            </a:r>
            <a:r>
              <a:rPr lang="en-US" dirty="0" err="1" smtClean="0">
                <a:solidFill>
                  <a:prstClr val="black"/>
                </a:solidFill>
                <a:latin typeface="Constantia"/>
              </a:rPr>
              <a:t>Sendromu</a:t>
            </a:r>
            <a:r>
              <a:rPr lang="en-US" dirty="0" smtClean="0">
                <a:solidFill>
                  <a:prstClr val="black"/>
                </a:solidFill>
                <a:latin typeface="Constantia"/>
              </a:rPr>
              <a:t> (MERS) , </a:t>
            </a:r>
            <a:r>
              <a:rPr lang="en-US" dirty="0" err="1" smtClean="0">
                <a:solidFill>
                  <a:prstClr val="black"/>
                </a:solidFill>
                <a:latin typeface="Constantia"/>
              </a:rPr>
              <a:t>tüberküloz</a:t>
            </a:r>
            <a:r>
              <a:rPr lang="en-US" dirty="0" smtClean="0">
                <a:solidFill>
                  <a:prstClr val="black"/>
                </a:solidFill>
                <a:latin typeface="Constantia"/>
              </a:rPr>
              <a:t> , </a:t>
            </a:r>
            <a:r>
              <a:rPr lang="en-US" dirty="0" err="1" smtClean="0">
                <a:solidFill>
                  <a:prstClr val="black"/>
                </a:solidFill>
                <a:latin typeface="Constantia"/>
              </a:rPr>
              <a:t>metisiline</a:t>
            </a:r>
            <a:r>
              <a:rPr lang="en-US" dirty="0" smtClean="0">
                <a:solidFill>
                  <a:prstClr val="black"/>
                </a:solidFill>
                <a:latin typeface="Constantia"/>
              </a:rPr>
              <a:t> </a:t>
            </a:r>
            <a:r>
              <a:rPr lang="en-US" dirty="0" err="1" smtClean="0">
                <a:solidFill>
                  <a:prstClr val="black"/>
                </a:solidFill>
                <a:latin typeface="Constantia"/>
              </a:rPr>
              <a:t>dirençli</a:t>
            </a:r>
            <a:r>
              <a:rPr lang="en-US" dirty="0" smtClean="0">
                <a:solidFill>
                  <a:prstClr val="black"/>
                </a:solidFill>
                <a:latin typeface="Constantia"/>
              </a:rPr>
              <a:t> Staphylococcus </a:t>
            </a:r>
            <a:r>
              <a:rPr lang="en-US" dirty="0" err="1" smtClean="0">
                <a:solidFill>
                  <a:prstClr val="black"/>
                </a:solidFill>
                <a:latin typeface="Constantia"/>
              </a:rPr>
              <a:t>Aureus</a:t>
            </a:r>
            <a:r>
              <a:rPr lang="en-US" dirty="0" smtClean="0">
                <a:solidFill>
                  <a:prstClr val="black"/>
                </a:solidFill>
                <a:latin typeface="Constantia"/>
              </a:rPr>
              <a:t> (MRSA)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diğer</a:t>
            </a:r>
            <a:r>
              <a:rPr lang="en-US" dirty="0" smtClean="0">
                <a:solidFill>
                  <a:prstClr val="black"/>
                </a:solidFill>
                <a:latin typeface="Constantia"/>
              </a:rPr>
              <a:t> </a:t>
            </a:r>
            <a:r>
              <a:rPr lang="en-US" dirty="0" err="1" smtClean="0">
                <a:solidFill>
                  <a:prstClr val="black"/>
                </a:solidFill>
                <a:latin typeface="Constantia"/>
              </a:rPr>
              <a:t>potansiyel</a:t>
            </a:r>
            <a:r>
              <a:rPr lang="en-US" dirty="0" smtClean="0">
                <a:solidFill>
                  <a:prstClr val="black"/>
                </a:solidFill>
                <a:latin typeface="Constantia"/>
              </a:rPr>
              <a:t> </a:t>
            </a:r>
            <a:r>
              <a:rPr lang="en-US" dirty="0" err="1" smtClean="0">
                <a:solidFill>
                  <a:prstClr val="black"/>
                </a:solidFill>
                <a:latin typeface="Constantia"/>
              </a:rPr>
              <a:t>olarak</a:t>
            </a:r>
            <a:r>
              <a:rPr lang="en-US" dirty="0" smtClean="0">
                <a:solidFill>
                  <a:prstClr val="black"/>
                </a:solidFill>
                <a:latin typeface="Constantia"/>
              </a:rPr>
              <a:t> </a:t>
            </a:r>
            <a:r>
              <a:rPr lang="en-US" dirty="0" err="1" smtClean="0">
                <a:solidFill>
                  <a:prstClr val="black"/>
                </a:solidFill>
                <a:latin typeface="Constantia"/>
              </a:rPr>
              <a:t>ilaca</a:t>
            </a:r>
            <a:r>
              <a:rPr lang="en-US" dirty="0" smtClean="0">
                <a:solidFill>
                  <a:prstClr val="black"/>
                </a:solidFill>
                <a:latin typeface="Constantia"/>
              </a:rPr>
              <a:t> </a:t>
            </a:r>
            <a:r>
              <a:rPr lang="en-US" dirty="0" err="1" smtClean="0">
                <a:solidFill>
                  <a:prstClr val="black"/>
                </a:solidFill>
                <a:latin typeface="Constantia"/>
              </a:rPr>
              <a:t>dirençli</a:t>
            </a:r>
            <a:r>
              <a:rPr lang="en-US" dirty="0" smtClean="0">
                <a:solidFill>
                  <a:prstClr val="black"/>
                </a:solidFill>
                <a:latin typeface="Constantia"/>
              </a:rPr>
              <a:t> </a:t>
            </a:r>
            <a:r>
              <a:rPr lang="en-US" dirty="0" err="1" smtClean="0">
                <a:solidFill>
                  <a:prstClr val="black"/>
                </a:solidFill>
                <a:latin typeface="Constantia"/>
              </a:rPr>
              <a:t>organizmalar</a:t>
            </a:r>
            <a:r>
              <a:rPr lang="en-US" dirty="0" smtClean="0">
                <a:solidFill>
                  <a:prstClr val="black"/>
                </a:solidFill>
                <a:latin typeface="Constantia"/>
              </a:rPr>
              <a:t>. </a:t>
            </a:r>
            <a:r>
              <a:rPr lang="en-US" dirty="0" err="1" smtClean="0">
                <a:solidFill>
                  <a:prstClr val="black"/>
                </a:solidFill>
                <a:latin typeface="Constantia"/>
              </a:rPr>
              <a:t>Bulaşıcı</a:t>
            </a:r>
            <a:r>
              <a:rPr lang="en-US" dirty="0" smtClean="0">
                <a:solidFill>
                  <a:prstClr val="black"/>
                </a:solidFill>
                <a:latin typeface="Constantia"/>
              </a:rPr>
              <a:t> </a:t>
            </a:r>
            <a:r>
              <a:rPr lang="en-US" dirty="0" err="1" smtClean="0">
                <a:solidFill>
                  <a:prstClr val="black"/>
                </a:solidFill>
                <a:latin typeface="Constantia"/>
              </a:rPr>
              <a:t>hastalıklara</a:t>
            </a:r>
            <a:r>
              <a:rPr lang="en-US" dirty="0" smtClean="0">
                <a:solidFill>
                  <a:prstClr val="black"/>
                </a:solidFill>
                <a:latin typeface="Constantia"/>
              </a:rPr>
              <a:t> </a:t>
            </a:r>
            <a:r>
              <a:rPr lang="en-US" dirty="0" err="1" smtClean="0">
                <a:solidFill>
                  <a:prstClr val="black"/>
                </a:solidFill>
                <a:latin typeface="Constantia"/>
              </a:rPr>
              <a:t>temas</a:t>
            </a:r>
            <a:r>
              <a:rPr lang="en-US" dirty="0" smtClean="0">
                <a:solidFill>
                  <a:prstClr val="black"/>
                </a:solidFill>
                <a:latin typeface="Constantia"/>
              </a:rPr>
              <a:t>, </a:t>
            </a:r>
            <a:r>
              <a:rPr lang="en-US" dirty="0" err="1" smtClean="0">
                <a:solidFill>
                  <a:prstClr val="black"/>
                </a:solidFill>
                <a:latin typeface="Constantia"/>
              </a:rPr>
              <a:t>damlacık</a:t>
            </a:r>
            <a:r>
              <a:rPr lang="en-US" dirty="0" smtClean="0">
                <a:solidFill>
                  <a:prstClr val="black"/>
                </a:solidFill>
                <a:latin typeface="Constantia"/>
              </a:rPr>
              <a:t>, </a:t>
            </a:r>
            <a:r>
              <a:rPr lang="en-US" dirty="0" err="1" smtClean="0">
                <a:solidFill>
                  <a:prstClr val="black"/>
                </a:solidFill>
                <a:latin typeface="Constantia"/>
              </a:rPr>
              <a:t>hava</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kan</a:t>
            </a:r>
            <a:r>
              <a:rPr lang="en-US" dirty="0" smtClean="0">
                <a:solidFill>
                  <a:prstClr val="black"/>
                </a:solidFill>
                <a:latin typeface="Constantia"/>
              </a:rPr>
              <a:t> </a:t>
            </a:r>
            <a:r>
              <a:rPr lang="en-US" dirty="0" err="1" smtClean="0">
                <a:solidFill>
                  <a:prstClr val="black"/>
                </a:solidFill>
                <a:latin typeface="Constantia"/>
              </a:rPr>
              <a:t>yolları</a:t>
            </a:r>
            <a:r>
              <a:rPr lang="en-US" dirty="0" smtClean="0">
                <a:solidFill>
                  <a:prstClr val="black"/>
                </a:solidFill>
                <a:latin typeface="Constantia"/>
              </a:rPr>
              <a:t> </a:t>
            </a:r>
            <a:r>
              <a:rPr lang="en-US" dirty="0" err="1" smtClean="0">
                <a:solidFill>
                  <a:prstClr val="black"/>
                </a:solidFill>
                <a:latin typeface="Constantia"/>
              </a:rPr>
              <a:t>dahil</a:t>
            </a:r>
            <a:r>
              <a:rPr lang="en-US" dirty="0" smtClean="0">
                <a:solidFill>
                  <a:prstClr val="black"/>
                </a:solidFill>
                <a:latin typeface="Constantia"/>
              </a:rPr>
              <a:t> </a:t>
            </a:r>
            <a:r>
              <a:rPr lang="en-US" dirty="0" err="1" smtClean="0">
                <a:solidFill>
                  <a:prstClr val="black"/>
                </a:solidFill>
                <a:latin typeface="Constantia"/>
              </a:rPr>
              <a:t>olmak</a:t>
            </a:r>
            <a:r>
              <a:rPr lang="en-US" dirty="0" smtClean="0">
                <a:solidFill>
                  <a:prstClr val="black"/>
                </a:solidFill>
                <a:latin typeface="Constantia"/>
              </a:rPr>
              <a:t> </a:t>
            </a:r>
            <a:r>
              <a:rPr lang="en-US" dirty="0" err="1" smtClean="0">
                <a:solidFill>
                  <a:prstClr val="black"/>
                </a:solidFill>
                <a:latin typeface="Constantia"/>
              </a:rPr>
              <a:t>üzere</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veya</a:t>
            </a:r>
            <a:r>
              <a:rPr lang="en-US" dirty="0" smtClean="0">
                <a:solidFill>
                  <a:prstClr val="black"/>
                </a:solidFill>
                <a:latin typeface="Constantia"/>
              </a:rPr>
              <a:t> </a:t>
            </a:r>
            <a:r>
              <a:rPr lang="en-US" dirty="0" err="1" smtClean="0">
                <a:solidFill>
                  <a:prstClr val="black"/>
                </a:solidFill>
                <a:latin typeface="Constantia"/>
              </a:rPr>
              <a:t>daha</a:t>
            </a:r>
            <a:r>
              <a:rPr lang="en-US" dirty="0" smtClean="0">
                <a:solidFill>
                  <a:prstClr val="black"/>
                </a:solidFill>
                <a:latin typeface="Constantia"/>
              </a:rPr>
              <a:t> </a:t>
            </a:r>
            <a:r>
              <a:rPr lang="en-US" dirty="0" err="1" smtClean="0">
                <a:solidFill>
                  <a:prstClr val="black"/>
                </a:solidFill>
                <a:latin typeface="Constantia"/>
              </a:rPr>
              <a:t>fazla</a:t>
            </a:r>
            <a:r>
              <a:rPr lang="en-US" dirty="0" smtClean="0">
                <a:solidFill>
                  <a:prstClr val="black"/>
                </a:solidFill>
                <a:latin typeface="Constantia"/>
              </a:rPr>
              <a:t> </a:t>
            </a:r>
            <a:r>
              <a:rPr lang="en-US" dirty="0" err="1" smtClean="0">
                <a:solidFill>
                  <a:prstClr val="black"/>
                </a:solidFill>
                <a:latin typeface="Constantia"/>
              </a:rPr>
              <a:t>farklı</a:t>
            </a:r>
            <a:r>
              <a:rPr lang="en-US" dirty="0" smtClean="0">
                <a:solidFill>
                  <a:prstClr val="black"/>
                </a:solidFill>
                <a:latin typeface="Constantia"/>
              </a:rPr>
              <a:t> </a:t>
            </a:r>
            <a:r>
              <a:rPr lang="en-US" dirty="0" err="1" smtClean="0">
                <a:solidFill>
                  <a:prstClr val="black"/>
                </a:solidFill>
                <a:latin typeface="Constantia"/>
              </a:rPr>
              <a:t>yoldan</a:t>
            </a:r>
            <a:r>
              <a:rPr lang="en-US" dirty="0" smtClean="0">
                <a:solidFill>
                  <a:prstClr val="black"/>
                </a:solidFill>
                <a:latin typeface="Constantia"/>
              </a:rPr>
              <a:t> </a:t>
            </a:r>
            <a:r>
              <a:rPr lang="en-US" dirty="0" err="1" smtClean="0">
                <a:solidFill>
                  <a:prstClr val="black"/>
                </a:solidFill>
                <a:latin typeface="Constantia"/>
              </a:rPr>
              <a:t>bulaşabilen</a:t>
            </a:r>
            <a:r>
              <a:rPr lang="en-US" dirty="0" smtClean="0">
                <a:solidFill>
                  <a:prstClr val="black"/>
                </a:solidFill>
                <a:latin typeface="Constantia"/>
              </a:rPr>
              <a:t> </a:t>
            </a:r>
            <a:r>
              <a:rPr lang="en-US" dirty="0" err="1" smtClean="0">
                <a:solidFill>
                  <a:prstClr val="black"/>
                </a:solidFill>
                <a:latin typeface="Constantia"/>
              </a:rPr>
              <a:t>ajanlar</a:t>
            </a:r>
            <a:r>
              <a:rPr lang="en-US" dirty="0" smtClean="0">
                <a:solidFill>
                  <a:prstClr val="black"/>
                </a:solidFill>
                <a:latin typeface="Constantia"/>
              </a:rPr>
              <a:t> </a:t>
            </a:r>
            <a:r>
              <a:rPr lang="en-US" dirty="0" err="1" smtClean="0">
                <a:solidFill>
                  <a:prstClr val="black"/>
                </a:solidFill>
                <a:latin typeface="Constantia"/>
              </a:rPr>
              <a:t>neden</a:t>
            </a:r>
            <a:r>
              <a:rPr lang="en-US" dirty="0" smtClean="0">
                <a:solidFill>
                  <a:prstClr val="black"/>
                </a:solidFill>
                <a:latin typeface="Constantia"/>
              </a:rPr>
              <a:t> </a:t>
            </a:r>
            <a:r>
              <a:rPr lang="en-US" dirty="0" err="1" smtClean="0">
                <a:solidFill>
                  <a:prstClr val="black"/>
                </a:solidFill>
                <a:latin typeface="Constantia"/>
              </a:rPr>
              <a:t>olur</a:t>
            </a:r>
            <a:r>
              <a:rPr lang="en-US" dirty="0" smtClean="0">
                <a:solidFill>
                  <a:prstClr val="black"/>
                </a:solidFill>
                <a:latin typeface="Constantia"/>
              </a:rPr>
              <a:t>. </a:t>
            </a:r>
            <a:r>
              <a:rPr lang="en-US" dirty="0" err="1" smtClean="0">
                <a:solidFill>
                  <a:prstClr val="black"/>
                </a:solidFill>
                <a:latin typeface="Constantia"/>
              </a:rPr>
              <a:t>Enfeksiyöz</a:t>
            </a:r>
            <a:r>
              <a:rPr lang="en-US" dirty="0" smtClean="0">
                <a:solidFill>
                  <a:prstClr val="black"/>
                </a:solidFill>
                <a:latin typeface="Constantia"/>
              </a:rPr>
              <a:t> </a:t>
            </a:r>
            <a:r>
              <a:rPr lang="en-US" dirty="0" err="1" smtClean="0">
                <a:solidFill>
                  <a:prstClr val="black"/>
                </a:solidFill>
                <a:latin typeface="Constantia"/>
              </a:rPr>
              <a:t>ajanların</a:t>
            </a:r>
            <a:r>
              <a:rPr lang="en-US" dirty="0" smtClean="0">
                <a:solidFill>
                  <a:prstClr val="black"/>
                </a:solidFill>
                <a:latin typeface="Constantia"/>
              </a:rPr>
              <a:t> </a:t>
            </a:r>
            <a:r>
              <a:rPr lang="en-US" dirty="0" err="1" smtClean="0">
                <a:solidFill>
                  <a:prstClr val="black"/>
                </a:solidFill>
                <a:latin typeface="Constantia"/>
              </a:rPr>
              <a:t>kan</a:t>
            </a:r>
            <a:r>
              <a:rPr lang="en-US" dirty="0" smtClean="0">
                <a:solidFill>
                  <a:prstClr val="black"/>
                </a:solidFill>
                <a:latin typeface="Constantia"/>
              </a:rPr>
              <a:t> </a:t>
            </a:r>
            <a:r>
              <a:rPr lang="en-US" dirty="0" err="1" smtClean="0">
                <a:solidFill>
                  <a:prstClr val="black"/>
                </a:solidFill>
                <a:latin typeface="Constantia"/>
              </a:rPr>
              <a:t>yoluyla</a:t>
            </a:r>
            <a:r>
              <a:rPr lang="en-US" dirty="0" smtClean="0">
                <a:solidFill>
                  <a:prstClr val="black"/>
                </a:solidFill>
                <a:latin typeface="Constantia"/>
              </a:rPr>
              <a:t> </a:t>
            </a:r>
            <a:r>
              <a:rPr lang="en-US" dirty="0" err="1" smtClean="0">
                <a:solidFill>
                  <a:prstClr val="black"/>
                </a:solidFill>
                <a:latin typeface="Constantia"/>
              </a:rPr>
              <a:t>bulaşması</a:t>
            </a:r>
            <a:r>
              <a:rPr lang="en-US" dirty="0" smtClean="0">
                <a:solidFill>
                  <a:prstClr val="black"/>
                </a:solidFill>
                <a:latin typeface="Constantia"/>
              </a:rPr>
              <a:t> - </a:t>
            </a:r>
            <a:r>
              <a:rPr lang="en-US" dirty="0" err="1" smtClean="0">
                <a:solidFill>
                  <a:prstClr val="black"/>
                </a:solidFill>
                <a:latin typeface="Constantia"/>
              </a:rPr>
              <a:t>temas</a:t>
            </a:r>
            <a:r>
              <a:rPr lang="en-US" dirty="0" smtClean="0">
                <a:solidFill>
                  <a:prstClr val="black"/>
                </a:solidFill>
                <a:latin typeface="Constantia"/>
              </a:rPr>
              <a:t> </a:t>
            </a:r>
            <a:r>
              <a:rPr lang="en-US" dirty="0" err="1" smtClean="0">
                <a:solidFill>
                  <a:prstClr val="black"/>
                </a:solidFill>
                <a:latin typeface="Constantia"/>
              </a:rPr>
              <a:t>yoluyla</a:t>
            </a:r>
            <a:r>
              <a:rPr lang="en-US" dirty="0" smtClean="0">
                <a:solidFill>
                  <a:prstClr val="black"/>
                </a:solidFill>
                <a:latin typeface="Constantia"/>
              </a:rPr>
              <a:t> </a:t>
            </a:r>
            <a:r>
              <a:rPr lang="en-US" dirty="0" err="1" smtClean="0">
                <a:solidFill>
                  <a:prstClr val="black"/>
                </a:solidFill>
                <a:latin typeface="Constantia"/>
              </a:rPr>
              <a:t>bulaşmanın</a:t>
            </a:r>
            <a:r>
              <a:rPr lang="en-US" dirty="0" smtClean="0">
                <a:solidFill>
                  <a:prstClr val="black"/>
                </a:solidFill>
                <a:latin typeface="Constantia"/>
              </a:rPr>
              <a:t> </a:t>
            </a:r>
            <a:r>
              <a:rPr lang="en-US" dirty="0" err="1" smtClean="0">
                <a:solidFill>
                  <a:prstClr val="black"/>
                </a:solidFill>
                <a:latin typeface="Constantia"/>
              </a:rPr>
              <a:t>belirli</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alt </a:t>
            </a:r>
            <a:r>
              <a:rPr lang="en-US" dirty="0" err="1" smtClean="0">
                <a:solidFill>
                  <a:prstClr val="black"/>
                </a:solidFill>
                <a:latin typeface="Constantia"/>
              </a:rPr>
              <a:t>kümesi</a:t>
            </a:r>
            <a:r>
              <a:rPr lang="en-US" dirty="0" smtClean="0">
                <a:solidFill>
                  <a:prstClr val="black"/>
                </a:solidFill>
                <a:latin typeface="Constantia"/>
              </a:rPr>
              <a:t> - </a:t>
            </a:r>
            <a:r>
              <a:rPr lang="en-US" dirty="0" err="1" smtClean="0">
                <a:solidFill>
                  <a:prstClr val="black"/>
                </a:solidFill>
                <a:latin typeface="Constantia"/>
              </a:rPr>
              <a:t>Bloodborne</a:t>
            </a:r>
            <a:r>
              <a:rPr lang="en-US" dirty="0" smtClean="0">
                <a:solidFill>
                  <a:prstClr val="black"/>
                </a:solidFill>
                <a:latin typeface="Constantia"/>
              </a:rPr>
              <a:t> Pathogens (BBP) </a:t>
            </a:r>
            <a:r>
              <a:rPr lang="en-US" dirty="0" err="1" smtClean="0">
                <a:solidFill>
                  <a:prstClr val="black"/>
                </a:solidFill>
                <a:latin typeface="Constantia"/>
              </a:rPr>
              <a:t>standardında</a:t>
            </a:r>
            <a:r>
              <a:rPr lang="en-US" dirty="0" smtClean="0">
                <a:solidFill>
                  <a:prstClr val="black"/>
                </a:solidFill>
                <a:latin typeface="Constantia"/>
              </a:rPr>
              <a:t>, 29 CFR 1910.1030'da </a:t>
            </a:r>
            <a:r>
              <a:rPr lang="en-US" dirty="0" err="1" smtClean="0">
                <a:solidFill>
                  <a:prstClr val="black"/>
                </a:solidFill>
                <a:latin typeface="Constantia"/>
              </a:rPr>
              <a:t>tanımlanmıştır</a:t>
            </a:r>
            <a:r>
              <a:rPr lang="en-US" dirty="0" smtClean="0">
                <a:solidFill>
                  <a:prstClr val="black"/>
                </a:solidFill>
                <a:latin typeface="Constantia"/>
              </a:rPr>
              <a:t> ( </a:t>
            </a:r>
            <a:r>
              <a:rPr lang="en-US" dirty="0" err="1" smtClean="0">
                <a:solidFill>
                  <a:prstClr val="black"/>
                </a:solidFill>
                <a:latin typeface="Constantia"/>
              </a:rPr>
              <a:t>Aşağıdaki</a:t>
            </a:r>
            <a:r>
              <a:rPr lang="en-US" dirty="0" smtClean="0">
                <a:solidFill>
                  <a:prstClr val="black"/>
                </a:solidFill>
                <a:latin typeface="Constantia"/>
              </a:rPr>
              <a:t> </a:t>
            </a:r>
            <a:r>
              <a:rPr lang="en-US" dirty="0" err="1" smtClean="0">
                <a:solidFill>
                  <a:prstClr val="black"/>
                </a:solidFill>
                <a:latin typeface="Constantia"/>
              </a:rPr>
              <a:t>Bloodborne</a:t>
            </a:r>
            <a:r>
              <a:rPr lang="en-US" dirty="0" smtClean="0">
                <a:solidFill>
                  <a:prstClr val="black"/>
                </a:solidFill>
                <a:latin typeface="Constantia"/>
              </a:rPr>
              <a:t> Pathogens </a:t>
            </a:r>
            <a:r>
              <a:rPr lang="en-US" dirty="0" err="1" smtClean="0">
                <a:solidFill>
                  <a:prstClr val="black"/>
                </a:solidFill>
                <a:latin typeface="Constantia"/>
              </a:rPr>
              <a:t>bölümüne</a:t>
            </a:r>
            <a:r>
              <a:rPr lang="en-US" dirty="0" smtClean="0">
                <a:solidFill>
                  <a:prstClr val="black"/>
                </a:solidFill>
                <a:latin typeface="Constantia"/>
              </a:rPr>
              <a:t> </a:t>
            </a:r>
            <a:r>
              <a:rPr lang="en-US" dirty="0" err="1" smtClean="0">
                <a:solidFill>
                  <a:prstClr val="black"/>
                </a:solidFill>
                <a:latin typeface="Constantia"/>
              </a:rPr>
              <a:t>bakın</a:t>
            </a:r>
            <a:r>
              <a:rPr lang="en-US" dirty="0" smtClean="0">
                <a:solidFill>
                  <a:prstClr val="black"/>
                </a:solidFill>
                <a:latin typeface="Constantia"/>
              </a:rPr>
              <a:t> ). </a:t>
            </a:r>
            <a:r>
              <a:rPr lang="en-US" dirty="0" err="1" smtClean="0">
                <a:solidFill>
                  <a:prstClr val="black"/>
                </a:solidFill>
                <a:latin typeface="Constantia"/>
              </a:rPr>
              <a:t>Etkili</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enfeksiyon</a:t>
            </a:r>
            <a:r>
              <a:rPr lang="en-US" dirty="0" smtClean="0">
                <a:solidFill>
                  <a:prstClr val="black"/>
                </a:solidFill>
                <a:latin typeface="Constantia"/>
              </a:rPr>
              <a:t> </a:t>
            </a:r>
            <a:r>
              <a:rPr lang="en-US" dirty="0" err="1" smtClean="0">
                <a:solidFill>
                  <a:prstClr val="black"/>
                </a:solidFill>
                <a:latin typeface="Constantia"/>
              </a:rPr>
              <a:t>kontrol</a:t>
            </a:r>
            <a:r>
              <a:rPr lang="en-US" dirty="0" smtClean="0">
                <a:solidFill>
                  <a:prstClr val="black"/>
                </a:solidFill>
                <a:latin typeface="Constantia"/>
              </a:rPr>
              <a:t> </a:t>
            </a:r>
            <a:r>
              <a:rPr lang="en-US" dirty="0" err="1" smtClean="0">
                <a:solidFill>
                  <a:prstClr val="black"/>
                </a:solidFill>
                <a:latin typeface="Constantia"/>
              </a:rPr>
              <a:t>programı</a:t>
            </a:r>
            <a:r>
              <a:rPr lang="en-US" dirty="0" smtClean="0">
                <a:solidFill>
                  <a:prstClr val="black"/>
                </a:solidFill>
                <a:latin typeface="Constantia"/>
              </a:rPr>
              <a:t> </a:t>
            </a:r>
            <a:r>
              <a:rPr lang="en-US" dirty="0" err="1" smtClean="0">
                <a:solidFill>
                  <a:prstClr val="black"/>
                </a:solidFill>
                <a:latin typeface="Constantia"/>
              </a:rPr>
              <a:t>normalde</a:t>
            </a:r>
            <a:r>
              <a:rPr lang="en-US" dirty="0" smtClean="0">
                <a:solidFill>
                  <a:prstClr val="black"/>
                </a:solidFill>
                <a:latin typeface="Constantia"/>
              </a:rPr>
              <a:t> </a:t>
            </a:r>
            <a:r>
              <a:rPr lang="en-US" b="1" dirty="0" err="1" smtClean="0">
                <a:solidFill>
                  <a:prstClr val="black"/>
                </a:solidFill>
                <a:latin typeface="Constantia"/>
              </a:rPr>
              <a:t>çok</a:t>
            </a:r>
            <a:r>
              <a:rPr lang="en-US" b="1" dirty="0" smtClean="0">
                <a:solidFill>
                  <a:prstClr val="black"/>
                </a:solidFill>
                <a:latin typeface="Constantia"/>
              </a:rPr>
              <a:t> </a:t>
            </a:r>
            <a:r>
              <a:rPr lang="en-US" b="1" dirty="0" err="1" smtClean="0">
                <a:solidFill>
                  <a:prstClr val="black"/>
                </a:solidFill>
                <a:latin typeface="Constantia"/>
              </a:rPr>
              <a:t>katmanlı</a:t>
            </a:r>
            <a:r>
              <a:rPr lang="en-US" b="1" dirty="0" smtClean="0">
                <a:solidFill>
                  <a:prstClr val="black"/>
                </a:solidFill>
                <a:latin typeface="Constantia"/>
              </a:rPr>
              <a:t> </a:t>
            </a:r>
            <a:r>
              <a:rPr lang="en-US" b="1" dirty="0" err="1" smtClean="0">
                <a:solidFill>
                  <a:prstClr val="black"/>
                </a:solidFill>
                <a:latin typeface="Constantia"/>
              </a:rPr>
              <a:t>ve</a:t>
            </a:r>
            <a:r>
              <a:rPr lang="en-US" b="1" dirty="0" smtClean="0">
                <a:solidFill>
                  <a:prstClr val="black"/>
                </a:solidFill>
                <a:latin typeface="Constantia"/>
              </a:rPr>
              <a:t> </a:t>
            </a:r>
            <a:r>
              <a:rPr lang="en-US" b="1" dirty="0" err="1" smtClean="0">
                <a:solidFill>
                  <a:prstClr val="black"/>
                </a:solidFill>
                <a:latin typeface="Constantia"/>
              </a:rPr>
              <a:t>örtüşen</a:t>
            </a:r>
            <a:r>
              <a:rPr lang="en-US" b="1" dirty="0" smtClean="0">
                <a:solidFill>
                  <a:prstClr val="black"/>
                </a:solidFill>
                <a:latin typeface="Constantia"/>
              </a:rPr>
              <a:t> </a:t>
            </a:r>
            <a:r>
              <a:rPr lang="en-US" b="1" dirty="0" err="1" smtClean="0">
                <a:solidFill>
                  <a:prstClr val="black"/>
                </a:solidFill>
                <a:latin typeface="Constantia"/>
              </a:rPr>
              <a:t>bir</a:t>
            </a:r>
            <a:r>
              <a:rPr lang="en-US" b="1" dirty="0" smtClean="0">
                <a:solidFill>
                  <a:prstClr val="black"/>
                </a:solidFill>
                <a:latin typeface="Constantia"/>
              </a:rPr>
              <a:t> </a:t>
            </a:r>
            <a:r>
              <a:rPr lang="en-US" b="1" dirty="0" err="1" smtClean="0">
                <a:solidFill>
                  <a:prstClr val="black"/>
                </a:solidFill>
                <a:latin typeface="Constantia"/>
              </a:rPr>
              <a:t>mühendislik</a:t>
            </a:r>
            <a:r>
              <a:rPr lang="en-US" dirty="0" smtClean="0">
                <a:solidFill>
                  <a:prstClr val="black"/>
                </a:solidFill>
                <a:latin typeface="Constantia"/>
              </a:rPr>
              <a:t>, </a:t>
            </a:r>
            <a:r>
              <a:rPr lang="en-US" b="1" dirty="0" err="1" smtClean="0">
                <a:solidFill>
                  <a:prstClr val="black"/>
                </a:solidFill>
                <a:latin typeface="Constantia"/>
              </a:rPr>
              <a:t>yönetim</a:t>
            </a:r>
            <a:r>
              <a:rPr lang="en-US" b="1"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b="1" dirty="0" err="1" smtClean="0">
                <a:solidFill>
                  <a:prstClr val="black"/>
                </a:solidFill>
                <a:latin typeface="Constantia"/>
              </a:rPr>
              <a:t>iş</a:t>
            </a:r>
            <a:r>
              <a:rPr lang="en-US" b="1" dirty="0" smtClean="0">
                <a:solidFill>
                  <a:prstClr val="black"/>
                </a:solidFill>
                <a:latin typeface="Constantia"/>
              </a:rPr>
              <a:t> </a:t>
            </a:r>
            <a:r>
              <a:rPr lang="en-US" b="1" dirty="0" err="1" smtClean="0">
                <a:solidFill>
                  <a:prstClr val="black"/>
                </a:solidFill>
                <a:latin typeface="Constantia"/>
              </a:rPr>
              <a:t>uygulaması</a:t>
            </a:r>
            <a:r>
              <a:rPr lang="en-US" b="1" dirty="0" smtClean="0">
                <a:solidFill>
                  <a:prstClr val="black"/>
                </a:solidFill>
                <a:latin typeface="Constantia"/>
              </a:rPr>
              <a:t> </a:t>
            </a:r>
            <a:r>
              <a:rPr lang="en-US" b="1" dirty="0" err="1" smtClean="0">
                <a:solidFill>
                  <a:prstClr val="black"/>
                </a:solidFill>
                <a:latin typeface="Constantia"/>
              </a:rPr>
              <a:t>kontrolleri</a:t>
            </a:r>
            <a:r>
              <a:rPr lang="en-US" b="1"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b="1" dirty="0" smtClean="0">
                <a:solidFill>
                  <a:prstClr val="black"/>
                </a:solidFill>
                <a:latin typeface="Constantia"/>
              </a:rPr>
              <a:t>KKD </a:t>
            </a:r>
            <a:r>
              <a:rPr lang="en-US" b="1" dirty="0" err="1" smtClean="0">
                <a:solidFill>
                  <a:prstClr val="black"/>
                </a:solidFill>
                <a:latin typeface="Constantia"/>
              </a:rPr>
              <a:t>stratejisine</a:t>
            </a:r>
            <a:r>
              <a:rPr lang="en-US" b="1" dirty="0" smtClean="0">
                <a:solidFill>
                  <a:prstClr val="black"/>
                </a:solidFill>
                <a:latin typeface="Constantia"/>
              </a:rPr>
              <a:t> </a:t>
            </a:r>
            <a:r>
              <a:rPr lang="en-US" dirty="0" err="1" smtClean="0">
                <a:solidFill>
                  <a:prstClr val="black"/>
                </a:solidFill>
                <a:latin typeface="Constantia"/>
              </a:rPr>
              <a:t>dayanır</a:t>
            </a:r>
            <a:r>
              <a:rPr lang="en-US" dirty="0" smtClean="0">
                <a:solidFill>
                  <a:prstClr val="black"/>
                </a:solidFill>
                <a:latin typeface="Constantia"/>
              </a:rPr>
              <a:t>. </a:t>
            </a:r>
            <a:r>
              <a:rPr lang="en-US" dirty="0" err="1" smtClean="0">
                <a:solidFill>
                  <a:prstClr val="black"/>
                </a:solidFill>
                <a:latin typeface="Constantia"/>
              </a:rPr>
              <a:t>OSHA'nın</a:t>
            </a:r>
            <a:r>
              <a:rPr lang="en-US" dirty="0" smtClean="0">
                <a:solidFill>
                  <a:prstClr val="black"/>
                </a:solidFill>
                <a:latin typeface="Constantia"/>
              </a:rPr>
              <a:t> </a:t>
            </a:r>
            <a:r>
              <a:rPr lang="en-US" dirty="0" err="1" smtClean="0">
                <a:solidFill>
                  <a:prstClr val="black"/>
                </a:solidFill>
                <a:latin typeface="Constantia"/>
              </a:rPr>
              <a:t>bu</a:t>
            </a:r>
            <a:r>
              <a:rPr lang="en-US" dirty="0" smtClean="0">
                <a:solidFill>
                  <a:prstClr val="black"/>
                </a:solidFill>
                <a:latin typeface="Constantia"/>
              </a:rPr>
              <a:t> </a:t>
            </a:r>
            <a:r>
              <a:rPr lang="en-US" dirty="0" err="1" smtClean="0">
                <a:solidFill>
                  <a:prstClr val="black"/>
                </a:solidFill>
                <a:latin typeface="Constantia"/>
              </a:rPr>
              <a:t>eTool'daki</a:t>
            </a:r>
            <a:r>
              <a:rPr lang="en-US" dirty="0" smtClean="0">
                <a:solidFill>
                  <a:prstClr val="black"/>
                </a:solidFill>
                <a:latin typeface="Constantia"/>
              </a:rPr>
              <a:t> </a:t>
            </a:r>
            <a:r>
              <a:rPr lang="en-US" dirty="0" err="1" smtClean="0">
                <a:solidFill>
                  <a:prstClr val="black"/>
                </a:solidFill>
                <a:latin typeface="Constantia"/>
              </a:rPr>
              <a:t>amacı</a:t>
            </a:r>
            <a:r>
              <a:rPr lang="en-US" dirty="0" smtClean="0">
                <a:solidFill>
                  <a:prstClr val="black"/>
                </a:solidFill>
                <a:latin typeface="Constantia"/>
              </a:rPr>
              <a:t>, </a:t>
            </a:r>
            <a:r>
              <a:rPr lang="en-US" dirty="0" err="1" smtClean="0">
                <a:solidFill>
                  <a:prstClr val="black"/>
                </a:solidFill>
                <a:latin typeface="Constantia"/>
              </a:rPr>
              <a:t>etkili</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programın</a:t>
            </a:r>
            <a:r>
              <a:rPr lang="en-US" dirty="0" smtClean="0">
                <a:solidFill>
                  <a:prstClr val="black"/>
                </a:solidFill>
                <a:latin typeface="Constantia"/>
              </a:rPr>
              <a:t> </a:t>
            </a:r>
            <a:r>
              <a:rPr lang="en-US" dirty="0" err="1" smtClean="0">
                <a:solidFill>
                  <a:prstClr val="black"/>
                </a:solidFill>
                <a:latin typeface="Constantia"/>
              </a:rPr>
              <a:t>geliştirilmesi</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uygulanması</a:t>
            </a:r>
            <a:r>
              <a:rPr lang="en-US" dirty="0" smtClean="0">
                <a:solidFill>
                  <a:prstClr val="black"/>
                </a:solidFill>
                <a:latin typeface="Constantia"/>
              </a:rPr>
              <a:t> </a:t>
            </a:r>
            <a:r>
              <a:rPr lang="en-US" dirty="0" err="1" smtClean="0">
                <a:solidFill>
                  <a:prstClr val="black"/>
                </a:solidFill>
                <a:latin typeface="Constantia"/>
              </a:rPr>
              <a:t>için</a:t>
            </a:r>
            <a:r>
              <a:rPr lang="en-US" dirty="0" smtClean="0">
                <a:solidFill>
                  <a:prstClr val="black"/>
                </a:solidFill>
                <a:latin typeface="Constantia"/>
              </a:rPr>
              <a:t> </a:t>
            </a:r>
            <a:r>
              <a:rPr lang="en-US" dirty="0" err="1" smtClean="0">
                <a:solidFill>
                  <a:prstClr val="black"/>
                </a:solidFill>
                <a:latin typeface="Constantia"/>
              </a:rPr>
              <a:t>gerekli</a:t>
            </a:r>
            <a:r>
              <a:rPr lang="en-US" dirty="0" smtClean="0">
                <a:solidFill>
                  <a:prstClr val="black"/>
                </a:solidFill>
                <a:latin typeface="Constantia"/>
              </a:rPr>
              <a:t> </a:t>
            </a:r>
            <a:r>
              <a:rPr lang="en-US" dirty="0" err="1" smtClean="0">
                <a:solidFill>
                  <a:prstClr val="black"/>
                </a:solidFill>
                <a:latin typeface="Constantia"/>
              </a:rPr>
              <a:t>olacak</a:t>
            </a:r>
            <a:r>
              <a:rPr lang="en-US" dirty="0" smtClean="0">
                <a:solidFill>
                  <a:prstClr val="black"/>
                </a:solidFill>
                <a:latin typeface="Constantia"/>
              </a:rPr>
              <a:t> </a:t>
            </a:r>
            <a:r>
              <a:rPr lang="en-US" dirty="0" err="1" smtClean="0">
                <a:solidFill>
                  <a:prstClr val="black"/>
                </a:solidFill>
                <a:latin typeface="Constantia"/>
              </a:rPr>
              <a:t>kontrollerin</a:t>
            </a:r>
            <a:r>
              <a:rPr lang="en-US" dirty="0" smtClean="0">
                <a:solidFill>
                  <a:prstClr val="black"/>
                </a:solidFill>
                <a:latin typeface="Constantia"/>
              </a:rPr>
              <a:t> </a:t>
            </a:r>
            <a:r>
              <a:rPr lang="en-US" dirty="0" err="1" smtClean="0">
                <a:solidFill>
                  <a:prstClr val="black"/>
                </a:solidFill>
                <a:latin typeface="Constantia"/>
              </a:rPr>
              <a:t>tümünü</a:t>
            </a:r>
            <a:r>
              <a:rPr lang="en-US" dirty="0" smtClean="0">
                <a:solidFill>
                  <a:prstClr val="black"/>
                </a:solidFill>
                <a:latin typeface="Constantia"/>
              </a:rPr>
              <a:t> </a:t>
            </a:r>
            <a:r>
              <a:rPr lang="en-US" dirty="0" err="1" smtClean="0">
                <a:solidFill>
                  <a:prstClr val="black"/>
                </a:solidFill>
                <a:latin typeface="Constantia"/>
              </a:rPr>
              <a:t>değil</a:t>
            </a:r>
            <a:r>
              <a:rPr lang="en-US" dirty="0" smtClean="0">
                <a:solidFill>
                  <a:prstClr val="black"/>
                </a:solidFill>
                <a:latin typeface="Constantia"/>
              </a:rPr>
              <a:t> </a:t>
            </a:r>
            <a:r>
              <a:rPr lang="en-US" dirty="0" err="1" smtClean="0">
                <a:solidFill>
                  <a:prstClr val="black"/>
                </a:solidFill>
                <a:latin typeface="Constantia"/>
              </a:rPr>
              <a:t>bazılarını</a:t>
            </a:r>
            <a:r>
              <a:rPr lang="en-US" dirty="0" smtClean="0">
                <a:solidFill>
                  <a:prstClr val="black"/>
                </a:solidFill>
                <a:latin typeface="Constantia"/>
              </a:rPr>
              <a:t> </a:t>
            </a:r>
            <a:r>
              <a:rPr lang="en-US" dirty="0" err="1" smtClean="0">
                <a:solidFill>
                  <a:prstClr val="black"/>
                </a:solidFill>
                <a:latin typeface="Constantia"/>
              </a:rPr>
              <a:t>vurgulamaktır</a:t>
            </a:r>
            <a:r>
              <a:rPr lang="en-US" dirty="0" smtClean="0">
                <a:solidFill>
                  <a:prstClr val="black"/>
                </a:solidFill>
                <a:latin typeface="Constantia"/>
              </a:rPr>
              <a:t>. </a:t>
            </a:r>
            <a:r>
              <a:rPr lang="en-US" dirty="0" err="1" smtClean="0">
                <a:solidFill>
                  <a:prstClr val="black"/>
                </a:solidFill>
                <a:latin typeface="Constantia"/>
              </a:rPr>
              <a:t>Burada</a:t>
            </a:r>
            <a:r>
              <a:rPr lang="en-US" dirty="0" smtClean="0">
                <a:solidFill>
                  <a:prstClr val="black"/>
                </a:solidFill>
                <a:latin typeface="Constantia"/>
              </a:rPr>
              <a:t> </a:t>
            </a:r>
            <a:r>
              <a:rPr lang="en-US" dirty="0" err="1" smtClean="0">
                <a:solidFill>
                  <a:prstClr val="black"/>
                </a:solidFill>
                <a:latin typeface="Constantia"/>
              </a:rPr>
              <a:t>vurgulanan</a:t>
            </a:r>
            <a:r>
              <a:rPr lang="en-US" dirty="0" smtClean="0">
                <a:solidFill>
                  <a:prstClr val="black"/>
                </a:solidFill>
                <a:latin typeface="Constantia"/>
              </a:rPr>
              <a:t> </a:t>
            </a:r>
            <a:r>
              <a:rPr lang="en-US" dirty="0" err="1" smtClean="0">
                <a:solidFill>
                  <a:prstClr val="black"/>
                </a:solidFill>
                <a:latin typeface="Constantia"/>
              </a:rPr>
              <a:t>kontrollerin</a:t>
            </a:r>
            <a:r>
              <a:rPr lang="en-US" dirty="0" smtClean="0">
                <a:solidFill>
                  <a:prstClr val="black"/>
                </a:solidFill>
                <a:latin typeface="Constantia"/>
              </a:rPr>
              <a:t> </a:t>
            </a:r>
            <a:r>
              <a:rPr lang="en-US" dirty="0" err="1" smtClean="0">
                <a:solidFill>
                  <a:prstClr val="black"/>
                </a:solidFill>
                <a:latin typeface="Constantia"/>
              </a:rPr>
              <a:t>tek</a:t>
            </a:r>
            <a:r>
              <a:rPr lang="en-US" dirty="0" smtClean="0">
                <a:solidFill>
                  <a:prstClr val="black"/>
                </a:solidFill>
                <a:latin typeface="Constantia"/>
              </a:rPr>
              <a:t> </a:t>
            </a:r>
            <a:r>
              <a:rPr lang="en-US" dirty="0" err="1" smtClean="0">
                <a:solidFill>
                  <a:prstClr val="black"/>
                </a:solidFill>
                <a:latin typeface="Constantia"/>
              </a:rPr>
              <a:t>başına</a:t>
            </a:r>
            <a:r>
              <a:rPr lang="en-US" dirty="0" smtClean="0">
                <a:solidFill>
                  <a:prstClr val="black"/>
                </a:solidFill>
                <a:latin typeface="Constantia"/>
              </a:rPr>
              <a:t> </a:t>
            </a:r>
            <a:r>
              <a:rPr lang="en-US" dirty="0" err="1" smtClean="0">
                <a:solidFill>
                  <a:prstClr val="black"/>
                </a:solidFill>
                <a:latin typeface="Constantia"/>
              </a:rPr>
              <a:t>uygulanması</a:t>
            </a:r>
            <a:r>
              <a:rPr lang="en-US" dirty="0" smtClean="0">
                <a:solidFill>
                  <a:prstClr val="black"/>
                </a:solidFill>
                <a:latin typeface="Constantia"/>
              </a:rPr>
              <a:t>, </a:t>
            </a:r>
            <a:r>
              <a:rPr lang="en-US" dirty="0" err="1" smtClean="0">
                <a:solidFill>
                  <a:prstClr val="black"/>
                </a:solidFill>
                <a:latin typeface="Constantia"/>
              </a:rPr>
              <a:t>çalışanları</a:t>
            </a:r>
            <a:r>
              <a:rPr lang="en-US" dirty="0" smtClean="0">
                <a:solidFill>
                  <a:prstClr val="black"/>
                </a:solidFill>
                <a:latin typeface="Constantia"/>
              </a:rPr>
              <a:t> </a:t>
            </a:r>
            <a:r>
              <a:rPr lang="en-US" dirty="0" err="1" smtClean="0">
                <a:solidFill>
                  <a:prstClr val="black"/>
                </a:solidFill>
                <a:latin typeface="Constantia"/>
              </a:rPr>
              <a:t>genellikle</a:t>
            </a:r>
            <a:r>
              <a:rPr lang="en-US" dirty="0" smtClean="0">
                <a:solidFill>
                  <a:prstClr val="black"/>
                </a:solidFill>
                <a:latin typeface="Constantia"/>
              </a:rPr>
              <a:t> </a:t>
            </a:r>
            <a:r>
              <a:rPr lang="en-US" dirty="0" err="1" smtClean="0">
                <a:solidFill>
                  <a:prstClr val="black"/>
                </a:solidFill>
                <a:latin typeface="Constantia"/>
              </a:rPr>
              <a:t>enfeksiyon</a:t>
            </a:r>
            <a:r>
              <a:rPr lang="en-US" dirty="0" smtClean="0">
                <a:solidFill>
                  <a:prstClr val="black"/>
                </a:solidFill>
                <a:latin typeface="Constantia"/>
              </a:rPr>
              <a:t> </a:t>
            </a:r>
            <a:r>
              <a:rPr lang="en-US" dirty="0" err="1" smtClean="0">
                <a:solidFill>
                  <a:prstClr val="black"/>
                </a:solidFill>
                <a:latin typeface="Constantia"/>
              </a:rPr>
              <a:t>tehlikelerinden</a:t>
            </a:r>
            <a:r>
              <a:rPr lang="en-US" dirty="0" smtClean="0">
                <a:solidFill>
                  <a:prstClr val="black"/>
                </a:solidFill>
                <a:latin typeface="Constantia"/>
              </a:rPr>
              <a:t> </a:t>
            </a:r>
            <a:r>
              <a:rPr lang="en-US" dirty="0" err="1" smtClean="0">
                <a:solidFill>
                  <a:prstClr val="black"/>
                </a:solidFill>
                <a:latin typeface="Constantia"/>
              </a:rPr>
              <a:t>korumaz</a:t>
            </a:r>
            <a:r>
              <a:rPr lang="en-US" dirty="0" smtClean="0">
                <a:solidFill>
                  <a:prstClr val="black"/>
                </a:solidFill>
                <a:latin typeface="Constantia"/>
              </a:rPr>
              <a:t>.</a:t>
            </a:r>
            <a:endParaRPr lang="en-US" dirty="0">
              <a:solidFill>
                <a:prstClr val="black"/>
              </a:solidFill>
              <a:latin typeface="Constantia"/>
            </a:endParaRPr>
          </a:p>
        </p:txBody>
      </p:sp>
    </p:spTree>
    <p:extLst>
      <p:ext uri="{BB962C8B-B14F-4D97-AF65-F5344CB8AC3E}">
        <p14:creationId xmlns:p14="http://schemas.microsoft.com/office/powerpoint/2010/main" val="337425563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6" name="Title 1"/>
          <p:cNvSpPr txBox="1">
            <a:spLocks/>
          </p:cNvSpPr>
          <p:nvPr/>
        </p:nvSpPr>
        <p:spPr>
          <a:xfrm>
            <a:off x="251520" y="1844824"/>
            <a:ext cx="8305800" cy="479661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rgbClr val="69676D"/>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başta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doktor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hemşire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ebe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veteriner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hekimi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laboratuvar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teknik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elemanı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üzere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ilgili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personeli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tarafından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oluşumları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sırasında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karıştırılmadan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ayrı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biriktirilir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Toplama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ekipmanı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atığın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niteliğine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atığın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oluştuğu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yakın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noktada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bulundurulur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hiçbir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suretle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belediye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ambalaj</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tehlikeli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benzeri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karıştırılamaz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20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304265557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3528" y="3645024"/>
            <a:ext cx="2664296" cy="3004939"/>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51029" y="2564904"/>
            <a:ext cx="2969443" cy="3816424"/>
          </a:xfr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7704" y="0"/>
            <a:ext cx="3816424" cy="3645024"/>
          </a:xfrm>
          <a:prstGeom prst="rect">
            <a:avLst/>
          </a:prstGeom>
        </p:spPr>
      </p:pic>
    </p:spTree>
    <p:extLst>
      <p:ext uri="{BB962C8B-B14F-4D97-AF65-F5344CB8AC3E}">
        <p14:creationId xmlns:p14="http://schemas.microsoft.com/office/powerpoint/2010/main" val="3217940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1"/>
          <p:cNvSpPr txBox="1">
            <a:spLocks/>
          </p:cNvSpPr>
          <p:nvPr/>
        </p:nvSpPr>
        <p:spPr>
          <a:xfrm>
            <a:off x="539552" y="1772816"/>
            <a:ext cx="8305800" cy="543955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atıkların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toplanmasında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yırtılmaya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delinmeye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patlamaya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taşımaya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dayanıklı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orta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yoğunluklu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polietilen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hammaddeden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sızdırmaz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çift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taban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dikişli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körüksüz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üretilen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çift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kalınlığı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100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10 kilogram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kaldırma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kapasiteli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üzerinde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görülebilecek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büyüklükte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iki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yüzünde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siyah</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Uluslararası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Biyotehlike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amblemi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“DİKKAT! TIBBİ ATIK”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ibaresini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taşıyan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kırmızı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plastik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kullanılır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fazla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¾</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oranında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doldurulur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ağızları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sıkıca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bağlanır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gerekli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görüldüğü</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hallerde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yine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aynı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özelliklere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sahip</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konularak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kesin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sızdırmazlık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sağlanır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hiçbir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şekilde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kazanılamaz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tekrar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kullanılamaz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torbalarının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içeriği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hiçbir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suretle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sıkıştırılamaz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torbasından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çıkarılamaz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boşaltılamaz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başka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kaba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aktarılamaz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8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187606000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6" name="Title 1"/>
          <p:cNvSpPr txBox="1">
            <a:spLocks/>
          </p:cNvSpPr>
          <p:nvPr/>
        </p:nvSpPr>
        <p:spPr>
          <a:xfrm>
            <a:off x="625977" y="1423206"/>
            <a:ext cx="8305800" cy="536811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Patolojik</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atıklardan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ayrı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delinmeye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kırılmaya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patlamaya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dayanıklı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geçirmez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sızdırmaz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üzerinde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siyah</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Uluslararası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Biyotehlike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amblemi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siyah</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“DİKKAT! PATOLOJİK TIBBİ ATIK”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ibaresi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taşıyan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kırmızı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plastik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biriktirme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toplanır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biriktirme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dolduktan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kesinlikle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açılamaz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boşaltılamaz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kazanılamaz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Herhangi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kimyasalla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muamele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görmemiş</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yedekleri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dâhil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vücut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parçaları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organları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ikinci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fıkrada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belirtilen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toplanabilir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8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142883575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1"/>
          <p:cNvSpPr txBox="1">
            <a:spLocks/>
          </p:cNvSpPr>
          <p:nvPr/>
        </p:nvSpPr>
        <p:spPr>
          <a:xfrm>
            <a:off x="395536" y="1556792"/>
            <a:ext cx="8305800" cy="551099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Kesici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delici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özelliği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atıklar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atıklardan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ayrı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delinmeye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yırtılmaya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kırılmaya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patlamaya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dayanıklı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geçirmez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sızdırmaz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açılması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karıştırılması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mümkün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olmayan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üzerinde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siyah</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renkli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Uluslararası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Biyotehlike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amblemi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siyah</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harflerle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yazılmış</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“DİKKAT! KESİCİ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DELİCİ TIBBİ ATIK”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ibaresi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taşıyan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plastik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aynı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özelliklere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sahip</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lamine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kartondan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yapılmış</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kutu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konteynerler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toplanır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biriktirme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fazla</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¾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oranında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doldurulur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ağızları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kapatılır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tıbbi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torbalarına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konur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Kesici-delici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atık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kapları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dolduktan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kesinlikle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sıkıştırılamaz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açılamaz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boşaltılamaz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kazanılamaz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6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310172193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6" name="Title 3"/>
          <p:cNvSpPr txBox="1">
            <a:spLocks/>
          </p:cNvSpPr>
          <p:nvPr/>
        </p:nvSpPr>
        <p:spPr>
          <a:xfrm>
            <a:off x="539552" y="1556792"/>
            <a:ext cx="8161784" cy="496855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1"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1" i="1" u="none" strike="noStrike" kern="1200" cap="none" spc="0" normalizeH="0" baseline="0" noProof="0" dirty="0" smtClean="0">
                <a:ln>
                  <a:noFill/>
                </a:ln>
                <a:solidFill>
                  <a:srgbClr val="69676D"/>
                </a:solidFill>
                <a:effectLst/>
                <a:uLnTx/>
                <a:uFillTx/>
                <a:latin typeface="Calibri"/>
                <a:ea typeface="+mj-ea"/>
                <a:cs typeface="+mj-cs"/>
              </a:rPr>
            </a:br>
            <a:r>
              <a:rPr kumimoji="0" lang="tr-TR" sz="2000" b="1" i="1"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1" i="1" u="none" strike="noStrike" kern="1200" cap="none" spc="0" normalizeH="0" baseline="0" noProof="0" dirty="0" smtClean="0">
                <a:ln>
                  <a:noFill/>
                </a:ln>
                <a:solidFill>
                  <a:srgbClr val="69676D"/>
                </a:solidFill>
                <a:effectLst/>
                <a:uLnTx/>
                <a:uFillTx/>
                <a:latin typeface="Calibri"/>
                <a:ea typeface="+mj-ea"/>
                <a:cs typeface="+mj-cs"/>
              </a:rPr>
            </a:b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Biyolojik</a:t>
            </a:r>
            <a:r>
              <a:rPr kumimoji="0" lang="en-US" sz="1700" b="1" i="1"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etkenler</a:t>
            </a:r>
            <a:r>
              <a:rPr kumimoji="0" lang="en-US" sz="1700" b="1" i="1"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0"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herhangi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enfeksiyona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alerjiye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zehirlenmeye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neden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olabilen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genetik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değiştirilmiş</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olanlar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dâhil</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mikroorganizmalar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hücre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kültürleri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insan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parazitleri</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ni,</a:t>
            </a:r>
            <a:br>
              <a:rPr kumimoji="0" lang="tr-TR" sz="1700" b="1" i="0" u="none" strike="noStrike" kern="1200" cap="none" spc="0" normalizeH="0" baseline="0" noProof="0" dirty="0" smtClean="0">
                <a:ln>
                  <a:noFill/>
                </a:ln>
                <a:solidFill>
                  <a:schemeClr val="tx1"/>
                </a:solidFill>
                <a:effectLst/>
                <a:uLnTx/>
                <a:uFillTx/>
                <a:latin typeface="Calibri"/>
                <a:ea typeface="+mj-ea"/>
                <a:cs typeface="+mj-cs"/>
              </a:rPr>
            </a:b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1700" b="1" i="0" u="none" strike="noStrike" kern="1200" cap="none" spc="0" normalizeH="0" baseline="0" noProof="0" dirty="0" smtClean="0">
                <a:ln>
                  <a:noFill/>
                </a:ln>
                <a:solidFill>
                  <a:schemeClr val="tx1"/>
                </a:solidFill>
                <a:effectLst/>
                <a:uLnTx/>
                <a:uFillTx/>
                <a:latin typeface="Calibri"/>
                <a:ea typeface="+mj-ea"/>
                <a:cs typeface="+mj-cs"/>
              </a:rPr>
            </a:br>
            <a:r>
              <a:rPr kumimoji="0" lang="en-US" sz="1700" b="1" i="1"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Hücre</a:t>
            </a:r>
            <a:r>
              <a:rPr kumimoji="0" lang="en-US" sz="1700" b="1" i="1"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kültürü</a:t>
            </a:r>
            <a:r>
              <a:rPr kumimoji="0" lang="en-US" sz="1700" b="1" i="0" u="none" strike="noStrike" kern="1200" cap="none" spc="0" normalizeH="0" baseline="0" noProof="0" dirty="0" smtClean="0">
                <a:ln>
                  <a:noFill/>
                </a:ln>
                <a:solidFill>
                  <a:srgbClr val="69676D"/>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Çok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hücreli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organizmalardan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türetilmiş</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hücrelerin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in–vitro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geliştirilmesini</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17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700" b="1" i="0" u="none" strike="noStrike" kern="1200" cap="none" spc="0" normalizeH="0" baseline="0" noProof="0" dirty="0" smtClean="0">
                <a:ln>
                  <a:noFill/>
                </a:ln>
                <a:solidFill>
                  <a:srgbClr val="69676D"/>
                </a:solidFill>
                <a:effectLst/>
                <a:uLnTx/>
                <a:uFillTx/>
                <a:latin typeface="Calibri"/>
                <a:ea typeface="+mj-ea"/>
                <a:cs typeface="+mj-cs"/>
              </a:rPr>
            </a:br>
            <a:r>
              <a:rPr kumimoji="0" lang="tr-TR" sz="17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700" b="1" i="0" u="none" strike="noStrike" kern="1200" cap="none" spc="0" normalizeH="0" baseline="0" noProof="0" dirty="0" smtClean="0">
                <a:ln>
                  <a:noFill/>
                </a:ln>
                <a:solidFill>
                  <a:srgbClr val="69676D"/>
                </a:solidFill>
                <a:effectLst/>
                <a:uLnTx/>
                <a:uFillTx/>
                <a:latin typeface="Calibri"/>
                <a:ea typeface="+mj-ea"/>
                <a:cs typeface="+mj-cs"/>
              </a:rPr>
            </a:b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Mikroorganizma</a:t>
            </a:r>
            <a:r>
              <a:rPr kumimoji="0" lang="en-US" sz="1700" b="1" i="0" u="none" strike="noStrike" kern="1200" cap="none" spc="0" normalizeH="0" baseline="0" noProof="0" dirty="0" smtClean="0">
                <a:ln>
                  <a:noFill/>
                </a:ln>
                <a:solidFill>
                  <a:srgbClr val="69676D"/>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genetik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materyali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replikasyon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aktarma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yeteneğinde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hücresel</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hücresel</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olmayan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mikrobiyolojik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varlığı</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ifade eder.</a:t>
            </a:r>
            <a:br>
              <a:rPr kumimoji="0" lang="tr-TR" sz="1700" b="1" i="0" u="none" strike="noStrike" kern="1200" cap="none" spc="0" normalizeH="0" baseline="0" noProof="0" dirty="0" smtClean="0">
                <a:ln>
                  <a:noFill/>
                </a:ln>
                <a:solidFill>
                  <a:schemeClr val="tx1"/>
                </a:solidFill>
                <a:effectLst/>
                <a:uLnTx/>
                <a:uFillTx/>
                <a:latin typeface="Calibri"/>
                <a:ea typeface="+mj-ea"/>
                <a:cs typeface="+mj-cs"/>
              </a:rPr>
            </a:br>
            <a:r>
              <a:rPr kumimoji="0" lang="tr-TR" sz="17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700" b="1" i="0" u="none" strike="noStrike" kern="1200" cap="none" spc="0" normalizeH="0" baseline="0" noProof="0" dirty="0" smtClean="0">
                <a:ln>
                  <a:noFill/>
                </a:ln>
                <a:solidFill>
                  <a:srgbClr val="69676D"/>
                </a:solidFill>
                <a:effectLst/>
                <a:uLnTx/>
                <a:uFillTx/>
                <a:latin typeface="Calibri"/>
                <a:ea typeface="+mj-ea"/>
                <a:cs typeface="+mj-cs"/>
              </a:rPr>
            </a:br>
            <a:r>
              <a:rPr kumimoji="0" lang="en-US" sz="1700" b="1" i="0" u="none" strike="noStrike" kern="1200" cap="none" spc="0" normalizeH="0" baseline="0" noProof="0" dirty="0" smtClean="0">
                <a:ln>
                  <a:noFill/>
                </a:ln>
                <a:solidFill>
                  <a:srgbClr val="69676D"/>
                </a:solidFill>
                <a:effectLst/>
                <a:uLnTx/>
                <a:uFillTx/>
                <a:latin typeface="Calibri"/>
                <a:ea typeface="+mj-ea"/>
                <a:cs typeface="+mj-cs"/>
              </a:rPr>
              <a:t> </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K</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işisel</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maruziyetin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biyolojik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parametrelere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göre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biyolojik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sıvılarda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analizi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ise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biyolojik</a:t>
            </a:r>
            <a:r>
              <a:rPr kumimoji="0" lang="en-US" sz="1700" b="1" i="1" u="none" strike="noStrike" kern="1200" cap="none" spc="0" normalizeH="0" baseline="0" noProof="0" dirty="0" smtClean="0">
                <a:ln>
                  <a:noFill/>
                </a:ln>
                <a:solidFill>
                  <a:srgbClr val="FF0000"/>
                </a:solidFill>
                <a:effectLst/>
                <a:uLnTx/>
                <a:uFillTx/>
                <a:latin typeface="Calibri"/>
                <a:ea typeface="+mj-ea"/>
                <a:cs typeface="+mj-cs"/>
              </a:rPr>
              <a:t> </a:t>
            </a:r>
            <a:r>
              <a:rPr kumimoji="0" lang="en-US" sz="1700" b="1" i="1" u="none" strike="noStrike" kern="1200" cap="none" spc="0" normalizeH="0" baseline="0" noProof="0" dirty="0" err="1" smtClean="0">
                <a:ln>
                  <a:noFill/>
                </a:ln>
                <a:solidFill>
                  <a:srgbClr val="FF0000"/>
                </a:solidFill>
                <a:effectLst/>
                <a:uLnTx/>
                <a:uFillTx/>
                <a:latin typeface="Calibri"/>
                <a:ea typeface="+mj-ea"/>
                <a:cs typeface="+mj-cs"/>
              </a:rPr>
              <a:t>izleme</a:t>
            </a:r>
            <a:r>
              <a:rPr kumimoji="0" lang="en-US" sz="1700" b="1" i="0" u="none" strike="noStrike" kern="1200" cap="none" spc="0" normalizeH="0" baseline="0" noProof="0" dirty="0" smtClean="0">
                <a:ln>
                  <a:noFill/>
                </a:ln>
                <a:solidFill>
                  <a:srgbClr val="69676D"/>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ifade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edilir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başka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tanımla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risklerinin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değerlendirilmesi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amacıyla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doku</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salgı</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dışkı</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solunan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hava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bunların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kombinasyonundaki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madde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metabolitlerinin</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ölçülmesi</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değerlendirilmesine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biyolojik</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izleme</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Calibri"/>
                <a:ea typeface="+mj-ea"/>
                <a:cs typeface="+mj-cs"/>
              </a:rPr>
              <a:t>denir</a:t>
            </a:r>
            <a:r>
              <a:rPr kumimoji="0" lang="en-US" sz="17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17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1700" b="1" i="0" u="none" strike="noStrike" kern="1200" cap="none" spc="0" normalizeH="0" baseline="0" noProof="0" dirty="0" smtClean="0">
                <a:ln>
                  <a:noFill/>
                </a:ln>
                <a:solidFill>
                  <a:schemeClr val="tx1"/>
                </a:solidFill>
                <a:effectLst/>
                <a:uLnTx/>
                <a:uFillTx/>
                <a:latin typeface="Calibri"/>
                <a:ea typeface="+mj-ea"/>
                <a:cs typeface="+mj-cs"/>
              </a:rPr>
            </a:br>
            <a:endParaRPr kumimoji="0" lang="en-US" sz="1700" b="1"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336237655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6" name="Title 3"/>
          <p:cNvSpPr txBox="1">
            <a:spLocks/>
          </p:cNvSpPr>
          <p:nvPr/>
        </p:nvSpPr>
        <p:spPr>
          <a:xfrm>
            <a:off x="214282" y="1484784"/>
            <a:ext cx="8929718" cy="7000876"/>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60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libri"/>
                <a:ea typeface="+mj-ea"/>
                <a:cs typeface="+mj-cs"/>
              </a:rPr>
              <a:t>Çalışan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enfeksiyonlarını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önlemek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standart</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bulaşmaya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dayalı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önlemleri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uygulayın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ayrıca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OSHA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sayfasına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bakın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Bulaşıcı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hastalıklara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mesleki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maruziyete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karşı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işçi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korumaları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Enfeksiyöz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ajan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kaynaklarının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(hasta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hastalar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dahil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erken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tanımlanması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izolasyonu</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hijyeni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işçi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eğitimi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etkili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mühendislik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idari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kontroller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daha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güvenli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çalışma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uygulamaları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kişisel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ekipman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(PPE)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kontrollerin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yanı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sıra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enfeksiyon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riskini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azaltmaya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yardımcı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olur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Enfeksiyöz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ajanların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işçilere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bulaşması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a:t>
            </a:r>
            <a:r>
              <a:rPr kumimoji="0" lang="tr-TR" sz="160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i="0" u="none" strike="noStrike" kern="1200" cap="none" spc="0" normalizeH="0" baseline="0" noProof="0" dirty="0" smtClean="0">
                <a:ln>
                  <a:noFill/>
                </a:ln>
                <a:solidFill>
                  <a:schemeClr val="tx1"/>
                </a:solidFill>
                <a:effectLst/>
                <a:uLnTx/>
                <a:uFillTx/>
                <a:latin typeface="Calibri"/>
                <a:ea typeface="+mj-ea"/>
                <a:cs typeface="+mj-cs"/>
              </a:rPr>
            </a:br>
            <a:r>
              <a:rPr kumimoji="0" lang="tr-TR" sz="160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i="0" u="none" strike="noStrike" kern="1200" cap="none" spc="0" normalizeH="0" baseline="0" noProof="0" dirty="0" smtClean="0">
                <a:ln>
                  <a:noFill/>
                </a:ln>
                <a:solidFill>
                  <a:schemeClr val="tx1"/>
                </a:solidFill>
                <a:effectLst/>
                <a:uLnTx/>
                <a:uFillTx/>
                <a:latin typeface="Calibri"/>
                <a:ea typeface="+mj-ea"/>
                <a:cs typeface="+mj-cs"/>
              </a:rPr>
            </a:b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İşverenler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mesleki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maruziyet</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olduğu</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ölçüde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yani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işçilerin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görevlerin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yerine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getirilmesinden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kaynaklanabilecek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potansiyel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bulaşıcı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malzemelerle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(OPIM)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temas</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edebileceğini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makul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ölçüde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tahmin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etmeleri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gerektiği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ölçüde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BBP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standardına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uymalıdır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İşverenler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ayrıca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çalışanlarını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bulaşıcı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hastalık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tehlikelerinden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korumak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KKD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Standardı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29 CFR 1910 Alt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Bölüm</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I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İSG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Yasasının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Genel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Görev</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Maddesi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 29 USC 654(a)(1) 'e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uymalıdır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 Genel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Görev</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Maddesi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işverenin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çalışanlarının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birine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çalışanlarına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ölüme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ciddi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fiziksel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zarara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neden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yol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açabilecek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bilinen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tehlikelerden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ari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çalışma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yeri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sağlamasını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gerektirir</a:t>
            </a:r>
            <a:r>
              <a:rPr kumimoji="0" lang="tr-TR" sz="1600" i="0" u="none" strike="noStrike" kern="1200" cap="none" spc="0" normalizeH="0" baseline="0" noProof="0" dirty="0" smtClean="0">
                <a:ln>
                  <a:noFill/>
                </a:ln>
                <a:solidFill>
                  <a:schemeClr val="tx1"/>
                </a:solidFill>
                <a:effectLst/>
                <a:uLnTx/>
                <a:uFillTx/>
                <a:latin typeface="Calibri"/>
                <a:ea typeface="+mj-ea"/>
                <a:cs typeface="+mj-cs"/>
              </a:rPr>
              <a:t>. </a:t>
            </a:r>
            <a:br>
              <a:rPr kumimoji="0" lang="tr-TR" sz="1600" i="0" u="none" strike="noStrike" kern="1200" cap="none" spc="0" normalizeH="0" baseline="0" noProof="0" dirty="0" smtClean="0">
                <a:ln>
                  <a:noFill/>
                </a:ln>
                <a:solidFill>
                  <a:schemeClr val="tx1"/>
                </a:solidFill>
                <a:effectLst/>
                <a:uLnTx/>
                <a:uFillTx/>
                <a:latin typeface="Calibri"/>
                <a:ea typeface="+mj-ea"/>
                <a:cs typeface="+mj-cs"/>
              </a:rPr>
            </a:br>
            <a:r>
              <a:rPr kumimoji="0" lang="tr-TR" sz="160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i="0" u="none" strike="noStrike" kern="1200" cap="none" spc="0" normalizeH="0" baseline="0" noProof="0" dirty="0" smtClean="0">
                <a:ln>
                  <a:noFill/>
                </a:ln>
                <a:solidFill>
                  <a:schemeClr val="tx1"/>
                </a:solidFill>
                <a:effectLst/>
                <a:uLnTx/>
                <a:uFillTx/>
                <a:latin typeface="Calibri"/>
                <a:ea typeface="+mj-ea"/>
                <a:cs typeface="+mj-cs"/>
              </a:rPr>
            </a:b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Tehlike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İşçilerin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Metisiline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dirençli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Staphylococcus aureus (MRSA)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gibi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patojenlere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kalması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Nozokomiyal</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enfeksiyonlar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hastaneler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gibi</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tesislerde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bulunan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enfeksiyöz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organizmalara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kalmaktan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kaynaklanan</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enfeksiyonlardır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çalışanları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organizmalara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kalır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daha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enfekte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olabilir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taşıyıcı</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olabilir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enfeksiyonu</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personele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hastalara</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i="0" u="none" strike="noStrike" kern="1200" cap="none" spc="0" normalizeH="0" baseline="0" noProof="0" dirty="0" err="1" smtClean="0">
                <a:ln>
                  <a:noFill/>
                </a:ln>
                <a:solidFill>
                  <a:schemeClr val="tx1"/>
                </a:solidFill>
                <a:effectLst/>
                <a:uLnTx/>
                <a:uFillTx/>
                <a:latin typeface="Calibri"/>
                <a:ea typeface="+mj-ea"/>
                <a:cs typeface="+mj-cs"/>
              </a:rPr>
              <a:t>yayabilir</a:t>
            </a:r>
            <a:r>
              <a:rPr kumimoji="0" lang="en-US" sz="16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60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1"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1"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1"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1"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outerShdw blurRad="38100" dist="38100" dir="2700000" algn="tl">
                    <a:srgbClr val="000000">
                      <a:alpha val="43137"/>
                    </a:srgbClr>
                  </a:outerShdw>
                </a:effectLst>
                <a:uLnTx/>
                <a:uFillTx/>
                <a:latin typeface="Calibri"/>
                <a:ea typeface="+mj-ea"/>
                <a:cs typeface="+mj-cs"/>
              </a:rPr>
            </a:br>
            <a:endParaRPr kumimoji="0" lang="en-US" sz="1400" b="0" i="0" u="none" strike="noStrike" kern="1200" cap="none" spc="0" normalizeH="0" baseline="0" noProof="0" dirty="0">
              <a:ln>
                <a:noFill/>
              </a:ln>
              <a:solidFill>
                <a:srgbClr val="69676D"/>
              </a:solidFill>
              <a:effectLst>
                <a:outerShdw blurRad="38100" dist="38100" dir="2700000" algn="tl">
                  <a:srgbClr val="000000">
                    <a:alpha val="43137"/>
                  </a:srgbClr>
                </a:outerShdw>
              </a:effectLst>
              <a:uLnTx/>
              <a:uFillTx/>
              <a:latin typeface="Calibri"/>
              <a:ea typeface="+mj-ea"/>
              <a:cs typeface="+mj-cs"/>
            </a:endParaRPr>
          </a:p>
        </p:txBody>
      </p:sp>
    </p:spTree>
    <p:extLst>
      <p:ext uri="{BB962C8B-B14F-4D97-AF65-F5344CB8AC3E}">
        <p14:creationId xmlns:p14="http://schemas.microsoft.com/office/powerpoint/2010/main" val="291604358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1"/>
          <p:cNvSpPr txBox="1">
            <a:spLocks/>
          </p:cNvSpPr>
          <p:nvPr/>
        </p:nvSpPr>
        <p:spPr>
          <a:xfrm>
            <a:off x="395536" y="2204864"/>
            <a:ext cx="8305800" cy="572530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potansiyel</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enfeksiyöz</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materyalleri</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içeren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tüm</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prosedürler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maddelerin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sıçramasını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püskürtülmesini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sıçramasını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damlacık</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oluşumunu</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aza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indirecek</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şekilde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yapılmalıdır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[ 29 CFR 1910.1030(d)(2)(xi) ]</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OPIM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maruziyeti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beklendiğinde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standardın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gerektirdiği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şekilde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kişisel</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ekipman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(KKD)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örn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önlükler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yüz</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maskeleri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kullanmasını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sağlayın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[ 29 CFR 1910.1030(d)(2)(</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29 CFR 1910.1030(d)(3)(ii) ] ▪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kolayca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erişebileceği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tesisleri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sağlayın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standarttaki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tanıma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bakın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eldivenlerini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kişisel</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ekipmanlarını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çıkardıktan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hemen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mümkün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kısa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sürede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ellerini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yıkamasını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temas</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sonrasında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hemen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mümkün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kısa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sürede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ellerini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derilerini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sabun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suyla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yıkamasını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mukoza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zarlarını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suyla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yıkamasını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sağlayın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tür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vücut</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bölgelerinin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potansiyel</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bulaşıcı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maddelerle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[ 29 CFR 1910.1030(d)(2)(iii) , 29 CFR 1910.1030(d)(2)(v) , 29 CFR 1910.1030(d)(2)(vi) ] </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o Kana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OPIM'e</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( 29 CFR 1910.1030(b) 'de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tanımlandığı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gibi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mesleki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kalma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olmadıysa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2002 CDC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Bakım</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Ortamlarında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Hijyeni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Kılavuzunda</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açıklandığı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gibi</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alkol</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bazlı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temizleyicilerin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kullanımı</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600" b="0" i="0" u="none" strike="noStrike" kern="1200" cap="none" spc="0" normalizeH="0" baseline="0" noProof="0" dirty="0" err="1" smtClean="0">
                <a:ln>
                  <a:noFill/>
                </a:ln>
                <a:solidFill>
                  <a:schemeClr val="tx1"/>
                </a:solidFill>
                <a:effectLst/>
                <a:uLnTx/>
                <a:uFillTx/>
                <a:latin typeface="Calibri"/>
                <a:ea typeface="+mj-ea"/>
                <a:cs typeface="+mj-cs"/>
              </a:rPr>
              <a:t>olacaktır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6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380520031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2" name="Rectangle 1"/>
          <p:cNvSpPr/>
          <p:nvPr/>
        </p:nvSpPr>
        <p:spPr>
          <a:xfrm>
            <a:off x="899592" y="2276872"/>
            <a:ext cx="7632848" cy="378565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effectLst/>
                <a:uLnTx/>
                <a:uFillTx/>
                <a:latin typeface="Calibri"/>
                <a:ea typeface="+mj-ea"/>
                <a:cs typeface="+mj-cs"/>
              </a:rPr>
              <a:t>Evrensel </a:t>
            </a:r>
            <a:r>
              <a:rPr kumimoji="0" lang="en-US" sz="1600" b="1" i="0" u="none" strike="noStrike" kern="0" cap="none" spc="0" normalizeH="0" baseline="0" noProof="0" dirty="0" err="1" smtClean="0">
                <a:ln>
                  <a:noFill/>
                </a:ln>
                <a:effectLst/>
                <a:uLnTx/>
                <a:uFillTx/>
                <a:latin typeface="Calibri"/>
                <a:ea typeface="+mj-ea"/>
                <a:cs typeface="+mj-cs"/>
              </a:rPr>
              <a:t>Önlemler</a:t>
            </a:r>
            <a:r>
              <a:rPr kumimoji="0" lang="en-US" sz="1600" b="1" i="0" u="none" strike="noStrike" kern="0" cap="none" spc="0" normalizeH="0" baseline="0" noProof="0" dirty="0" smtClean="0">
                <a:ln>
                  <a:noFill/>
                </a:ln>
                <a:effectLst/>
                <a:uLnTx/>
                <a:uFillTx/>
                <a:latin typeface="Calibri"/>
                <a:ea typeface="+mj-ea"/>
                <a:cs typeface="+mj-cs"/>
              </a:rPr>
              <a:t> </a:t>
            </a:r>
            <a:r>
              <a:rPr kumimoji="0" lang="en-US" sz="1600" b="1" i="0" u="none" strike="noStrike" kern="0" cap="none" spc="0" normalizeH="0" baseline="0" noProof="0" dirty="0" err="1" smtClean="0">
                <a:ln>
                  <a:noFill/>
                </a:ln>
                <a:effectLst/>
                <a:uLnTx/>
                <a:uFillTx/>
                <a:latin typeface="Calibri"/>
                <a:ea typeface="+mj-ea"/>
                <a:cs typeface="+mj-cs"/>
              </a:rPr>
              <a:t>Alın</a:t>
            </a:r>
            <a:r>
              <a:rPr kumimoji="0" lang="en-US" sz="1600" b="1" i="0" u="none" strike="noStrike" kern="0" cap="none" spc="0" normalizeH="0" baseline="0" noProof="0" dirty="0" smtClean="0">
                <a:ln>
                  <a:noFill/>
                </a:ln>
                <a:effectLst/>
                <a:uLnTx/>
                <a:uFillTx/>
                <a:latin typeface="Calibri"/>
                <a:ea typeface="+mj-ea"/>
                <a:cs typeface="+mj-cs"/>
              </a:rPr>
              <a:t>: </a:t>
            </a:r>
            <a:r>
              <a:rPr kumimoji="0" lang="tr-TR" sz="1600" b="0" i="0" u="none" strike="noStrike" kern="0" cap="none" spc="0" normalizeH="0" baseline="0" noProof="0" dirty="0" smtClean="0">
                <a:ln>
                  <a:noFill/>
                </a:ln>
                <a:effectLst/>
                <a:uLnTx/>
                <a:uFillTx/>
                <a:latin typeface="Calibri"/>
                <a:ea typeface="+mj-ea"/>
                <a:cs typeface="+mj-cs"/>
              </a:rPr>
              <a:t/>
            </a:r>
            <a:br>
              <a:rPr kumimoji="0" lang="tr-TR" sz="1600" b="0" i="0" u="none" strike="noStrike" kern="0" cap="none" spc="0" normalizeH="0" baseline="0" noProof="0" dirty="0" smtClean="0">
                <a:ln>
                  <a:noFill/>
                </a:ln>
                <a:effectLst/>
                <a:uLnTx/>
                <a:uFillTx/>
                <a:latin typeface="Calibri"/>
                <a:ea typeface="+mj-ea"/>
                <a:cs typeface="+mj-cs"/>
              </a:rPr>
            </a:br>
            <a:r>
              <a:rPr kumimoji="0" lang="tr-TR"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smtClean="0">
                <a:ln>
                  <a:noFill/>
                </a:ln>
                <a:effectLst/>
                <a:uLnTx/>
                <a:uFillTx/>
                <a:latin typeface="Calibri"/>
                <a:ea typeface="+mj-ea"/>
                <a:cs typeface="+mj-cs"/>
              </a:rPr>
              <a:t>o Evrensel </a:t>
            </a:r>
            <a:r>
              <a:rPr kumimoji="0" lang="en-US" sz="1600" b="0" i="0" u="none" strike="noStrike" kern="0" cap="none" spc="0" normalizeH="0" baseline="0" noProof="0" dirty="0" err="1" smtClean="0">
                <a:ln>
                  <a:noFill/>
                </a:ln>
                <a:effectLst/>
                <a:uLnTx/>
                <a:uFillTx/>
                <a:latin typeface="Calibri"/>
                <a:ea typeface="+mj-ea"/>
                <a:cs typeface="+mj-cs"/>
              </a:rPr>
              <a:t>Önlemler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Tüm</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insan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kanını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belirli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insan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vücut</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sıvılarını</a:t>
            </a:r>
            <a:r>
              <a:rPr kumimoji="0" lang="en-US" sz="1600" b="0" i="0" u="none" strike="noStrike" kern="0" cap="none" spc="0" normalizeH="0" baseline="0" noProof="0" dirty="0" smtClean="0">
                <a:ln>
                  <a:noFill/>
                </a:ln>
                <a:effectLst/>
                <a:uLnTx/>
                <a:uFillTx/>
                <a:latin typeface="Calibri"/>
                <a:ea typeface="+mj-ea"/>
                <a:cs typeface="+mj-cs"/>
              </a:rPr>
              <a:t> HIV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HBV </a:t>
            </a:r>
            <a:r>
              <a:rPr kumimoji="0" lang="en-US" sz="1600" b="0" i="0" u="none" strike="noStrike" kern="0" cap="none" spc="0" normalizeH="0" baseline="0" noProof="0" dirty="0" err="1" smtClean="0">
                <a:ln>
                  <a:noFill/>
                </a:ln>
                <a:effectLst/>
                <a:uLnTx/>
                <a:uFillTx/>
                <a:latin typeface="Calibri"/>
                <a:ea typeface="+mj-ea"/>
                <a:cs typeface="+mj-cs"/>
              </a:rPr>
              <a:t>veya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diğer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kanla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taşınan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patojenler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için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bulaşıcıymış</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gibi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tedavi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eden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bir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enfeksiyon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kontrolü</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yaklaşımı</a:t>
            </a:r>
            <a:r>
              <a:rPr kumimoji="0" lang="en-US" sz="1600" b="0" i="0" u="none" strike="noStrike" kern="0" cap="none" spc="0" normalizeH="0" baseline="0" noProof="0" dirty="0" smtClean="0">
                <a:ln>
                  <a:noFill/>
                </a:ln>
                <a:effectLst/>
                <a:uLnTx/>
                <a:uFillTx/>
                <a:latin typeface="Calibri"/>
                <a:ea typeface="+mj-ea"/>
                <a:cs typeface="+mj-cs"/>
              </a:rPr>
              <a:t>. [ 29 CFR 1910.1030(b) </a:t>
            </a:r>
            <a:r>
              <a:rPr kumimoji="0" lang="tr-TR" sz="1600" b="0" i="0" u="none" strike="noStrike" kern="0" cap="none" spc="0" normalizeH="0" baseline="0" noProof="0" dirty="0" smtClean="0">
                <a:ln>
                  <a:noFill/>
                </a:ln>
                <a:effectLst/>
                <a:uLnTx/>
                <a:uFillTx/>
                <a:latin typeface="Calibri"/>
                <a:ea typeface="+mj-ea"/>
                <a:cs typeface="+mj-cs"/>
              </a:rPr>
              <a:t>]</a:t>
            </a:r>
            <a:endParaRPr kumimoji="0" lang="en-US" sz="1600" b="0" i="0" u="none" strike="noStrike" kern="0" cap="none" spc="0" normalizeH="0" baseline="0" noProof="0" dirty="0" smtClean="0">
              <a:ln>
                <a:noFill/>
              </a:ln>
              <a:effectLst/>
              <a:uLnTx/>
              <a:uFillTx/>
              <a:latin typeface="Calibri"/>
              <a:ea typeface="+mj-ea"/>
              <a:cs typeface="+mj-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smtClean="0">
                <a:ln>
                  <a:noFill/>
                </a:ln>
                <a:effectLst/>
                <a:uLnTx/>
                <a:uFillTx/>
                <a:latin typeface="Calibri"/>
                <a:ea typeface="+mj-ea"/>
                <a:cs typeface="+mj-cs"/>
              </a:rPr>
              <a:t/>
            </a:r>
            <a:br>
              <a:rPr kumimoji="0" lang="tr-TR" sz="1600" b="0" i="0" u="none" strike="noStrike" kern="0" cap="none" spc="0" normalizeH="0" baseline="0" noProof="0" dirty="0" smtClean="0">
                <a:ln>
                  <a:noFill/>
                </a:ln>
                <a:effectLst/>
                <a:uLnTx/>
                <a:uFillTx/>
                <a:latin typeface="Calibri"/>
                <a:ea typeface="+mj-ea"/>
                <a:cs typeface="+mj-cs"/>
              </a:rPr>
            </a:br>
            <a:r>
              <a:rPr kumimoji="0" lang="tr-TR"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smtClean="0">
                <a:ln>
                  <a:noFill/>
                </a:ln>
                <a:effectLst/>
                <a:uLnTx/>
                <a:uFillTx/>
                <a:latin typeface="Calibri"/>
                <a:ea typeface="+mj-ea"/>
                <a:cs typeface="+mj-cs"/>
              </a:rPr>
              <a:t>o </a:t>
            </a:r>
            <a:r>
              <a:rPr kumimoji="0" lang="en-US" sz="1600" b="0" i="0" u="none" strike="noStrike" kern="0" cap="none" spc="0" normalizeH="0" baseline="0" noProof="0" dirty="0" err="1" smtClean="0">
                <a:ln>
                  <a:noFill/>
                </a:ln>
                <a:effectLst/>
                <a:uLnTx/>
                <a:uFillTx/>
                <a:latin typeface="Calibri"/>
                <a:ea typeface="+mj-ea"/>
                <a:cs typeface="+mj-cs"/>
              </a:rPr>
              <a:t>Kanla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Bulaşan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Patojenler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Standardında</a:t>
            </a:r>
            <a:r>
              <a:rPr kumimoji="0" lang="en-US" sz="1600" b="0" i="0" u="none" strike="noStrike" kern="0" cap="none" spc="0" normalizeH="0" baseline="0" noProof="0" dirty="0" smtClean="0">
                <a:ln>
                  <a:noFill/>
                </a:ln>
                <a:effectLst/>
                <a:uLnTx/>
                <a:uFillTx/>
                <a:latin typeface="Calibri"/>
                <a:ea typeface="+mj-ea"/>
                <a:cs typeface="+mj-cs"/>
              </a:rPr>
              <a:t> [ 29 CFR 1910.1030(d)(1) ] Evrensel </a:t>
            </a:r>
            <a:r>
              <a:rPr kumimoji="0" lang="en-US" sz="1600" b="0" i="0" u="none" strike="noStrike" kern="0" cap="none" spc="0" normalizeH="0" baseline="0" noProof="0" dirty="0" err="1" smtClean="0">
                <a:ln>
                  <a:noFill/>
                </a:ln>
                <a:effectLst/>
                <a:uLnTx/>
                <a:uFillTx/>
                <a:latin typeface="Calibri"/>
                <a:ea typeface="+mj-ea"/>
                <a:cs typeface="+mj-cs"/>
              </a:rPr>
              <a:t>Önlemleri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kullanma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gerekliliği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standardın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gerektirdiği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önlemlerin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uygulanması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anlamına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gelir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örneğin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mühendislik</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iş</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uygulaması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kontrolleri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eldiven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maske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önlük</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gibi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uygun</a:t>
            </a:r>
            <a:r>
              <a:rPr kumimoji="0" lang="en-US" sz="1600" b="0" i="0" u="none" strike="noStrike" kern="0" cap="none" spc="0" normalizeH="0" baseline="0" noProof="0" dirty="0" smtClean="0">
                <a:ln>
                  <a:noFill/>
                </a:ln>
                <a:effectLst/>
                <a:uLnTx/>
                <a:uFillTx/>
                <a:latin typeface="Calibri"/>
                <a:ea typeface="+mj-ea"/>
                <a:cs typeface="+mj-cs"/>
              </a:rPr>
              <a:t> KKD) </a:t>
            </a:r>
            <a:r>
              <a:rPr kumimoji="0" lang="en-US" sz="1600" b="0" i="0" u="none" strike="noStrike" kern="0" cap="none" spc="0" normalizeH="0" baseline="0" noProof="0" dirty="0" err="1" smtClean="0">
                <a:ln>
                  <a:noFill/>
                </a:ln>
                <a:effectLst/>
                <a:uLnTx/>
                <a:uFillTx/>
                <a:latin typeface="Calibri"/>
                <a:ea typeface="+mj-ea"/>
                <a:cs typeface="+mj-cs"/>
              </a:rPr>
              <a:t>kan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veya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OPIM'e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veya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bazı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durumlarda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diğer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vücut</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sıvılarına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maruz</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kalındığında</a:t>
            </a:r>
            <a:r>
              <a:rPr kumimoji="0" lang="en-US" sz="1600" b="0" i="0" u="none" strike="noStrike" kern="0" cap="none" spc="0" normalizeH="0" baseline="0" noProof="0" dirty="0" smtClean="0">
                <a:ln>
                  <a:noFill/>
                </a:ln>
                <a:effectLst/>
                <a:uLnTx/>
                <a:uFillTx/>
                <a:latin typeface="Calibri"/>
                <a:ea typeface="+mj-ea"/>
                <a:cs typeface="+mj-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effectLst/>
                <a:uLnTx/>
                <a:uFillTx/>
                <a:latin typeface="Calibri"/>
                <a:ea typeface="+mj-ea"/>
                <a:cs typeface="+mj-cs"/>
              </a:rPr>
              <a:t> </a:t>
            </a:r>
            <a:r>
              <a:rPr kumimoji="0" lang="tr-TR" sz="1600" b="0" i="0" u="none" strike="noStrike" kern="0" cap="none" spc="0" normalizeH="0" baseline="0" noProof="0" dirty="0" smtClean="0">
                <a:ln>
                  <a:noFill/>
                </a:ln>
                <a:effectLst/>
                <a:uLnTx/>
                <a:uFillTx/>
                <a:latin typeface="Calibri"/>
                <a:ea typeface="+mj-ea"/>
                <a:cs typeface="+mj-cs"/>
              </a:rPr>
              <a:t/>
            </a:r>
            <a:br>
              <a:rPr kumimoji="0" lang="tr-TR" sz="1600" b="0" i="0" u="none" strike="noStrike" kern="0" cap="none" spc="0" normalizeH="0" baseline="0" noProof="0" dirty="0" smtClean="0">
                <a:ln>
                  <a:noFill/>
                </a:ln>
                <a:effectLst/>
                <a:uLnTx/>
                <a:uFillTx/>
                <a:latin typeface="Calibri"/>
                <a:ea typeface="+mj-ea"/>
                <a:cs typeface="+mj-cs"/>
              </a:rPr>
            </a:br>
            <a:r>
              <a:rPr kumimoji="0" lang="tr-TR"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smtClean="0">
                <a:ln>
                  <a:noFill/>
                </a:ln>
                <a:effectLst/>
                <a:uLnTx/>
                <a:uFillTx/>
                <a:latin typeface="Calibri"/>
                <a:ea typeface="+mj-ea"/>
                <a:cs typeface="+mj-cs"/>
              </a:rPr>
              <a:t>o </a:t>
            </a:r>
            <a:r>
              <a:rPr kumimoji="0" lang="en-US" sz="1600" b="0" i="0" u="none" strike="noStrike" kern="0" cap="none" spc="0" normalizeH="0" baseline="0" noProof="0" dirty="0" err="1" smtClean="0">
                <a:ln>
                  <a:noFill/>
                </a:ln>
                <a:effectLst/>
                <a:uLnTx/>
                <a:uFillTx/>
                <a:latin typeface="Calibri"/>
                <a:ea typeface="+mj-ea"/>
                <a:cs typeface="+mj-cs"/>
              </a:rPr>
              <a:t>Enfeksiyon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kontrolündeki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alternatif</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kavramlar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Vücut</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Madde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İzolasyonu</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Standart</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Önlemler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olarak</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adlandırılır</a:t>
            </a:r>
            <a:r>
              <a:rPr kumimoji="0" lang="en-US" sz="1600" b="0" i="0" u="none" strike="noStrike" kern="0" cap="none" spc="0" normalizeH="0" baseline="0" noProof="0" dirty="0" smtClean="0">
                <a:ln>
                  <a:noFill/>
                </a:ln>
                <a:effectLst/>
                <a:uLnTx/>
                <a:uFillTx/>
                <a:latin typeface="Calibri"/>
                <a:ea typeface="+mj-ea"/>
                <a:cs typeface="+mj-cs"/>
              </a:rPr>
              <a:t>. Bu </a:t>
            </a:r>
            <a:r>
              <a:rPr kumimoji="0" lang="en-US" sz="1600" b="0" i="0" u="none" strike="noStrike" kern="0" cap="none" spc="0" normalizeH="0" baseline="0" noProof="0" dirty="0" err="1" smtClean="0">
                <a:ln>
                  <a:noFill/>
                </a:ln>
                <a:effectLst/>
                <a:uLnTx/>
                <a:uFillTx/>
                <a:latin typeface="Calibri"/>
                <a:ea typeface="+mj-ea"/>
                <a:cs typeface="+mj-cs"/>
              </a:rPr>
              <a:t>alternatifler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tüm</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vücut</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sıvılarını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maddeleri</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enfeksiyöz</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olarak</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tanımlar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a:t>
            </a:r>
            <a:r>
              <a:rPr kumimoji="0" lang="en-US" sz="1600" b="0" i="0" u="none" strike="noStrike" kern="0" cap="none" spc="0" normalizeH="0" baseline="0" noProof="0" dirty="0" smtClean="0">
                <a:ln>
                  <a:noFill/>
                </a:ln>
                <a:effectLst/>
                <a:uLnTx/>
                <a:uFillTx/>
                <a:latin typeface="Calibri"/>
                <a:ea typeface="+mj-ea"/>
                <a:cs typeface="+mj-cs"/>
              </a:rPr>
              <a:t> </a:t>
            </a:r>
            <a:r>
              <a:rPr kumimoji="0" lang="nb-NO" sz="1600" b="0" i="0" u="none" strike="noStrike" kern="0" cap="none" spc="0" normalizeH="0" baseline="0" noProof="0" dirty="0" smtClean="0">
                <a:ln>
                  <a:noFill/>
                </a:ln>
                <a:effectLst/>
                <a:uLnTx/>
                <a:uFillTx/>
                <a:latin typeface="Calibri"/>
                <a:ea typeface="+mj-ea"/>
                <a:cs typeface="+mj-cs"/>
              </a:rPr>
              <a:t>Mesleki Güvenlik ve Sağlık İdaresi (OSHA), </a:t>
            </a:r>
            <a:r>
              <a:rPr kumimoji="0" lang="en-US" sz="1600" b="0" i="0" u="none" strike="noStrike" kern="0" cap="none" spc="0" normalizeH="0" baseline="0" noProof="0" dirty="0" smtClean="0">
                <a:ln>
                  <a:noFill/>
                </a:ln>
                <a:effectLst/>
                <a:uLnTx/>
                <a:uFillTx/>
                <a:latin typeface="Calibri"/>
                <a:ea typeface="+mj-ea"/>
                <a:cs typeface="+mj-cs"/>
              </a:rPr>
              <a:t> , </a:t>
            </a:r>
            <a:r>
              <a:rPr kumimoji="0" lang="en-US" sz="1600" b="0" i="0" u="none" strike="noStrike" kern="0" cap="none" spc="0" normalizeH="0" baseline="0" noProof="0" dirty="0" err="1" smtClean="0">
                <a:ln>
                  <a:noFill/>
                </a:ln>
                <a:effectLst/>
                <a:uLnTx/>
                <a:uFillTx/>
                <a:latin typeface="Calibri"/>
                <a:ea typeface="+mj-ea"/>
                <a:cs typeface="+mj-cs"/>
              </a:rPr>
              <a:t>bunları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kullanan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tesislerin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Bloodborne</a:t>
            </a:r>
            <a:r>
              <a:rPr kumimoji="0" lang="en-US" sz="1600" b="0" i="0" u="none" strike="noStrike" kern="0" cap="none" spc="0" normalizeH="0" baseline="0" noProof="0" dirty="0" smtClean="0">
                <a:ln>
                  <a:noFill/>
                </a:ln>
                <a:effectLst/>
                <a:uLnTx/>
                <a:uFillTx/>
                <a:latin typeface="Calibri"/>
                <a:ea typeface="+mj-ea"/>
                <a:cs typeface="+mj-cs"/>
              </a:rPr>
              <a:t> Pathogens </a:t>
            </a:r>
            <a:r>
              <a:rPr kumimoji="0" lang="en-US" sz="1600" b="0" i="0" u="none" strike="noStrike" kern="0" cap="none" spc="0" normalizeH="0" baseline="0" noProof="0" dirty="0" err="1" smtClean="0">
                <a:ln>
                  <a:noFill/>
                </a:ln>
                <a:effectLst/>
                <a:uLnTx/>
                <a:uFillTx/>
                <a:latin typeface="Calibri"/>
                <a:ea typeface="+mj-ea"/>
                <a:cs typeface="+mj-cs"/>
              </a:rPr>
              <a:t>Standardının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diğer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tüm</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hükümlerine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uyması</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koşuluyla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evrensel</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önlemlere</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bir</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alternatif</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olarak</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bu</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yaklaşımların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uygulanmasına</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izin</a:t>
            </a:r>
            <a:r>
              <a:rPr kumimoji="0" lang="en-US" sz="1600" b="0" i="0" u="none" strike="noStrike" kern="0" cap="none" spc="0" normalizeH="0" baseline="0" noProof="0" dirty="0" smtClean="0">
                <a:ln>
                  <a:noFill/>
                </a:ln>
                <a:effectLst/>
                <a:uLnTx/>
                <a:uFillTx/>
                <a:latin typeface="Calibri"/>
                <a:ea typeface="+mj-ea"/>
                <a:cs typeface="+mj-cs"/>
              </a:rPr>
              <a:t> </a:t>
            </a:r>
            <a:r>
              <a:rPr kumimoji="0" lang="en-US" sz="1600" b="0" i="0" u="none" strike="noStrike" kern="0" cap="none" spc="0" normalizeH="0" baseline="0" noProof="0" dirty="0" err="1" smtClean="0">
                <a:ln>
                  <a:noFill/>
                </a:ln>
                <a:effectLst/>
                <a:uLnTx/>
                <a:uFillTx/>
                <a:latin typeface="Calibri"/>
                <a:ea typeface="+mj-ea"/>
                <a:cs typeface="+mj-cs"/>
              </a:rPr>
              <a:t>verir</a:t>
            </a:r>
            <a:r>
              <a:rPr kumimoji="0" lang="en-US" sz="1600" b="0" i="0" u="none" strike="noStrike" kern="0" cap="none" spc="0" normalizeH="0" baseline="0" noProof="0" dirty="0" smtClean="0">
                <a:ln>
                  <a:noFill/>
                </a:ln>
                <a:effectLst/>
                <a:uLnTx/>
                <a:uFillTx/>
                <a:latin typeface="Calibri"/>
                <a:ea typeface="+mj-ea"/>
                <a:cs typeface="+mj-cs"/>
              </a:rPr>
              <a:t> . </a:t>
            </a:r>
            <a:endParaRPr kumimoji="0" lang="en-US" sz="1800" b="0" i="0" u="none" strike="noStrike" kern="0" cap="none" spc="0" normalizeH="0" baseline="0" noProof="0" dirty="0" smtClean="0">
              <a:ln>
                <a:noFill/>
              </a:ln>
              <a:effectLst/>
              <a:uLnTx/>
              <a:uFillTx/>
            </a:endParaRPr>
          </a:p>
        </p:txBody>
      </p:sp>
    </p:spTree>
    <p:extLst>
      <p:ext uri="{BB962C8B-B14F-4D97-AF65-F5344CB8AC3E}">
        <p14:creationId xmlns:p14="http://schemas.microsoft.com/office/powerpoint/2010/main" val="29847479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3"/>
          <p:cNvSpPr txBox="1">
            <a:spLocks/>
          </p:cNvSpPr>
          <p:nvPr/>
        </p:nvSpPr>
        <p:spPr>
          <a:xfrm>
            <a:off x="683568" y="1627803"/>
            <a:ext cx="7858148" cy="9429816"/>
          </a:xfrm>
          <a:prstGeom prst="rect">
            <a:avLst/>
          </a:prstGeom>
        </p:spPr>
        <p:txBody>
          <a:bodyPr vert="horz" lIns="0" tIns="45720" rIns="0" bIns="0" anchor="b">
            <a:normAutofit fontScale="975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Kabul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Edilen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Kontroller</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Çalışma</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Uygulamaları</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Kanla</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Bulaşan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Patojenler</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Standardı</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Geçerli</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Olmadığında</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Bile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Kullanım</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1" i="0" u="none" strike="noStrike" kern="1200" cap="none" spc="0" normalizeH="0" baseline="0" noProof="0" dirty="0" smtClean="0">
                <a:ln>
                  <a:noFill/>
                </a:ln>
                <a:solidFill>
                  <a:schemeClr val="tx1"/>
                </a:solidFill>
                <a:effectLst/>
                <a:uLnTx/>
                <a:uFillTx/>
                <a:latin typeface="Calibri"/>
                <a:ea typeface="+mj-ea"/>
                <a:cs typeface="+mj-cs"/>
              </a:rPr>
            </a:b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kullanın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o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CDC'ye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göre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hem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nozokomiyal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hem de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toplum</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enfeksiyonlarının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insidansında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azalma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sonuçlanır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Ulusal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uluslararası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enfeksiyon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önleme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kuruluşlarının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yönergeleri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enfeksiyonları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önlemede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önemli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prosedür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olduğunu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defalarca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kabul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etmiştir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Buna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rağmen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hizmeti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sunucularının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uyumu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zayıftır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CDC ). </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o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Düz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sabunla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çoğu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geçici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mikrobiyal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florayı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etkili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şekilde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ortadan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kaldırır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İyi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bileşenleri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yeterli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miktarda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sabun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kullanmak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sürtünme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oluşturmak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ovmak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akan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altında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durulamak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alır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kurutmanın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mekanik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etkisi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mevcut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geçici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bakterilerin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çoğunu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ortadan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kaldırır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o Hasta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temasları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vücut</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sıvıları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sekresyonlar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dışkılar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bunlarla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kontamine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olmuş</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ekipman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eşyalarla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temastan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mümkün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olduğunca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çabuk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iyice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yıkanması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enfeksiyon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izolasyon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önlemlerinin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önemli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bileşenidir</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4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4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4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320113190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6" name="Title 1"/>
          <p:cNvSpPr txBox="1">
            <a:spLocks/>
          </p:cNvSpPr>
          <p:nvPr/>
        </p:nvSpPr>
        <p:spPr>
          <a:xfrm>
            <a:off x="179512" y="2060848"/>
            <a:ext cx="8964488" cy="5653870"/>
          </a:xfrm>
          <a:prstGeom prst="rect">
            <a:avLst/>
          </a:prstGeom>
        </p:spPr>
        <p:txBody>
          <a:bodyPr vert="horz" lIns="0" tIns="45720" rIns="0" bIns="0" anchor="b">
            <a:normAutofit fontScale="97500"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Eldiven</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1" i="0" u="none" strike="noStrike" kern="1200" cap="none" spc="0" normalizeH="0" baseline="0" noProof="0" dirty="0" err="1" smtClean="0">
                <a:ln>
                  <a:noFill/>
                </a:ln>
                <a:solidFill>
                  <a:schemeClr val="tx1"/>
                </a:solidFill>
                <a:effectLst/>
                <a:uLnTx/>
                <a:uFillTx/>
                <a:latin typeface="Calibri"/>
                <a:ea typeface="+mj-ea"/>
                <a:cs typeface="+mj-cs"/>
              </a:rPr>
              <a:t>giy</a:t>
            </a:r>
            <a:r>
              <a:rPr kumimoji="0" lang="en-US" sz="1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yanı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de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mikroorganizmaların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bulaşma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risklerini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azaltmada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önemli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rol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oynamaktadır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hastanelerde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üç</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önemli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nedenle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giyilir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o İlk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işçilerin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ellerinin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kirlenmesini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önlemek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bariyer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sağlamak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üzere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giyilir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o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İkinci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invazif</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hasta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bakımı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prosedürleri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hastanın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sağlam</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olmayan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cildine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dokunmayı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içeren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hasta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bakımı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prosedürleri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personelin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ellerinde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bulunan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mikroorganizmaların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hastalara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bulaşma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olasılığını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azaltmak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giyilir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o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Üçüncüsü</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hastadan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nesneden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gelen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mikroorganizmalarla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kontamine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olmuş</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personelin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ellerinin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mikroorganizmaları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başka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hastaya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bulaştırma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olasılığını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azaltmak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giyilir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Bunu</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önlemek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hasta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temasları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değiştirilmeli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çıkarıldıktan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yıkanmalıdır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giymek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ihtiyacını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ortadan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kaldırmaz</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çünkü</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eldivenlerde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küçük</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belli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olmayan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kusurlar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olabilir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kullanım</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yırtılabilir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eldivenlerin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çıkarılması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sırasında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eller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kirlenebilir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800" b="0" i="0" u="none" strike="noStrike" kern="1200" cap="none" spc="0" normalizeH="0" baseline="0" noProof="0" dirty="0" smtClean="0">
                <a:ln>
                  <a:noFill/>
                </a:ln>
                <a:solidFill>
                  <a:schemeClr val="tx1"/>
                </a:solidFill>
                <a:effectLst/>
                <a:uLnTx/>
                <a:uFillTx/>
                <a:latin typeface="Calibri"/>
                <a:ea typeface="+mj-ea"/>
                <a:cs typeface="+mj-cs"/>
              </a:rPr>
            </a:b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Hasta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temasları</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arasında</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eldiven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değiştirilmemesi</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enfeksiyon</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1800" b="0" i="0" u="none" strike="noStrike" kern="1200" cap="none" spc="0" normalizeH="0" baseline="0" noProof="0" dirty="0" err="1" smtClean="0">
                <a:ln>
                  <a:noFill/>
                </a:ln>
                <a:solidFill>
                  <a:schemeClr val="tx1"/>
                </a:solidFill>
                <a:effectLst/>
                <a:uLnTx/>
                <a:uFillTx/>
                <a:latin typeface="Calibri"/>
                <a:ea typeface="+mj-ea"/>
                <a:cs typeface="+mj-cs"/>
              </a:rPr>
              <a:t>tehlikesidir</a:t>
            </a:r>
            <a:r>
              <a:rPr kumimoji="0" lang="en-US" sz="18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8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8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r>
              <a:rPr kumimoji="0" lang="tr-TR" sz="16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16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18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213902016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Title 3"/>
          <p:cNvSpPr txBox="1">
            <a:spLocks/>
          </p:cNvSpPr>
          <p:nvPr/>
        </p:nvSpPr>
        <p:spPr>
          <a:xfrm>
            <a:off x="247602" y="1196752"/>
            <a:ext cx="8734396" cy="607220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800" b="1" i="0" u="none" strike="noStrike" kern="1200" cap="none" spc="0" normalizeH="0" baseline="0" noProof="0" dirty="0" smtClean="0">
                <a:ln>
                  <a:noFill/>
                </a:ln>
                <a:solidFill>
                  <a:srgbClr val="69676D"/>
                </a:solidFill>
                <a:effectLst/>
                <a:uLnTx/>
                <a:uFillTx/>
                <a:latin typeface="Calibri"/>
                <a:ea typeface="+mj-ea"/>
                <a:cs typeface="+mj-cs"/>
              </a:rPr>
              <a:t>                        </a:t>
            </a:r>
            <a:r>
              <a:rPr kumimoji="0" lang="tr-TR" sz="2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Hijyen</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kişisel</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korunma</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4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400" b="1" i="0" u="none" strike="noStrike" kern="1200" cap="none" spc="0" normalizeH="0" baseline="0" noProof="0" dirty="0" smtClean="0">
                <a:ln>
                  <a:noFill/>
                </a:ln>
                <a:solidFill>
                  <a:schemeClr val="tx1"/>
                </a:solidFill>
                <a:effectLst/>
                <a:uLnTx/>
                <a:uFillTx/>
                <a:latin typeface="Calibri"/>
                <a:ea typeface="+mj-ea"/>
                <a:cs typeface="+mj-cs"/>
              </a:rPr>
            </a:br>
            <a:r>
              <a:rPr kumimoji="0" lang="tr-TR" sz="24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4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i="0" u="none" strike="noStrike" kern="1200" cap="none" spc="0" normalizeH="0" baseline="0" noProof="0" dirty="0" smtClean="0">
                <a:ln>
                  <a:noFill/>
                </a:ln>
                <a:solidFill>
                  <a:schemeClr val="tx1"/>
                </a:solidFill>
                <a:effectLst/>
                <a:uLnTx/>
                <a:uFillTx/>
                <a:latin typeface="Calibri"/>
                <a:ea typeface="+mj-ea"/>
                <a:cs typeface="+mj-cs"/>
              </a:rPr>
            </a:br>
            <a:r>
              <a:rPr kumimoji="0" lang="en-US" sz="2000" i="0" u="none" strike="noStrike" kern="1200" cap="none" spc="0" normalizeH="0" baseline="0" noProof="0" dirty="0" smtClean="0">
                <a:ln>
                  <a:noFill/>
                </a:ln>
                <a:solidFill>
                  <a:schemeClr val="tx1"/>
                </a:solidFill>
                <a:effectLst/>
                <a:uLnTx/>
                <a:uFillTx/>
                <a:latin typeface="Calibri"/>
                <a:ea typeface="+mj-ea"/>
                <a:cs typeface="+mj-cs"/>
              </a:rPr>
              <a:t>a)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biyolojik</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etkenlerin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bulaşma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riskinin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olduğu</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çalışma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alanlarında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yiyip</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içmeleri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engellenir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i="0" u="none" strike="noStrike" kern="1200" cap="none" spc="0" normalizeH="0" baseline="0" noProof="0" dirty="0" smtClean="0">
                <a:ln>
                  <a:noFill/>
                </a:ln>
                <a:solidFill>
                  <a:schemeClr val="tx1"/>
                </a:solidFill>
                <a:effectLst/>
                <a:uLnTx/>
                <a:uFillTx/>
                <a:latin typeface="Calibri"/>
                <a:ea typeface="+mj-ea"/>
                <a:cs typeface="+mj-cs"/>
              </a:rPr>
            </a:br>
            <a:r>
              <a:rPr kumimoji="0" lang="en-US" sz="2000" i="0" u="none" strike="noStrike" kern="1200" cap="none" spc="0" normalizeH="0" baseline="0" noProof="0" dirty="0" smtClean="0">
                <a:ln>
                  <a:noFill/>
                </a:ln>
                <a:solidFill>
                  <a:schemeClr val="tx1"/>
                </a:solidFill>
                <a:effectLst/>
                <a:uLnTx/>
                <a:uFillTx/>
                <a:latin typeface="Calibri"/>
                <a:ea typeface="+mj-ea"/>
                <a:cs typeface="+mj-cs"/>
              </a:rPr>
              <a:t>b)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Çalışanlara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giysi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diğer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özel</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giysi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sağlanır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i="0" u="none" strike="noStrike" kern="1200" cap="none" spc="0" normalizeH="0" baseline="0" noProof="0" dirty="0" smtClean="0">
                <a:ln>
                  <a:noFill/>
                </a:ln>
                <a:solidFill>
                  <a:schemeClr val="tx1"/>
                </a:solidFill>
                <a:effectLst/>
                <a:uLnTx/>
                <a:uFillTx/>
                <a:latin typeface="Calibri"/>
                <a:ea typeface="+mj-ea"/>
                <a:cs typeface="+mj-cs"/>
              </a:rPr>
            </a:br>
            <a:r>
              <a:rPr kumimoji="0" lang="en-US" sz="2000" i="0" u="none" strike="noStrike" kern="1200" cap="none" spc="0" normalizeH="0" baseline="0" noProof="0" dirty="0" smtClean="0">
                <a:ln>
                  <a:noFill/>
                </a:ln>
                <a:solidFill>
                  <a:schemeClr val="tx1"/>
                </a:solidFill>
                <a:effectLst/>
                <a:uLnTx/>
                <a:uFillTx/>
                <a:latin typeface="Calibri"/>
                <a:ea typeface="+mj-ea"/>
                <a:cs typeface="+mj-cs"/>
              </a:rPr>
              <a:t>c)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Çalışanlara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göz</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yıkama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sıvıları</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cilt</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antiseptikleri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de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dahil</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yeterli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temizlik</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malzemeleri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bulunan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yıkanma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tuvalet</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imkanları</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sağlanır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i="0" u="none" strike="noStrike" kern="1200" cap="none" spc="0" normalizeH="0" baseline="0" noProof="0" dirty="0" smtClean="0">
                <a:ln>
                  <a:noFill/>
                </a:ln>
                <a:solidFill>
                  <a:schemeClr val="tx1"/>
                </a:solidFill>
                <a:effectLst/>
                <a:uLnTx/>
                <a:uFillTx/>
                <a:latin typeface="Calibri"/>
                <a:ea typeface="+mj-ea"/>
                <a:cs typeface="+mj-cs"/>
              </a:rPr>
            </a:br>
            <a:r>
              <a:rPr kumimoji="0" lang="en-US" sz="2000" i="0" u="none" strike="noStrike" kern="1200" cap="none" spc="0" normalizeH="0" baseline="0" noProof="0" dirty="0" smtClean="0">
                <a:ln>
                  <a:noFill/>
                </a:ln>
                <a:solidFill>
                  <a:schemeClr val="tx1"/>
                </a:solidFill>
                <a:effectLst/>
                <a:uLnTx/>
                <a:uFillTx/>
                <a:latin typeface="Calibri"/>
                <a:ea typeface="+mj-ea"/>
                <a:cs typeface="+mj-cs"/>
              </a:rPr>
              <a:t>ç)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Gerekli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donanım</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ekipman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belirlenmiş</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yerde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uygun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muhafaza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edilir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kullanımdan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mümkünse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kullanımdan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önce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edilip</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temizlenir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Koruyucu</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donanım</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ekipman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kullanımından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önce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bozuksa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tamir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edilir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değiştirilir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i="0" u="none" strike="noStrike" kern="1200" cap="none" spc="0" normalizeH="0" baseline="0" noProof="0" dirty="0" smtClean="0">
                <a:ln>
                  <a:noFill/>
                </a:ln>
                <a:solidFill>
                  <a:schemeClr val="tx1"/>
                </a:solidFill>
                <a:effectLst/>
                <a:uLnTx/>
                <a:uFillTx/>
                <a:latin typeface="Calibri"/>
                <a:ea typeface="+mj-ea"/>
                <a:cs typeface="+mj-cs"/>
              </a:rPr>
            </a:br>
            <a:r>
              <a:rPr kumimoji="0" lang="en-US" sz="2000" i="0" u="none" strike="noStrike" kern="1200" cap="none" spc="0" normalizeH="0" baseline="0" noProof="0" dirty="0" smtClean="0">
                <a:ln>
                  <a:noFill/>
                </a:ln>
                <a:solidFill>
                  <a:schemeClr val="tx1"/>
                </a:solidFill>
                <a:effectLst/>
                <a:uLnTx/>
                <a:uFillTx/>
                <a:latin typeface="Calibri"/>
                <a:ea typeface="+mj-ea"/>
                <a:cs typeface="+mj-cs"/>
              </a:rPr>
              <a:t>d) İnsan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hayvan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kaynaklı</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numunelerin</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alınması</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işlem</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yapılması</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incelenmesi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yöntemleri</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i="0" u="none" strike="noStrike" kern="1200" cap="none" spc="0" normalizeH="0" baseline="0" noProof="0" dirty="0" err="1" smtClean="0">
                <a:ln>
                  <a:noFill/>
                </a:ln>
                <a:solidFill>
                  <a:schemeClr val="tx1"/>
                </a:solidFill>
                <a:effectLst/>
                <a:uLnTx/>
                <a:uFillTx/>
                <a:latin typeface="Calibri"/>
                <a:ea typeface="+mj-ea"/>
                <a:cs typeface="+mj-cs"/>
              </a:rPr>
              <a:t>belirlenir</a:t>
            </a:r>
            <a:r>
              <a:rPr kumimoji="0" lang="en-US" sz="200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1"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1"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r>
              <a:rPr kumimoji="0" lang="tr-TR" sz="2000" b="0" i="0" u="none" strike="noStrike" kern="1200" cap="none" spc="0" normalizeH="0" baseline="0" noProof="0" dirty="0" smtClean="0">
                <a:ln>
                  <a:noFill/>
                </a:ln>
                <a:solidFill>
                  <a:srgbClr val="69676D"/>
                </a:solidFill>
                <a:effectLst/>
                <a:uLnTx/>
                <a:uFillTx/>
                <a:latin typeface="Calibri"/>
                <a:ea typeface="+mj-ea"/>
                <a:cs typeface="+mj-cs"/>
              </a:rPr>
              <a:t/>
            </a:r>
            <a:br>
              <a:rPr kumimoji="0" lang="tr-TR" sz="2000" b="0" i="0" u="none" strike="noStrike" kern="1200" cap="none" spc="0" normalizeH="0" baseline="0" noProof="0" dirty="0" smtClean="0">
                <a:ln>
                  <a:noFill/>
                </a:ln>
                <a:solidFill>
                  <a:srgbClr val="69676D"/>
                </a:solidFill>
                <a:effectLst/>
                <a:uLnTx/>
                <a:uFillTx/>
                <a:latin typeface="Calibri"/>
                <a:ea typeface="+mj-ea"/>
                <a:cs typeface="+mj-cs"/>
              </a:rPr>
            </a:br>
            <a:endParaRPr kumimoji="0" lang="en-US" sz="2000" b="0" i="0" u="none" strike="noStrike" kern="1200" cap="none" spc="0" normalizeH="0" baseline="0" noProof="0" dirty="0">
              <a:ln>
                <a:noFill/>
              </a:ln>
              <a:solidFill>
                <a:srgbClr val="69676D"/>
              </a:solidFill>
              <a:effectLst/>
              <a:uLnTx/>
              <a:uFillTx/>
              <a:latin typeface="Calibri"/>
              <a:ea typeface="+mj-ea"/>
              <a:cs typeface="+mj-cs"/>
            </a:endParaRPr>
          </a:p>
        </p:txBody>
      </p:sp>
    </p:spTree>
    <p:extLst>
      <p:ext uri="{BB962C8B-B14F-4D97-AF65-F5344CB8AC3E}">
        <p14:creationId xmlns:p14="http://schemas.microsoft.com/office/powerpoint/2010/main" val="109481757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425500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0"/>
            <a:ext cx="9036496" cy="6874756"/>
          </a:xfrm>
          <a:prstGeom prst="rect">
            <a:avLst/>
          </a:prstGeom>
        </p:spPr>
      </p:pic>
    </p:spTree>
    <p:extLst>
      <p:ext uri="{BB962C8B-B14F-4D97-AF65-F5344CB8AC3E}">
        <p14:creationId xmlns:p14="http://schemas.microsoft.com/office/powerpoint/2010/main" val="26726563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464028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1" y="0"/>
            <a:ext cx="9144000" cy="6929845"/>
          </a:xfrm>
          <a:prstGeom prst="rect">
            <a:avLst/>
          </a:prstGeom>
        </p:spPr>
      </p:pic>
    </p:spTree>
    <p:extLst>
      <p:ext uri="{BB962C8B-B14F-4D97-AF65-F5344CB8AC3E}">
        <p14:creationId xmlns:p14="http://schemas.microsoft.com/office/powerpoint/2010/main" val="19770949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5" name="Başlık 1"/>
          <p:cNvSpPr txBox="1">
            <a:spLocks/>
          </p:cNvSpPr>
          <p:nvPr/>
        </p:nvSpPr>
        <p:spPr>
          <a:xfrm>
            <a:off x="-180528" y="940467"/>
            <a:ext cx="8229600" cy="11430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eaLnBrk="1" hangingPunct="1">
              <a:lnSpc>
                <a:spcPct val="100000"/>
              </a:lnSpc>
              <a:spcBef>
                <a:spcPts val="0"/>
              </a:spcBef>
              <a:spcAft>
                <a:spcPts val="0"/>
              </a:spcAft>
              <a:buClr>
                <a:srgbClr val="000000"/>
              </a:buClr>
              <a:buSzPts val="1400"/>
              <a:buFont typeface="Arial"/>
              <a:buNone/>
              <a:defRPr sz="4400" b="1" i="0" u="none" strike="noStrike" cap="none">
                <a:solidFill>
                  <a:srgbClr val="515151"/>
                </a:solidFill>
                <a:latin typeface="Calibri"/>
                <a:ea typeface="Calibri"/>
                <a:cs typeface="Calibri"/>
                <a:sym typeface="Calibri"/>
              </a:defRPr>
            </a:lvl1pPr>
            <a:lvl2pPr marR="0" lvl="1"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2pPr>
            <a:lvl3pPr marR="0" lvl="2"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3pPr>
            <a:lvl4pPr marR="0" lvl="3"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4pPr>
            <a:lvl5pPr marR="0" lvl="4"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5pPr>
            <a:lvl6pPr marR="0" lvl="5"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6pPr>
            <a:lvl7pPr marR="0" lvl="6"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7pPr>
            <a:lvl8pPr marR="0" lvl="7"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8pPr>
            <a:lvl9pPr marR="0" lvl="8" algn="ctr" rtl="0" eaLnBrk="1" hangingPunct="1">
              <a:lnSpc>
                <a:spcPct val="100000"/>
              </a:lnSpc>
              <a:spcBef>
                <a:spcPts val="0"/>
              </a:spcBef>
              <a:spcAft>
                <a:spcPts val="0"/>
              </a:spcAft>
              <a:buClr>
                <a:srgbClr val="000000"/>
              </a:buClr>
              <a:buSzPts val="1400"/>
              <a:buFont typeface="Arial"/>
              <a:buNone/>
              <a:defRPr sz="4400" b="1" i="0" u="none" strike="noStrike" cap="none">
                <a:solidFill>
                  <a:schemeClr val="dk1"/>
                </a:solidFill>
                <a:latin typeface="Calibri"/>
                <a:ea typeface="Calibri"/>
                <a:cs typeface="Calibri"/>
                <a:sym typeface="Calibri"/>
              </a:defRPr>
            </a:lvl9pPr>
          </a:lstStyle>
          <a:p>
            <a:r>
              <a:rPr lang="tr-TR" sz="2800" kern="0" dirty="0" smtClean="0"/>
              <a:t>           </a:t>
            </a:r>
            <a:r>
              <a:rPr lang="en-US" sz="2800" kern="0" dirty="0" err="1" smtClean="0">
                <a:solidFill>
                  <a:schemeClr val="tx1"/>
                </a:solidFill>
              </a:rPr>
              <a:t>Biyolojik</a:t>
            </a:r>
            <a:r>
              <a:rPr lang="en-US" sz="2800" kern="0" dirty="0" smtClean="0">
                <a:solidFill>
                  <a:schemeClr val="tx1"/>
                </a:solidFill>
              </a:rPr>
              <a:t> </a:t>
            </a:r>
            <a:r>
              <a:rPr lang="en-US" sz="2800" kern="0" dirty="0" err="1" smtClean="0">
                <a:solidFill>
                  <a:schemeClr val="tx1"/>
                </a:solidFill>
              </a:rPr>
              <a:t>Etkenlerin</a:t>
            </a:r>
            <a:r>
              <a:rPr lang="en-US" sz="2800" kern="0" dirty="0" smtClean="0">
                <a:solidFill>
                  <a:schemeClr val="tx1"/>
                </a:solidFill>
              </a:rPr>
              <a:t> </a:t>
            </a:r>
            <a:r>
              <a:rPr lang="en-US" sz="2800" kern="0" dirty="0" err="1" smtClean="0">
                <a:solidFill>
                  <a:schemeClr val="tx1"/>
                </a:solidFill>
              </a:rPr>
              <a:t>Enfeksiyon</a:t>
            </a:r>
            <a:r>
              <a:rPr lang="en-US" sz="2800" kern="0" dirty="0" smtClean="0">
                <a:solidFill>
                  <a:schemeClr val="tx1"/>
                </a:solidFill>
              </a:rPr>
              <a:t> </a:t>
            </a:r>
            <a:r>
              <a:rPr lang="tr-TR" sz="2800" kern="0" dirty="0" smtClean="0">
                <a:solidFill>
                  <a:schemeClr val="tx1"/>
                </a:solidFill>
              </a:rPr>
              <a:t>Risk Düzeyleri</a:t>
            </a:r>
            <a:endParaRPr lang="tr-TR" sz="2800" kern="0" dirty="0">
              <a:solidFill>
                <a:schemeClr val="tx1"/>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891938885"/>
              </p:ext>
            </p:extLst>
          </p:nvPr>
        </p:nvGraphicFramePr>
        <p:xfrm>
          <a:off x="611560" y="1742993"/>
          <a:ext cx="7992888" cy="4947022"/>
        </p:xfrm>
        <a:graphic>
          <a:graphicData uri="http://schemas.openxmlformats.org/drawingml/2006/table">
            <a:tbl>
              <a:tblPr firstRow="1" bandRow="1"/>
              <a:tblGrid>
                <a:gridCol w="2700802">
                  <a:extLst>
                    <a:ext uri="{9D8B030D-6E8A-4147-A177-3AD203B41FA5}">
                      <a16:colId xmlns:a16="http://schemas.microsoft.com/office/drawing/2014/main" val="20000"/>
                    </a:ext>
                  </a:extLst>
                </a:gridCol>
                <a:gridCol w="5292086">
                  <a:extLst>
                    <a:ext uri="{9D8B030D-6E8A-4147-A177-3AD203B41FA5}">
                      <a16:colId xmlns:a16="http://schemas.microsoft.com/office/drawing/2014/main" val="20001"/>
                    </a:ext>
                  </a:extLst>
                </a:gridCol>
              </a:tblGrid>
              <a:tr h="83222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en-US" sz="1800" b="1" dirty="0" err="1" smtClean="0">
                          <a:solidFill>
                            <a:srgbClr val="FF0000"/>
                          </a:solidFill>
                        </a:rPr>
                        <a:t>Grup</a:t>
                      </a:r>
                      <a:r>
                        <a:rPr lang="en-US" sz="1800" b="1" dirty="0" smtClean="0">
                          <a:solidFill>
                            <a:srgbClr val="FF0000"/>
                          </a:solidFill>
                        </a:rPr>
                        <a:t> 1 </a:t>
                      </a:r>
                      <a:r>
                        <a:rPr lang="en-US" sz="1800" b="1" dirty="0" err="1" smtClean="0">
                          <a:solidFill>
                            <a:srgbClr val="FF0000"/>
                          </a:solidFill>
                        </a:rPr>
                        <a:t>biyolojik</a:t>
                      </a:r>
                      <a:r>
                        <a:rPr lang="en-US" sz="1800" b="1" dirty="0" smtClean="0">
                          <a:solidFill>
                            <a:srgbClr val="FF0000"/>
                          </a:solidFill>
                        </a:rPr>
                        <a:t> </a:t>
                      </a:r>
                      <a:r>
                        <a:rPr lang="en-US" sz="1800" b="1" dirty="0" err="1" smtClean="0">
                          <a:solidFill>
                            <a:srgbClr val="FF0000"/>
                          </a:solidFill>
                        </a:rPr>
                        <a:t>etkenler</a:t>
                      </a:r>
                      <a:r>
                        <a:rPr lang="en-US" sz="1800" b="1" dirty="0" smtClean="0">
                          <a:solidFill>
                            <a:srgbClr val="FF0000"/>
                          </a:solidFill>
                        </a:rPr>
                        <a:t> </a:t>
                      </a:r>
                      <a:endParaRPr lang="en-US" b="1"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BB1C9">
                        <a:lumMod val="60000"/>
                        <a:lumOff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en-US" sz="1800" b="1" dirty="0" smtClean="0"/>
                        <a:t>Düzeyleri </a:t>
                      </a:r>
                      <a:r>
                        <a:rPr lang="tr-TR" sz="1800" b="1" dirty="0" smtClean="0"/>
                        <a:t>i</a:t>
                      </a:r>
                      <a:r>
                        <a:rPr lang="en-US" sz="1800" b="1" dirty="0" smtClean="0"/>
                        <a:t>nsanda hastalığa yol açma ihtimali bulunmayan biyolojik etkenler.</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6BB1C9">
                        <a:lumMod val="75000"/>
                      </a:srgbClr>
                    </a:solidFill>
                  </a:tcPr>
                </a:tc>
                <a:extLst>
                  <a:ext uri="{0D108BD9-81ED-4DB2-BD59-A6C34878D82A}">
                    <a16:rowId xmlns:a16="http://schemas.microsoft.com/office/drawing/2014/main" val="10000"/>
                  </a:ext>
                </a:extLst>
              </a:tr>
              <a:tr h="1156152">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solidFill>
                            <a:srgbClr val="FF0000"/>
                          </a:solidFill>
                        </a:rPr>
                        <a:t>Grup</a:t>
                      </a:r>
                      <a:r>
                        <a:rPr lang="en-US" sz="1800" b="1" dirty="0" smtClean="0">
                          <a:solidFill>
                            <a:srgbClr val="FF0000"/>
                          </a:solidFill>
                        </a:rPr>
                        <a:t> 2 </a:t>
                      </a:r>
                      <a:r>
                        <a:rPr lang="en-US" sz="1800" b="1" dirty="0" err="1" smtClean="0">
                          <a:solidFill>
                            <a:srgbClr val="FF0000"/>
                          </a:solidFill>
                        </a:rPr>
                        <a:t>biyolojik</a:t>
                      </a:r>
                      <a:r>
                        <a:rPr lang="en-US" sz="1800" b="1" dirty="0" smtClean="0">
                          <a:solidFill>
                            <a:srgbClr val="FF0000"/>
                          </a:solidFill>
                        </a:rPr>
                        <a:t> </a:t>
                      </a:r>
                      <a:r>
                        <a:rPr lang="en-US" sz="1800" b="1" dirty="0" err="1" smtClean="0">
                          <a:solidFill>
                            <a:srgbClr val="FF0000"/>
                          </a:solidFill>
                        </a:rPr>
                        <a:t>etkenler</a:t>
                      </a:r>
                      <a:r>
                        <a:rPr lang="en-US" sz="1800" b="1" dirty="0" smtClean="0">
                          <a:solidFill>
                            <a:srgbClr val="FF0000"/>
                          </a:solidFill>
                        </a:rPr>
                        <a:t> </a:t>
                      </a:r>
                      <a:endParaRPr lang="en-US" b="1" dirty="0">
                        <a:solidFill>
                          <a:srgbClr val="FF0000"/>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60000"/>
                        <a:lumOff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t>İnsanda</a:t>
                      </a:r>
                      <a:r>
                        <a:rPr lang="en-US" sz="1800" b="1" dirty="0" smtClean="0"/>
                        <a:t> </a:t>
                      </a:r>
                      <a:r>
                        <a:rPr lang="en-US" sz="1800" b="1" dirty="0" err="1" smtClean="0"/>
                        <a:t>hastalığa</a:t>
                      </a:r>
                      <a:r>
                        <a:rPr lang="en-US" sz="1800" b="1" dirty="0" smtClean="0"/>
                        <a:t> </a:t>
                      </a:r>
                      <a:r>
                        <a:rPr lang="en-US" sz="1800" b="1" dirty="0" err="1" smtClean="0"/>
                        <a:t>neden</a:t>
                      </a:r>
                      <a:r>
                        <a:rPr lang="en-US" sz="1800" b="1" dirty="0" smtClean="0"/>
                        <a:t> </a:t>
                      </a:r>
                      <a:r>
                        <a:rPr lang="en-US" sz="1800" b="1" dirty="0" err="1" smtClean="0"/>
                        <a:t>olabilen</a:t>
                      </a:r>
                      <a:r>
                        <a:rPr lang="en-US" sz="1800" b="1" dirty="0" smtClean="0"/>
                        <a:t>, </a:t>
                      </a:r>
                      <a:r>
                        <a:rPr lang="en-US" sz="1800" b="1" dirty="0" err="1" smtClean="0"/>
                        <a:t>çalışanlara</a:t>
                      </a:r>
                      <a:r>
                        <a:rPr lang="en-US" sz="1800" b="1" dirty="0" smtClean="0"/>
                        <a:t> </a:t>
                      </a:r>
                      <a:r>
                        <a:rPr lang="en-US" sz="1800" b="1" dirty="0" err="1" smtClean="0"/>
                        <a:t>zarar</a:t>
                      </a:r>
                      <a:r>
                        <a:rPr lang="en-US" sz="1800" b="1" dirty="0" smtClean="0"/>
                        <a:t> </a:t>
                      </a:r>
                      <a:r>
                        <a:rPr lang="en-US" sz="1800" b="1" dirty="0" err="1" smtClean="0"/>
                        <a:t>verebilecek</a:t>
                      </a:r>
                      <a:r>
                        <a:rPr lang="en-US" sz="1800" b="1" dirty="0" smtClean="0"/>
                        <a:t>, </a:t>
                      </a:r>
                      <a:r>
                        <a:rPr lang="en-US" sz="1800" b="1" dirty="0" err="1" smtClean="0"/>
                        <a:t>ancak</a:t>
                      </a:r>
                      <a:r>
                        <a:rPr lang="en-US" sz="1800" b="1" dirty="0" smtClean="0"/>
                        <a:t> </a:t>
                      </a:r>
                      <a:r>
                        <a:rPr lang="en-US" sz="1800" b="1" dirty="0" err="1" smtClean="0"/>
                        <a:t>topluma</a:t>
                      </a:r>
                      <a:r>
                        <a:rPr lang="en-US" sz="1800" b="1" dirty="0" smtClean="0"/>
                        <a:t> </a:t>
                      </a:r>
                      <a:r>
                        <a:rPr lang="en-US" sz="1800" b="1" dirty="0" err="1" smtClean="0"/>
                        <a:t>yayılma</a:t>
                      </a:r>
                      <a:r>
                        <a:rPr lang="en-US" sz="1800" b="1" dirty="0" smtClean="0"/>
                        <a:t> </a:t>
                      </a:r>
                      <a:r>
                        <a:rPr lang="en-US" sz="1800" b="1" dirty="0" err="1" smtClean="0"/>
                        <a:t>olasılığı</a:t>
                      </a:r>
                      <a:r>
                        <a:rPr lang="en-US" sz="1800" b="1" dirty="0" smtClean="0"/>
                        <a:t> </a:t>
                      </a:r>
                      <a:r>
                        <a:rPr lang="en-US" sz="1800" b="1" dirty="0" err="1" smtClean="0"/>
                        <a:t>olmayan</a:t>
                      </a:r>
                      <a:r>
                        <a:rPr lang="en-US" sz="1800" b="1" dirty="0" smtClean="0"/>
                        <a:t>, </a:t>
                      </a:r>
                      <a:r>
                        <a:rPr lang="en-US" sz="1800" b="1" dirty="0" err="1" smtClean="0"/>
                        <a:t>genellikle</a:t>
                      </a:r>
                      <a:r>
                        <a:rPr lang="en-US" sz="1800" b="1" dirty="0" smtClean="0"/>
                        <a:t> </a:t>
                      </a:r>
                      <a:r>
                        <a:rPr lang="en-US" sz="1800" b="1" dirty="0" err="1" smtClean="0"/>
                        <a:t>etkili</a:t>
                      </a:r>
                      <a:r>
                        <a:rPr lang="en-US" sz="1800" b="1" dirty="0" smtClean="0"/>
                        <a:t> </a:t>
                      </a:r>
                      <a:r>
                        <a:rPr lang="en-US" sz="1800" b="1" dirty="0" err="1" smtClean="0"/>
                        <a:t>korunma</a:t>
                      </a:r>
                      <a:r>
                        <a:rPr lang="en-US" sz="1800" b="1" dirty="0" smtClean="0"/>
                        <a:t> </a:t>
                      </a:r>
                      <a:r>
                        <a:rPr lang="en-US" sz="1800" b="1" dirty="0" err="1" smtClean="0"/>
                        <a:t>veya</a:t>
                      </a:r>
                      <a:r>
                        <a:rPr lang="en-US" sz="1800" b="1" dirty="0" smtClean="0"/>
                        <a:t> </a:t>
                      </a:r>
                      <a:r>
                        <a:rPr lang="en-US" sz="1800" b="1" dirty="0" err="1" smtClean="0"/>
                        <a:t>tedavi</a:t>
                      </a:r>
                      <a:r>
                        <a:rPr lang="en-US" sz="1800" b="1" dirty="0" smtClean="0"/>
                        <a:t> </a:t>
                      </a:r>
                      <a:r>
                        <a:rPr lang="en-US" sz="1800" b="1" dirty="0" err="1" smtClean="0"/>
                        <a:t>olanağı</a:t>
                      </a:r>
                      <a:r>
                        <a:rPr lang="en-US" sz="1800" b="1" dirty="0" smtClean="0"/>
                        <a:t> </a:t>
                      </a:r>
                      <a:r>
                        <a:rPr lang="en-US" sz="1800" b="1" dirty="0" err="1" smtClean="0"/>
                        <a:t>bulunan</a:t>
                      </a:r>
                      <a:r>
                        <a:rPr lang="en-US" sz="1800" b="1" dirty="0" smtClean="0"/>
                        <a:t> </a:t>
                      </a:r>
                      <a:r>
                        <a:rPr lang="en-US" sz="1800" b="1" dirty="0" err="1" smtClean="0"/>
                        <a:t>biyolojik</a:t>
                      </a:r>
                      <a:r>
                        <a:rPr lang="en-US" sz="1800" b="1" dirty="0" smtClean="0"/>
                        <a:t> </a:t>
                      </a:r>
                      <a:r>
                        <a:rPr lang="en-US" sz="1800" b="1" dirty="0" err="1" smtClean="0"/>
                        <a:t>etkenler</a:t>
                      </a:r>
                      <a:r>
                        <a:rPr lang="en-US" sz="1800" b="1" dirty="0" smtClean="0"/>
                        <a:t> </a:t>
                      </a:r>
                      <a:endParaRPr lang="en-US"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75000"/>
                      </a:srgbClr>
                    </a:solidFill>
                  </a:tcPr>
                </a:tc>
                <a:extLst>
                  <a:ext uri="{0D108BD9-81ED-4DB2-BD59-A6C34878D82A}">
                    <a16:rowId xmlns:a16="http://schemas.microsoft.com/office/drawing/2014/main" val="10001"/>
                  </a:ext>
                </a:extLst>
              </a:tr>
              <a:tr h="1421800">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solidFill>
                            <a:srgbClr val="FF0000"/>
                          </a:solidFill>
                        </a:rPr>
                        <a:t>Grup</a:t>
                      </a:r>
                      <a:r>
                        <a:rPr lang="en-US" sz="1800" b="1" dirty="0" smtClean="0">
                          <a:solidFill>
                            <a:srgbClr val="FF0000"/>
                          </a:solidFill>
                        </a:rPr>
                        <a:t> 3 </a:t>
                      </a:r>
                      <a:r>
                        <a:rPr lang="en-US" sz="1800" b="1" dirty="0" err="1" smtClean="0">
                          <a:solidFill>
                            <a:srgbClr val="FF0000"/>
                          </a:solidFill>
                        </a:rPr>
                        <a:t>biyolojik</a:t>
                      </a:r>
                      <a:r>
                        <a:rPr lang="en-US" sz="1800" b="1" dirty="0" smtClean="0">
                          <a:solidFill>
                            <a:srgbClr val="FF0000"/>
                          </a:solidFill>
                        </a:rPr>
                        <a:t> </a:t>
                      </a:r>
                      <a:r>
                        <a:rPr lang="en-US" sz="1800" b="1" dirty="0" err="1" smtClean="0">
                          <a:solidFill>
                            <a:srgbClr val="FF0000"/>
                          </a:solidFill>
                        </a:rPr>
                        <a:t>etkenler</a:t>
                      </a:r>
                      <a:r>
                        <a:rPr lang="en-US" sz="1800" b="1" dirty="0" smtClean="0">
                          <a:solidFill>
                            <a:srgbClr val="FF0000"/>
                          </a:solidFill>
                        </a:rPr>
                        <a:t> </a:t>
                      </a:r>
                      <a:endParaRPr lang="en-US" b="1"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60000"/>
                        <a:lumOff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t>İnsanda</a:t>
                      </a:r>
                      <a:r>
                        <a:rPr lang="en-US" sz="1800" b="1" dirty="0" smtClean="0"/>
                        <a:t> </a:t>
                      </a:r>
                      <a:r>
                        <a:rPr lang="en-US" sz="1800" b="1" dirty="0" err="1" smtClean="0"/>
                        <a:t>ağır</a:t>
                      </a:r>
                      <a:r>
                        <a:rPr lang="en-US" sz="1800" b="1" dirty="0" smtClean="0"/>
                        <a:t> </a:t>
                      </a:r>
                      <a:r>
                        <a:rPr lang="en-US" sz="1800" b="1" dirty="0" err="1" smtClean="0"/>
                        <a:t>hastalıklara</a:t>
                      </a:r>
                      <a:r>
                        <a:rPr lang="en-US" sz="1800" b="1" dirty="0" smtClean="0"/>
                        <a:t> </a:t>
                      </a:r>
                      <a:r>
                        <a:rPr lang="en-US" sz="1800" b="1" dirty="0" err="1" smtClean="0"/>
                        <a:t>neden</a:t>
                      </a:r>
                      <a:r>
                        <a:rPr lang="en-US" sz="1800" b="1" dirty="0" smtClean="0"/>
                        <a:t> </a:t>
                      </a:r>
                      <a:r>
                        <a:rPr lang="en-US" sz="1800" b="1" dirty="0" err="1" smtClean="0"/>
                        <a:t>olan</a:t>
                      </a:r>
                      <a:r>
                        <a:rPr lang="en-US" sz="1800" b="1" dirty="0" smtClean="0"/>
                        <a:t>, </a:t>
                      </a:r>
                      <a:r>
                        <a:rPr lang="en-US" sz="1800" b="1" dirty="0" err="1" smtClean="0"/>
                        <a:t>çalışanlar</a:t>
                      </a:r>
                      <a:r>
                        <a:rPr lang="en-US" sz="1800" b="1" dirty="0" smtClean="0"/>
                        <a:t> </a:t>
                      </a:r>
                      <a:r>
                        <a:rPr lang="en-US" sz="1800" b="1" dirty="0" err="1" smtClean="0"/>
                        <a:t>için</a:t>
                      </a:r>
                      <a:r>
                        <a:rPr lang="en-US" sz="1800" b="1" dirty="0" smtClean="0"/>
                        <a:t> </a:t>
                      </a:r>
                      <a:r>
                        <a:rPr lang="en-US" sz="1800" b="1" dirty="0" err="1" smtClean="0"/>
                        <a:t>ciddi</a:t>
                      </a:r>
                      <a:r>
                        <a:rPr lang="en-US" sz="1800" b="1" dirty="0" smtClean="0"/>
                        <a:t> </a:t>
                      </a:r>
                      <a:r>
                        <a:rPr lang="en-US" sz="1800" b="1" dirty="0" err="1" smtClean="0"/>
                        <a:t>tehlike</a:t>
                      </a:r>
                      <a:r>
                        <a:rPr lang="en-US" sz="1800" b="1" dirty="0" smtClean="0"/>
                        <a:t> </a:t>
                      </a:r>
                      <a:r>
                        <a:rPr lang="en-US" sz="1800" b="1" dirty="0" err="1" smtClean="0"/>
                        <a:t>oluşturan</a:t>
                      </a:r>
                      <a:r>
                        <a:rPr lang="en-US" sz="1800" b="1" dirty="0" smtClean="0"/>
                        <a:t>, </a:t>
                      </a:r>
                      <a:r>
                        <a:rPr lang="en-US" sz="1800" b="1" dirty="0" err="1" smtClean="0"/>
                        <a:t>topluma</a:t>
                      </a:r>
                      <a:r>
                        <a:rPr lang="en-US" sz="1800" b="1" dirty="0" smtClean="0"/>
                        <a:t> </a:t>
                      </a:r>
                      <a:r>
                        <a:rPr lang="en-US" sz="1800" b="1" dirty="0" err="1" smtClean="0"/>
                        <a:t>yayılma</a:t>
                      </a:r>
                      <a:r>
                        <a:rPr lang="en-US" sz="1800" b="1" dirty="0" smtClean="0"/>
                        <a:t> </a:t>
                      </a:r>
                      <a:r>
                        <a:rPr lang="en-US" sz="1800" b="1" dirty="0" err="1" smtClean="0"/>
                        <a:t>riski</a:t>
                      </a:r>
                      <a:r>
                        <a:rPr lang="en-US" sz="1800" b="1" dirty="0" smtClean="0"/>
                        <a:t> </a:t>
                      </a:r>
                      <a:r>
                        <a:rPr lang="en-US" sz="1800" b="1" dirty="0" err="1" smtClean="0"/>
                        <a:t>bulunabilen</a:t>
                      </a:r>
                      <a:r>
                        <a:rPr lang="en-US" sz="1800" b="1" dirty="0" smtClean="0"/>
                        <a:t> </a:t>
                      </a:r>
                      <a:r>
                        <a:rPr lang="en-US" sz="1800" b="1" dirty="0" err="1" smtClean="0"/>
                        <a:t>ancak</a:t>
                      </a:r>
                      <a:r>
                        <a:rPr lang="en-US" sz="1800" b="1" dirty="0" smtClean="0"/>
                        <a:t> </a:t>
                      </a:r>
                      <a:r>
                        <a:rPr lang="en-US" sz="1800" b="1" dirty="0" err="1" smtClean="0"/>
                        <a:t>genellikle</a:t>
                      </a:r>
                      <a:r>
                        <a:rPr lang="en-US" sz="1800" b="1" dirty="0" smtClean="0"/>
                        <a:t> </a:t>
                      </a:r>
                      <a:r>
                        <a:rPr lang="en-US" sz="1800" b="1" dirty="0" err="1" smtClean="0"/>
                        <a:t>etkili</a:t>
                      </a:r>
                      <a:r>
                        <a:rPr lang="en-US" sz="1800" b="1" dirty="0" smtClean="0"/>
                        <a:t> </a:t>
                      </a:r>
                      <a:r>
                        <a:rPr lang="en-US" sz="1800" b="1" dirty="0" err="1" smtClean="0"/>
                        <a:t>korunma</a:t>
                      </a:r>
                      <a:r>
                        <a:rPr lang="en-US" sz="1800" b="1" dirty="0" smtClean="0"/>
                        <a:t> </a:t>
                      </a:r>
                      <a:r>
                        <a:rPr lang="en-US" sz="1800" b="1" dirty="0" err="1" smtClean="0"/>
                        <a:t>veya</a:t>
                      </a:r>
                      <a:r>
                        <a:rPr lang="en-US" sz="1800" b="1" dirty="0" smtClean="0"/>
                        <a:t> </a:t>
                      </a:r>
                      <a:r>
                        <a:rPr lang="en-US" sz="1800" b="1" dirty="0" err="1" smtClean="0"/>
                        <a:t>tedavi</a:t>
                      </a:r>
                      <a:r>
                        <a:rPr lang="en-US" sz="1800" b="1" dirty="0" smtClean="0"/>
                        <a:t> </a:t>
                      </a:r>
                      <a:r>
                        <a:rPr lang="en-US" sz="1800" b="1" dirty="0" err="1" smtClean="0"/>
                        <a:t>olanağı</a:t>
                      </a:r>
                      <a:r>
                        <a:rPr lang="en-US" sz="1800" b="1" dirty="0" smtClean="0"/>
                        <a:t> </a:t>
                      </a:r>
                      <a:r>
                        <a:rPr lang="en-US" sz="1800" b="1" dirty="0" err="1" smtClean="0"/>
                        <a:t>olan</a:t>
                      </a:r>
                      <a:r>
                        <a:rPr lang="en-US" sz="1800" b="1" dirty="0" smtClean="0"/>
                        <a:t> </a:t>
                      </a:r>
                      <a:r>
                        <a:rPr lang="en-US" sz="1800" b="1" dirty="0" err="1" smtClean="0"/>
                        <a:t>biyolojik</a:t>
                      </a:r>
                      <a:r>
                        <a:rPr lang="en-US" sz="1800" b="1" dirty="0" smtClean="0"/>
                        <a:t> </a:t>
                      </a:r>
                      <a:r>
                        <a:rPr lang="en-US" sz="1800" b="1" dirty="0" err="1" smtClean="0"/>
                        <a:t>etkenler</a:t>
                      </a:r>
                      <a:r>
                        <a:rPr lang="en-US" sz="1800" b="1" dirty="0" smtClean="0"/>
                        <a:t>. </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75000"/>
                      </a:srgbClr>
                    </a:solidFill>
                  </a:tcPr>
                </a:tc>
                <a:extLst>
                  <a:ext uri="{0D108BD9-81ED-4DB2-BD59-A6C34878D82A}">
                    <a16:rowId xmlns:a16="http://schemas.microsoft.com/office/drawing/2014/main" val="10002"/>
                  </a:ext>
                </a:extLst>
              </a:tr>
              <a:tr h="1156152">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solidFill>
                            <a:srgbClr val="FF0000"/>
                          </a:solidFill>
                        </a:rPr>
                        <a:t>Grup</a:t>
                      </a:r>
                      <a:r>
                        <a:rPr lang="en-US" sz="1800" b="1" dirty="0" smtClean="0">
                          <a:solidFill>
                            <a:srgbClr val="FF0000"/>
                          </a:solidFill>
                        </a:rPr>
                        <a:t> 4 </a:t>
                      </a:r>
                      <a:r>
                        <a:rPr lang="en-US" sz="1800" b="1" dirty="0" err="1" smtClean="0">
                          <a:solidFill>
                            <a:srgbClr val="FF0000"/>
                          </a:solidFill>
                        </a:rPr>
                        <a:t>biyolojik</a:t>
                      </a:r>
                      <a:r>
                        <a:rPr lang="en-US" sz="1800" b="1" dirty="0" smtClean="0">
                          <a:solidFill>
                            <a:srgbClr val="FF0000"/>
                          </a:solidFill>
                        </a:rPr>
                        <a:t> </a:t>
                      </a:r>
                      <a:r>
                        <a:rPr lang="en-US" sz="1800" b="1" dirty="0" err="1" smtClean="0">
                          <a:solidFill>
                            <a:srgbClr val="FF0000"/>
                          </a:solidFill>
                        </a:rPr>
                        <a:t>etkenler</a:t>
                      </a:r>
                      <a:r>
                        <a:rPr lang="en-US" sz="1800" b="1" dirty="0" smtClean="0">
                          <a:solidFill>
                            <a:srgbClr val="FF0000"/>
                          </a:solidFill>
                        </a:rPr>
                        <a:t> </a:t>
                      </a:r>
                      <a:endParaRPr lang="en-US" b="1"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60000"/>
                        <a:lumOff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sz="1800" b="1" dirty="0" err="1" smtClean="0"/>
                        <a:t>İnsanda</a:t>
                      </a:r>
                      <a:r>
                        <a:rPr lang="en-US" sz="1800" b="1" dirty="0" smtClean="0"/>
                        <a:t> </a:t>
                      </a:r>
                      <a:r>
                        <a:rPr lang="en-US" sz="1800" b="1" dirty="0" err="1" smtClean="0"/>
                        <a:t>ağır</a:t>
                      </a:r>
                      <a:r>
                        <a:rPr lang="en-US" sz="1800" b="1" dirty="0" smtClean="0"/>
                        <a:t> </a:t>
                      </a:r>
                      <a:r>
                        <a:rPr lang="en-US" sz="1800" b="1" dirty="0" err="1" smtClean="0"/>
                        <a:t>hastalıklara</a:t>
                      </a:r>
                      <a:r>
                        <a:rPr lang="en-US" sz="1800" b="1" dirty="0" smtClean="0"/>
                        <a:t> </a:t>
                      </a:r>
                      <a:r>
                        <a:rPr lang="en-US" sz="1800" b="1" dirty="0" err="1" smtClean="0"/>
                        <a:t>neden</a:t>
                      </a:r>
                      <a:r>
                        <a:rPr lang="en-US" sz="1800" b="1" dirty="0" smtClean="0"/>
                        <a:t> </a:t>
                      </a:r>
                      <a:r>
                        <a:rPr lang="en-US" sz="1800" b="1" dirty="0" err="1" smtClean="0"/>
                        <a:t>olan</a:t>
                      </a:r>
                      <a:r>
                        <a:rPr lang="en-US" sz="1800" b="1" dirty="0" smtClean="0"/>
                        <a:t>, </a:t>
                      </a:r>
                      <a:r>
                        <a:rPr lang="en-US" sz="1800" b="1" dirty="0" err="1" smtClean="0"/>
                        <a:t>çalışanlar</a:t>
                      </a:r>
                      <a:r>
                        <a:rPr lang="en-US" sz="1800" b="1" dirty="0" smtClean="0"/>
                        <a:t> </a:t>
                      </a:r>
                      <a:r>
                        <a:rPr lang="en-US" sz="1800" b="1" dirty="0" err="1" smtClean="0"/>
                        <a:t>için</a:t>
                      </a:r>
                      <a:r>
                        <a:rPr lang="en-US" sz="1800" b="1" dirty="0" smtClean="0"/>
                        <a:t> </a:t>
                      </a:r>
                      <a:r>
                        <a:rPr lang="en-US" sz="1800" b="1" dirty="0" err="1" smtClean="0"/>
                        <a:t>ciddi</a:t>
                      </a:r>
                      <a:r>
                        <a:rPr lang="en-US" sz="1800" b="1" dirty="0" smtClean="0"/>
                        <a:t> </a:t>
                      </a:r>
                      <a:r>
                        <a:rPr lang="en-US" sz="1800" b="1" dirty="0" err="1" smtClean="0"/>
                        <a:t>tehlike</a:t>
                      </a:r>
                      <a:r>
                        <a:rPr lang="en-US" sz="1800" b="1" dirty="0" smtClean="0"/>
                        <a:t> </a:t>
                      </a:r>
                      <a:r>
                        <a:rPr lang="en-US" sz="1800" b="1" dirty="0" err="1" smtClean="0"/>
                        <a:t>oluşturan</a:t>
                      </a:r>
                      <a:r>
                        <a:rPr lang="en-US" sz="1800" b="1" dirty="0" smtClean="0"/>
                        <a:t>, </a:t>
                      </a:r>
                      <a:r>
                        <a:rPr lang="en-US" sz="1800" b="1" dirty="0" err="1" smtClean="0"/>
                        <a:t>topluma</a:t>
                      </a:r>
                      <a:r>
                        <a:rPr lang="en-US" sz="1800" b="1" dirty="0" smtClean="0"/>
                        <a:t> </a:t>
                      </a:r>
                      <a:r>
                        <a:rPr lang="en-US" sz="1800" b="1" dirty="0" err="1" smtClean="0"/>
                        <a:t>yayılma</a:t>
                      </a:r>
                      <a:r>
                        <a:rPr lang="en-US" sz="1800" b="1" dirty="0" smtClean="0"/>
                        <a:t> </a:t>
                      </a:r>
                      <a:r>
                        <a:rPr lang="en-US" sz="1800" b="1" dirty="0" err="1" smtClean="0"/>
                        <a:t>riski</a:t>
                      </a:r>
                      <a:r>
                        <a:rPr lang="en-US" sz="1800" b="1" dirty="0" smtClean="0"/>
                        <a:t> </a:t>
                      </a:r>
                      <a:r>
                        <a:rPr lang="en-US" sz="1800" b="1" dirty="0" err="1" smtClean="0"/>
                        <a:t>yüksek</a:t>
                      </a:r>
                      <a:r>
                        <a:rPr lang="en-US" sz="1800" b="1" dirty="0" smtClean="0"/>
                        <a:t> </a:t>
                      </a:r>
                      <a:r>
                        <a:rPr lang="en-US" sz="1800" b="1" dirty="0" err="1" smtClean="0"/>
                        <a:t>olan</a:t>
                      </a:r>
                      <a:r>
                        <a:rPr lang="en-US" sz="1800" b="1" dirty="0" smtClean="0"/>
                        <a:t> </a:t>
                      </a:r>
                      <a:r>
                        <a:rPr lang="en-US" sz="1800" b="1" dirty="0" err="1" smtClean="0"/>
                        <a:t>ancak</a:t>
                      </a:r>
                      <a:r>
                        <a:rPr lang="en-US" sz="1800" b="1" dirty="0" smtClean="0"/>
                        <a:t> </a:t>
                      </a:r>
                      <a:r>
                        <a:rPr lang="en-US" sz="1800" b="1" dirty="0" err="1" smtClean="0"/>
                        <a:t>etkili</a:t>
                      </a:r>
                      <a:r>
                        <a:rPr lang="en-US" sz="1800" b="1" dirty="0" smtClean="0"/>
                        <a:t> </a:t>
                      </a:r>
                      <a:r>
                        <a:rPr lang="en-US" sz="1800" b="1" dirty="0" err="1" smtClean="0"/>
                        <a:t>korunma</a:t>
                      </a:r>
                      <a:r>
                        <a:rPr lang="en-US" sz="1800" b="1" dirty="0" smtClean="0"/>
                        <a:t> </a:t>
                      </a:r>
                      <a:r>
                        <a:rPr lang="en-US" sz="1800" b="1" dirty="0" err="1" smtClean="0"/>
                        <a:t>ve</a:t>
                      </a:r>
                      <a:r>
                        <a:rPr lang="en-US" sz="1800" b="1" dirty="0" smtClean="0"/>
                        <a:t> </a:t>
                      </a:r>
                      <a:r>
                        <a:rPr lang="en-US" sz="1800" b="1" dirty="0" err="1" smtClean="0"/>
                        <a:t>tedavi</a:t>
                      </a:r>
                      <a:r>
                        <a:rPr lang="en-US" sz="1800" b="1" dirty="0" smtClean="0"/>
                        <a:t> </a:t>
                      </a:r>
                      <a:r>
                        <a:rPr lang="en-US" sz="1800" b="1" dirty="0" err="1" smtClean="0"/>
                        <a:t>yöntemi</a:t>
                      </a:r>
                      <a:r>
                        <a:rPr lang="en-US" sz="1800" b="1" dirty="0" smtClean="0"/>
                        <a:t> </a:t>
                      </a:r>
                      <a:r>
                        <a:rPr lang="en-US" sz="1800" b="1" dirty="0" err="1" smtClean="0"/>
                        <a:t>bulunmayan</a:t>
                      </a:r>
                      <a:r>
                        <a:rPr lang="en-US" sz="1800" b="1" dirty="0" smtClean="0"/>
                        <a:t> </a:t>
                      </a:r>
                      <a:r>
                        <a:rPr lang="en-US" sz="1800" b="1" dirty="0" err="1" smtClean="0"/>
                        <a:t>biyolojik</a:t>
                      </a:r>
                      <a:r>
                        <a:rPr lang="en-US" sz="1800" b="1" dirty="0" smtClean="0"/>
                        <a:t> </a:t>
                      </a:r>
                      <a:r>
                        <a:rPr lang="en-US" sz="1800" b="1" dirty="0" err="1" smtClean="0"/>
                        <a:t>etkenler</a:t>
                      </a:r>
                      <a:r>
                        <a:rPr lang="en-US" sz="1800" b="1" dirty="0" smtClean="0"/>
                        <a:t>.</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BB1C9">
                        <a:lumMod val="75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1772429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35291634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5" name="Title 1"/>
          <p:cNvSpPr txBox="1">
            <a:spLocks/>
          </p:cNvSpPr>
          <p:nvPr/>
        </p:nvSpPr>
        <p:spPr>
          <a:xfrm>
            <a:off x="323528" y="1381678"/>
            <a:ext cx="8517062" cy="666530"/>
          </a:xfrm>
          <a:prstGeom prst="rect">
            <a:avLst/>
          </a:prstGeom>
        </p:spPr>
        <p:txBody>
          <a:bodyPr vert="horz" lIns="0" rIns="0" bIns="0" anchor="b">
            <a:normAutofit fontScale="9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800" b="1" i="0" u="none" strike="noStrike" kern="1200" cap="none" spc="0" normalizeH="0" baseline="0" noProof="0" dirty="0" smtClean="0">
                <a:ln>
                  <a:noFill/>
                </a:ln>
                <a:solidFill>
                  <a:srgbClr val="69676D"/>
                </a:solidFill>
                <a:effectLst/>
                <a:uLnTx/>
                <a:uFillTx/>
                <a:latin typeface="Calibri"/>
                <a:ea typeface="+mj-ea"/>
                <a:cs typeface="+mj-cs"/>
              </a:rPr>
              <a:t>   </a:t>
            </a:r>
            <a:r>
              <a:rPr kumimoji="0" lang="tr-TR" sz="2800" b="1" i="0" u="none" strike="noStrike" kern="1200" cap="none" spc="0" normalizeH="0" baseline="0" noProof="0" dirty="0" smtClean="0">
                <a:ln>
                  <a:noFill/>
                </a:ln>
                <a:solidFill>
                  <a:schemeClr val="tx1"/>
                </a:solidFill>
                <a:effectLst/>
                <a:uLnTx/>
                <a:uFillTx/>
                <a:latin typeface="Calibri"/>
                <a:ea typeface="+mj-ea"/>
                <a:cs typeface="+mj-cs"/>
              </a:rPr>
              <a:t>Belli bir mesleğe veya geniş meslek gruplarına göre işle ilgili</a:t>
            </a:r>
            <a:br>
              <a:rPr kumimoji="0" lang="tr-TR" sz="2800" b="1" i="0" u="none" strike="noStrike" kern="1200" cap="none" spc="0" normalizeH="0" baseline="0" noProof="0" dirty="0" smtClean="0">
                <a:ln>
                  <a:noFill/>
                </a:ln>
                <a:solidFill>
                  <a:schemeClr val="tx1"/>
                </a:solidFill>
                <a:effectLst/>
                <a:uLnTx/>
                <a:uFillTx/>
                <a:latin typeface="Calibri"/>
                <a:ea typeface="+mj-ea"/>
                <a:cs typeface="+mj-cs"/>
              </a:rPr>
            </a:br>
            <a:r>
              <a:rPr kumimoji="0" lang="tr-TR" sz="2800" b="1" i="0" u="none" strike="noStrike" kern="1200" cap="none" spc="0" normalizeH="0" baseline="0" noProof="0" dirty="0" smtClean="0">
                <a:ln>
                  <a:noFill/>
                </a:ln>
                <a:solidFill>
                  <a:schemeClr val="tx1"/>
                </a:solidFill>
                <a:effectLst/>
                <a:uLnTx/>
                <a:uFillTx/>
                <a:latin typeface="Calibri"/>
                <a:ea typeface="+mj-ea"/>
                <a:cs typeface="+mj-cs"/>
              </a:rPr>
              <a:t>                                              patojenler</a:t>
            </a:r>
            <a:endParaRPr kumimoji="0" lang="en-US" sz="2800" b="1" i="0" u="none" strike="noStrike" kern="1200" cap="none" spc="0" normalizeH="0" baseline="0" noProof="0" dirty="0">
              <a:ln>
                <a:noFill/>
              </a:ln>
              <a:solidFill>
                <a:schemeClr val="tx1"/>
              </a:solidFill>
              <a:effectLst/>
              <a:uLnTx/>
              <a:uFillTx/>
              <a:latin typeface="Calibri"/>
              <a:ea typeface="+mj-ea"/>
              <a:cs typeface="+mj-cs"/>
            </a:endParaRPr>
          </a:p>
        </p:txBody>
      </p:sp>
      <p:graphicFrame>
        <p:nvGraphicFramePr>
          <p:cNvPr id="7" name="Content Placeholder 5"/>
          <p:cNvGraphicFramePr>
            <a:graphicFrameLocks/>
          </p:cNvGraphicFramePr>
          <p:nvPr>
            <p:extLst>
              <p:ext uri="{D42A27DB-BD31-4B8C-83A1-F6EECF244321}">
                <p14:modId xmlns:p14="http://schemas.microsoft.com/office/powerpoint/2010/main" val="668412813"/>
              </p:ext>
            </p:extLst>
          </p:nvPr>
        </p:nvGraphicFramePr>
        <p:xfrm>
          <a:off x="35496" y="2083465"/>
          <a:ext cx="9108504" cy="4774533"/>
        </p:xfrm>
        <a:graphic>
          <a:graphicData uri="http://schemas.openxmlformats.org/drawingml/2006/table">
            <a:tbl>
              <a:tblPr firstRow="1" bandRow="1"/>
              <a:tblGrid>
                <a:gridCol w="9108504">
                  <a:extLst>
                    <a:ext uri="{9D8B030D-6E8A-4147-A177-3AD203B41FA5}">
                      <a16:colId xmlns:a16="http://schemas.microsoft.com/office/drawing/2014/main" val="20000"/>
                    </a:ext>
                  </a:extLst>
                </a:gridCol>
              </a:tblGrid>
              <a:tr h="310704">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en-US" b="1" dirty="0" smtClean="0"/>
                        <a:t>Sağlık çalışan</a:t>
                      </a:r>
                      <a:r>
                        <a:rPr lang="tr-TR" b="1" dirty="0" smtClean="0"/>
                        <a:t>ları</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0"/>
                  </a:ext>
                </a:extLst>
              </a:tr>
              <a:tr h="1304230">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en-US" i="1" dirty="0" smtClean="0"/>
                        <a:t>Hepatit</a:t>
                      </a:r>
                      <a:r>
                        <a:rPr lang="tr-TR" i="1" dirty="0" smtClean="0"/>
                        <a:t>is</a:t>
                      </a:r>
                      <a:r>
                        <a:rPr lang="en-US" i="1" dirty="0" smtClean="0"/>
                        <a:t> B</a:t>
                      </a:r>
                      <a:r>
                        <a:rPr lang="tr-TR" i="1" dirty="0" smtClean="0"/>
                        <a:t> virus</a:t>
                      </a:r>
                      <a:r>
                        <a:rPr lang="en-US" i="1" dirty="0" smtClean="0"/>
                        <a:t>, Hepatit</a:t>
                      </a:r>
                      <a:r>
                        <a:rPr lang="tr-TR" i="1" dirty="0" smtClean="0"/>
                        <a:t>is</a:t>
                      </a:r>
                      <a:r>
                        <a:rPr lang="en-US" i="1" dirty="0" smtClean="0"/>
                        <a:t> C</a:t>
                      </a:r>
                      <a:r>
                        <a:rPr lang="tr-TR" i="1" dirty="0" smtClean="0"/>
                        <a:t> virus</a:t>
                      </a:r>
                      <a:r>
                        <a:rPr lang="en-US" i="1" dirty="0" smtClean="0"/>
                        <a:t>,</a:t>
                      </a:r>
                      <a:r>
                        <a:rPr lang="tr-TR" i="1" dirty="0" smtClean="0"/>
                        <a:t> Cytomegalovirus,</a:t>
                      </a:r>
                      <a:r>
                        <a:rPr lang="tr-TR" i="1" baseline="0" dirty="0" smtClean="0"/>
                        <a:t> Human herpes virus,</a:t>
                      </a:r>
                      <a:r>
                        <a:rPr lang="en-US" i="1" dirty="0" smtClean="0"/>
                        <a:t> </a:t>
                      </a:r>
                      <a:r>
                        <a:rPr lang="tr-TR" i="1" dirty="0" smtClean="0"/>
                        <a:t>Human</a:t>
                      </a:r>
                      <a:r>
                        <a:rPr lang="tr-TR" i="1" baseline="0" dirty="0" smtClean="0"/>
                        <a:t> immunodeficency virus(</a:t>
                      </a:r>
                      <a:r>
                        <a:rPr lang="en-US" i="1" dirty="0" smtClean="0"/>
                        <a:t>HİV</a:t>
                      </a:r>
                      <a:r>
                        <a:rPr lang="tr-TR" i="1" dirty="0" smtClean="0"/>
                        <a:t>),</a:t>
                      </a:r>
                      <a:r>
                        <a:rPr lang="en-US" i="1" dirty="0" smtClean="0"/>
                        <a:t> </a:t>
                      </a:r>
                      <a:r>
                        <a:rPr lang="tr-TR" i="1" dirty="0" smtClean="0"/>
                        <a:t>Human parvovirus, İ</a:t>
                      </a:r>
                      <a:r>
                        <a:rPr lang="en-US" i="1" dirty="0" smtClean="0"/>
                        <a:t>nfluenza</a:t>
                      </a:r>
                      <a:r>
                        <a:rPr lang="tr-TR" i="1" dirty="0" smtClean="0"/>
                        <a:t> virus</a:t>
                      </a:r>
                      <a:r>
                        <a:rPr lang="en-US" i="1" dirty="0" smtClean="0"/>
                        <a:t>, </a:t>
                      </a:r>
                      <a:r>
                        <a:rPr lang="tr-TR" i="1" dirty="0" smtClean="0"/>
                        <a:t>Measles</a:t>
                      </a:r>
                      <a:r>
                        <a:rPr lang="tr-TR" i="1" baseline="0" dirty="0" smtClean="0"/>
                        <a:t> virus, Mumps virus,Rubella virus, Varicalla zoster virus, Severe acute respiratory syndrome(SARS), Streptococcus pyogenes, Vancomycin resistant enterococci, Coronavirus, Bordetella Pertusis, Methicillin resistant S.aureus,</a:t>
                      </a:r>
                      <a:r>
                        <a:rPr lang="en-US" i="1" dirty="0" smtClean="0"/>
                        <a:t> </a:t>
                      </a:r>
                      <a:r>
                        <a:rPr lang="tr-TR" i="1" dirty="0" smtClean="0"/>
                        <a:t>M.</a:t>
                      </a:r>
                      <a:r>
                        <a:rPr lang="en-US" i="1" dirty="0" smtClean="0"/>
                        <a:t>Tüber</a:t>
                      </a:r>
                      <a:r>
                        <a:rPr lang="tr-TR" i="1" dirty="0" smtClean="0"/>
                        <a:t>culosis,</a:t>
                      </a:r>
                      <a:r>
                        <a:rPr lang="tr-TR" i="1" baseline="0" dirty="0" smtClean="0"/>
                        <a:t> Scabies</a:t>
                      </a:r>
                      <a:endParaRPr lang="en-US" i="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1"/>
                  </a:ext>
                </a:extLst>
              </a:tr>
              <a:tr h="310704">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Klinik</a:t>
                      </a:r>
                      <a:r>
                        <a:rPr lang="tr-TR" b="1" baseline="0" dirty="0" smtClean="0"/>
                        <a:t> Laboratuvar Çalışanları</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2"/>
                  </a:ext>
                </a:extLst>
              </a:tr>
              <a:tr h="310704">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C.İmmitis, Brucella</a:t>
                      </a:r>
                      <a:r>
                        <a:rPr lang="tr-TR" i="1" baseline="0" dirty="0" smtClean="0"/>
                        <a:t> spp, Neisseria meningitidis, Francisella tularensis</a:t>
                      </a:r>
                      <a:endParaRPr lang="en-US" i="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3"/>
                  </a:ext>
                </a:extLst>
              </a:tr>
              <a:tr h="310704">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Mezbaha</a:t>
                      </a:r>
                      <a:r>
                        <a:rPr lang="tr-TR" b="1" baseline="0" dirty="0" smtClean="0"/>
                        <a:t> </a:t>
                      </a:r>
                      <a:r>
                        <a:rPr lang="en-US" b="1" dirty="0" smtClean="0"/>
                        <a:t> çalışanları</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4"/>
                  </a:ext>
                </a:extLst>
              </a:tr>
              <a:tr h="759474">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Brucella</a:t>
                      </a:r>
                      <a:r>
                        <a:rPr lang="tr-TR" i="1" baseline="0" dirty="0" smtClean="0"/>
                        <a:t> spp, (domuz) influenza virus, Campylobacter spp, Coxiella burnetti, Escherichia coli, Hepatitis E virus, Leptospira hardio, Leptospira pamona, Taxocara canis, Erysipelothrix rhusipathiae</a:t>
                      </a:r>
                      <a:endParaRPr lang="en-US" i="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5"/>
                  </a:ext>
                </a:extLst>
              </a:tr>
              <a:tr h="310704">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Çiftlik işçileri, Hayvan yetiştiricileri</a:t>
                      </a:r>
                      <a:endParaRPr lang="en-US"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6"/>
                  </a:ext>
                </a:extLst>
              </a:tr>
              <a:tr h="1157309">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(Methicillin</a:t>
                      </a:r>
                      <a:r>
                        <a:rPr lang="tr-TR" i="1" baseline="0" dirty="0" smtClean="0"/>
                        <a:t> resistant) Staphylococcus aureus, (Swine and avian) İnfluenza virus, Borrelia burgdorferi, Brucella spp, Camplobacter spp, Chlamydophila psittaci, Clostridium tetani, C burnetti, Hepatitis E virüs, Leptospira icterohaemorrhagiae, Mycobacterium bovis, Streptococcus suis, T.canis, Toxoplasmo gondi, West Nile virus</a:t>
                      </a:r>
                      <a:endParaRPr lang="en-US" i="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5341352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graphicFrame>
        <p:nvGraphicFramePr>
          <p:cNvPr id="6" name="İçerik Yer Tutucusu 7"/>
          <p:cNvGraphicFramePr>
            <a:graphicFrameLocks/>
          </p:cNvGraphicFramePr>
          <p:nvPr>
            <p:extLst>
              <p:ext uri="{D42A27DB-BD31-4B8C-83A1-F6EECF244321}">
                <p14:modId xmlns:p14="http://schemas.microsoft.com/office/powerpoint/2010/main" val="1725562254"/>
              </p:ext>
            </p:extLst>
          </p:nvPr>
        </p:nvGraphicFramePr>
        <p:xfrm>
          <a:off x="31789" y="2076769"/>
          <a:ext cx="9087497" cy="4781230"/>
        </p:xfrm>
        <a:graphic>
          <a:graphicData uri="http://schemas.openxmlformats.org/drawingml/2006/table">
            <a:tbl>
              <a:tblPr firstRow="1" bandRow="1"/>
              <a:tblGrid>
                <a:gridCol w="9087497">
                  <a:extLst>
                    <a:ext uri="{9D8B030D-6E8A-4147-A177-3AD203B41FA5}">
                      <a16:colId xmlns:a16="http://schemas.microsoft.com/office/drawing/2014/main" val="20000"/>
                    </a:ext>
                  </a:extLst>
                </a:gridCol>
              </a:tblGrid>
              <a:tr h="430202">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b="1" dirty="0" smtClean="0"/>
                        <a:t>Çocuk bakıcıları</a:t>
                      </a:r>
                      <a:endParaRPr lang="tr-TR" b="1"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0"/>
                  </a:ext>
                </a:extLst>
              </a:tr>
              <a:tr h="70756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Cryptosporidium parvum, Cytomegalovirus, Giardia lamblia, Hepatitis A virusu, Parvovirus, Varicella zoster virüs</a:t>
                      </a:r>
                      <a:endParaRPr lang="tr-TR" i="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1"/>
                  </a:ext>
                </a:extLst>
              </a:tr>
              <a:tr h="592661">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Arkeologlar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2"/>
                  </a:ext>
                </a:extLst>
              </a:tr>
              <a:tr h="70756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Koksidiomikoz, Histoplazmoz</a:t>
                      </a:r>
                    </a:p>
                    <a:p>
                      <a:endParaRPr lang="tr-TR" i="1" dirty="0" smtClean="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3"/>
                  </a:ext>
                </a:extLst>
              </a:tr>
              <a:tr h="409939">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Cenaze Hizmetleri Çalışanları</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4"/>
                  </a:ext>
                </a:extLst>
              </a:tr>
              <a:tr h="70756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Mycobacterium tuberculosis</a:t>
                      </a:r>
                    </a:p>
                    <a:p>
                      <a:endParaRPr lang="tr-TR" i="1" dirty="0" smtClean="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5"/>
                  </a:ext>
                </a:extLst>
              </a:tr>
              <a:tr h="70756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b="1" dirty="0" smtClean="0"/>
                        <a:t>Atık toplayıcıları</a:t>
                      </a:r>
                    </a:p>
                    <a:p>
                      <a:endParaRPr lang="tr-TR"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CB084">
                        <a:lumMod val="50000"/>
                      </a:srgbClr>
                    </a:solidFill>
                  </a:tcPr>
                </a:tc>
                <a:extLst>
                  <a:ext uri="{0D108BD9-81ED-4DB2-BD59-A6C34878D82A}">
                    <a16:rowId xmlns:a16="http://schemas.microsoft.com/office/drawing/2014/main" val="10006"/>
                  </a:ext>
                </a:extLst>
              </a:tr>
              <a:tr h="511462">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i="1" dirty="0" smtClean="0"/>
                        <a:t>Brucella spp, Hepatitis A virus, Hepatitis B virus, Hepatitis C virus, T.gondii</a:t>
                      </a:r>
                    </a:p>
                    <a:p>
                      <a:endParaRPr lang="tr-TR" i="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14156315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5" name="Title 1"/>
          <p:cNvSpPr txBox="1">
            <a:spLocks/>
          </p:cNvSpPr>
          <p:nvPr/>
        </p:nvSpPr>
        <p:spPr>
          <a:xfrm>
            <a:off x="1043608" y="1297649"/>
            <a:ext cx="8229600" cy="785818"/>
          </a:xfrm>
          <a:prstGeom prst="rect">
            <a:avLst/>
          </a:prstGeom>
        </p:spPr>
        <p:txBody>
          <a:bodyPr vert="horz" lIns="0" rIns="0" bIns="0" anchor="b">
            <a:normAutofit fontScale="90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800" b="0" i="0" u="none" strike="noStrike" kern="1200" cap="none" spc="0" normalizeH="0" baseline="0" noProof="0" dirty="0" smtClean="0">
                <a:ln>
                  <a:noFill/>
                </a:ln>
                <a:solidFill>
                  <a:schemeClr val="tx1"/>
                </a:solidFill>
                <a:effectLst/>
                <a:uLnTx/>
                <a:uFillTx/>
                <a:latin typeface="Calibri"/>
                <a:ea typeface="+mj-ea"/>
                <a:cs typeface="+mj-cs"/>
              </a:rPr>
              <a:t>SAĞLIK ÇALIŞANLARINDA EN SIK GÖRÜLEN BİYOLOJİK</a:t>
            </a:r>
            <a:br>
              <a:rPr kumimoji="0" lang="tr-TR" sz="2800" b="0" i="0" u="none" strike="noStrike" kern="1200" cap="none" spc="0" normalizeH="0" baseline="0" noProof="0" dirty="0" smtClean="0">
                <a:ln>
                  <a:noFill/>
                </a:ln>
                <a:solidFill>
                  <a:schemeClr val="tx1"/>
                </a:solidFill>
                <a:effectLst/>
                <a:uLnTx/>
                <a:uFillTx/>
                <a:latin typeface="Calibri"/>
                <a:ea typeface="+mj-ea"/>
                <a:cs typeface="+mj-cs"/>
              </a:rPr>
            </a:br>
            <a:r>
              <a:rPr kumimoji="0" lang="tr-TR" sz="2800" b="0" i="0" u="none" strike="noStrike" kern="1200" cap="none" spc="0" normalizeH="0" baseline="0" noProof="0" dirty="0" smtClean="0">
                <a:ln>
                  <a:noFill/>
                </a:ln>
                <a:solidFill>
                  <a:schemeClr val="tx1"/>
                </a:solidFill>
                <a:effectLst/>
                <a:uLnTx/>
                <a:uFillTx/>
                <a:latin typeface="Calibri"/>
                <a:ea typeface="+mj-ea"/>
                <a:cs typeface="+mj-cs"/>
              </a:rPr>
              <a:t>                                   RİSK FAKTÖRLERİ</a:t>
            </a:r>
            <a:endParaRPr kumimoji="0" lang="en-US" sz="2800" b="0" i="0" u="none" strike="noStrike" kern="1200" cap="none" spc="0" normalizeH="0" baseline="0" noProof="0" dirty="0">
              <a:ln>
                <a:noFill/>
              </a:ln>
              <a:solidFill>
                <a:schemeClr val="tx1"/>
              </a:solidFill>
              <a:effectLst/>
              <a:uLnTx/>
              <a:uFillTx/>
              <a:latin typeface="Calibri"/>
              <a:ea typeface="+mj-ea"/>
              <a:cs typeface="+mj-cs"/>
            </a:endParaRPr>
          </a:p>
        </p:txBody>
      </p:sp>
      <p:graphicFrame>
        <p:nvGraphicFramePr>
          <p:cNvPr id="7" name="Content Placeholder 5"/>
          <p:cNvGraphicFramePr>
            <a:graphicFrameLocks/>
          </p:cNvGraphicFramePr>
          <p:nvPr>
            <p:extLst>
              <p:ext uri="{D42A27DB-BD31-4B8C-83A1-F6EECF244321}">
                <p14:modId xmlns:p14="http://schemas.microsoft.com/office/powerpoint/2010/main" val="1920601574"/>
              </p:ext>
            </p:extLst>
          </p:nvPr>
        </p:nvGraphicFramePr>
        <p:xfrm>
          <a:off x="0" y="2276875"/>
          <a:ext cx="9144000" cy="4581124"/>
        </p:xfrm>
        <a:graphic>
          <a:graphicData uri="http://schemas.openxmlformats.org/drawingml/2006/table">
            <a:tbl>
              <a:tblPr firstRow="1" bandRow="1"/>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812988">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dirty="0" smtClean="0"/>
                        <a:t>Viral Enfeksiyonlar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dirty="0" smtClean="0"/>
                        <a:t>Bakteriyel Enfeksiyonlar</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dirty="0" smtClean="0"/>
                        <a:t>Mantar</a:t>
                      </a:r>
                      <a:r>
                        <a:rPr lang="tr-TR" baseline="0" dirty="0" smtClean="0"/>
                        <a:t> Enfeksiyonları</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tc>
                  <a:txBody>
                    <a:bodyPr/>
                    <a:lstStyle>
                      <a:lvl1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1" i="0" u="none" strike="noStrike" cap="none">
                          <a:solidFill>
                            <a:schemeClr val="lt1"/>
                          </a:solidFill>
                          <a:latin typeface="Constantia"/>
                          <a:sym typeface="Arial"/>
                        </a:defRPr>
                      </a:lvl9pPr>
                    </a:lstStyle>
                    <a:p>
                      <a:r>
                        <a:rPr lang="tr-TR" dirty="0" smtClean="0"/>
                        <a:t>Parazit Enfeksiyonları</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CEB966"/>
                    </a:solidFill>
                  </a:tcPr>
                </a:tc>
                <a:extLst>
                  <a:ext uri="{0D108BD9-81ED-4DB2-BD59-A6C34878D82A}">
                    <a16:rowId xmlns:a16="http://schemas.microsoft.com/office/drawing/2014/main" val="10000"/>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Hepatit B</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Difteri</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Histoplazmosis</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Ankilostomiasis</a:t>
                      </a:r>
                      <a:endParaRPr lang="en-US"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1"/>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Kızamık</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Boğmaca</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Candidiasis</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Necatoriasis</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2"/>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Kızamıkçık</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Tüberküloz</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3"/>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Kabakulak</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Menenjit</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4"/>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Su çiçeği</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Meningokoksik</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5"/>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Herpes Enf.</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GİS enf</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6"/>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CMV</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Lejyoner Hast.</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40000"/>
                      </a:srgbClr>
                    </a:solidFill>
                  </a:tcPr>
                </a:tc>
                <a:extLst>
                  <a:ext uri="{0D108BD9-81ED-4DB2-BD59-A6C34878D82A}">
                    <a16:rowId xmlns:a16="http://schemas.microsoft.com/office/drawing/2014/main" val="10007"/>
                  </a:ext>
                </a:extLst>
              </a:tr>
              <a:tr h="471017">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r>
                        <a:rPr lang="tr-TR" dirty="0" smtClean="0"/>
                        <a:t>HIV</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tc>
                  <a:txBody>
                    <a:bodyPr/>
                    <a:lstStyle>
                      <a:lvl1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1pPr>
                      <a:lvl2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2pPr>
                      <a:lvl3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3pPr>
                      <a:lvl4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4pPr>
                      <a:lvl5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5pPr>
                      <a:lvl6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6pPr>
                      <a:lvl7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7pPr>
                      <a:lvl8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8pPr>
                      <a:lvl9pPr marR="0" algn="l" rtl="0" eaLnBrk="1" hangingPunct="1">
                        <a:lnSpc>
                          <a:spcPct val="100000"/>
                        </a:lnSpc>
                        <a:spcBef>
                          <a:spcPts val="0"/>
                        </a:spcBef>
                        <a:spcAft>
                          <a:spcPts val="0"/>
                        </a:spcAft>
                        <a:buClr>
                          <a:srgbClr val="000000"/>
                        </a:buClr>
                        <a:buFont typeface="Arial"/>
                        <a:defRPr sz="1400" b="0" i="0" u="none" strike="noStrike" cap="none">
                          <a:solidFill>
                            <a:schemeClr val="dk1"/>
                          </a:solidFill>
                          <a:latin typeface="Constantia"/>
                          <a:sym typeface="Arial"/>
                        </a:defRPr>
                      </a:lvl9pPr>
                    </a:lstStyle>
                    <a:p>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EB966">
                        <a:tint val="20000"/>
                      </a:srgb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68412124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6" name="Başlık 1"/>
          <p:cNvSpPr txBox="1">
            <a:spLocks/>
          </p:cNvSpPr>
          <p:nvPr/>
        </p:nvSpPr>
        <p:spPr>
          <a:xfrm>
            <a:off x="899592" y="1412777"/>
            <a:ext cx="8244408" cy="511256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Endişe verici en yaygın patojenler olan </a:t>
            </a: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hepatit B (HBV), hepatit C virüsü (HCV) ve insan immün yetmezlik virüsü (HIV).</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Bu üç virüs, mesleki olarak edinilmiş enfeksiyonların çoğundan sorumludur ve önemli morbidite ve mortalite ile ilişkilidir.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HBV</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enfeksiyonu prevalansı genel popülasyondan çok daha fazladır.  Virüs yapısal olarak stabildir, yüzeylerde 1 haftaya kadar uzun süreler boyunca canlı ve bulaşıcı kalır.  HBV oldukça bulaşıcıdır ve enfeksiyöz kan veya vücut sıvılarına perkütan veya mukozal maruz kalma yoluyla etkili bir şekilde bulaşır. Perkütan HBV enfeksiyonu riski, kaynağın serolojisine bağlı olarak </a:t>
            </a: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%6 ila %30 </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arasında değişir.</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HCV</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birincil olarak parenteral maruziyet yoluyla bulaşır, en yaygın olarak kontamine iğneler. Sağlık çalışanları arasında HCV prevalansı genel popülasyonu geçmez; bununla birlikte, sağlık bakımı ortamında maruz kalma riski artmıştır. HCV-pozitif kana maruz kalındığında bulaşma riski </a:t>
            </a: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%1,8</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'dir ve HBV'den oldukça düşüktür.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HIV</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 saptanabilir viral yükü olan bir kişiden kan, meni, rektal sıvılar, vajinal sıvılar veya anne sütü ile doğrudan temas yoluyla bulaşır. İşyerinde mesleki bulaşma, kan hacmi, prosedür tipi, yaralanma tipi veya perkütan penetrasyon dahil olmak üzere çeşitli faktörlerden etkilenir. HBV ve HCV ile karşılaştırıldığında, perkütan HIV bulaşma riski en düşük seviyededir ve yaklaşık </a:t>
            </a:r>
            <a:r>
              <a:rPr kumimoji="0" lang="tr-TR" sz="1600" b="1" i="0" u="none" strike="noStrike" kern="1200" cap="none" spc="0" normalizeH="0" baseline="0" noProof="0" dirty="0" smtClean="0">
                <a:ln>
                  <a:noFill/>
                </a:ln>
                <a:solidFill>
                  <a:schemeClr val="tx1"/>
                </a:solidFill>
                <a:effectLst/>
                <a:uLnTx/>
                <a:uFillTx/>
                <a:latin typeface="Calibri"/>
                <a:ea typeface="+mj-ea"/>
                <a:cs typeface="+mj-cs"/>
              </a:rPr>
              <a:t>%0,3 </a:t>
            </a: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olduğu tahmin edilmektedir</a:t>
            </a:r>
            <a:r>
              <a:rPr kumimoji="0" lang="en-US" sz="1600" b="0" i="0" u="none" strike="noStrike" kern="1200" cap="none" spc="0" normalizeH="0" baseline="0" noProof="0" dirty="0" smtClean="0">
                <a:ln>
                  <a:noFill/>
                </a:ln>
                <a:solidFill>
                  <a:schemeClr val="tx1"/>
                </a:solidFill>
                <a:effectLst/>
                <a:uLnTx/>
                <a:uFillTx/>
                <a:latin typeface="Calibri"/>
                <a:ea typeface="+mj-ea"/>
                <a:cs typeface="+mj-cs"/>
              </a:rPr>
              <a:t>.</a:t>
            </a:r>
            <a:endParaRPr kumimoji="0" lang="tr-TR" sz="16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207964556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5" name="Rectangle 4"/>
          <p:cNvSpPr/>
          <p:nvPr/>
        </p:nvSpPr>
        <p:spPr>
          <a:xfrm>
            <a:off x="107504" y="2056686"/>
            <a:ext cx="8854055" cy="5078313"/>
          </a:xfrm>
          <a:prstGeom prst="rect">
            <a:avLst/>
          </a:prstGeom>
        </p:spPr>
        <p:txBody>
          <a:bodyPr wrap="square">
            <a:spAutoFit/>
          </a:bodyPr>
          <a:lstStyle/>
          <a:p>
            <a:r>
              <a:rPr lang="en-US" b="1" dirty="0" smtClean="0">
                <a:solidFill>
                  <a:prstClr val="black"/>
                </a:solidFill>
                <a:latin typeface="Constantia"/>
              </a:rPr>
              <a:t>SINIFLANDIRILMIŞ BİYOLOJİK ETKENLER LİSTESİ </a:t>
            </a:r>
            <a:endParaRPr lang="tr-TR" b="1" dirty="0" smtClean="0">
              <a:solidFill>
                <a:prstClr val="black"/>
              </a:solidFill>
              <a:latin typeface="Constantia"/>
            </a:endParaRPr>
          </a:p>
          <a:p>
            <a:r>
              <a:rPr lang="en-US" dirty="0" err="1" smtClean="0">
                <a:solidFill>
                  <a:prstClr val="black"/>
                </a:solidFill>
                <a:latin typeface="Constantia"/>
              </a:rPr>
              <a:t>Açıklamalar</a:t>
            </a:r>
            <a:r>
              <a:rPr lang="en-US" dirty="0" smtClean="0">
                <a:solidFill>
                  <a:prstClr val="black"/>
                </a:solidFill>
                <a:latin typeface="Constantia"/>
              </a:rPr>
              <a:t> </a:t>
            </a:r>
            <a:r>
              <a:rPr lang="tr-TR" dirty="0" smtClean="0">
                <a:solidFill>
                  <a:prstClr val="black"/>
                </a:solidFill>
                <a:latin typeface="Constantia"/>
              </a:rPr>
              <a:t/>
            </a:r>
            <a:br>
              <a:rPr lang="tr-TR" dirty="0" smtClean="0">
                <a:solidFill>
                  <a:prstClr val="black"/>
                </a:solidFill>
                <a:latin typeface="Constantia"/>
              </a:rPr>
            </a:br>
            <a:r>
              <a:rPr lang="en-US" dirty="0" smtClean="0">
                <a:solidFill>
                  <a:prstClr val="black"/>
                </a:solidFill>
                <a:latin typeface="Constantia"/>
              </a:rPr>
              <a:t>1– Bu </a:t>
            </a:r>
            <a:r>
              <a:rPr lang="en-US" dirty="0" err="1" smtClean="0">
                <a:solidFill>
                  <a:prstClr val="black"/>
                </a:solidFill>
                <a:latin typeface="Constantia"/>
              </a:rPr>
              <a:t>Yönetmeliğin</a:t>
            </a:r>
            <a:r>
              <a:rPr lang="en-US" dirty="0" smtClean="0">
                <a:solidFill>
                  <a:prstClr val="black"/>
                </a:solidFill>
                <a:latin typeface="Constantia"/>
              </a:rPr>
              <a:t> </a:t>
            </a:r>
            <a:r>
              <a:rPr lang="en-US" dirty="0" err="1" smtClean="0">
                <a:solidFill>
                  <a:prstClr val="black"/>
                </a:solidFill>
                <a:latin typeface="Constantia"/>
              </a:rPr>
              <a:t>kapsamına</a:t>
            </a:r>
            <a:r>
              <a:rPr lang="en-US" dirty="0" smtClean="0">
                <a:solidFill>
                  <a:prstClr val="black"/>
                </a:solidFill>
                <a:latin typeface="Constantia"/>
              </a:rPr>
              <a:t> </a:t>
            </a:r>
            <a:r>
              <a:rPr lang="en-US" dirty="0" err="1" smtClean="0">
                <a:solidFill>
                  <a:prstClr val="black"/>
                </a:solidFill>
                <a:latin typeface="Constantia"/>
              </a:rPr>
              <a:t>uygun</a:t>
            </a:r>
            <a:r>
              <a:rPr lang="en-US" dirty="0" smtClean="0">
                <a:solidFill>
                  <a:prstClr val="black"/>
                </a:solidFill>
                <a:latin typeface="Constantia"/>
              </a:rPr>
              <a:t> </a:t>
            </a:r>
            <a:r>
              <a:rPr lang="en-US" dirty="0" err="1" smtClean="0">
                <a:solidFill>
                  <a:prstClr val="black"/>
                </a:solidFill>
                <a:latin typeface="Constantia"/>
              </a:rPr>
              <a:t>olarak</a:t>
            </a:r>
            <a:r>
              <a:rPr lang="en-US" dirty="0" smtClean="0">
                <a:solidFill>
                  <a:prstClr val="black"/>
                </a:solidFill>
                <a:latin typeface="Constantia"/>
              </a:rPr>
              <a:t>, </a:t>
            </a:r>
            <a:r>
              <a:rPr lang="en-US" dirty="0" err="1" smtClean="0">
                <a:solidFill>
                  <a:prstClr val="black"/>
                </a:solidFill>
                <a:latin typeface="Constantia"/>
              </a:rPr>
              <a:t>sınıflandırma</a:t>
            </a:r>
            <a:r>
              <a:rPr lang="en-US" dirty="0" smtClean="0">
                <a:solidFill>
                  <a:prstClr val="black"/>
                </a:solidFill>
                <a:latin typeface="Constantia"/>
              </a:rPr>
              <a:t> </a:t>
            </a:r>
            <a:r>
              <a:rPr lang="en-US" dirty="0" err="1" smtClean="0">
                <a:solidFill>
                  <a:prstClr val="black"/>
                </a:solidFill>
                <a:latin typeface="Constantia"/>
              </a:rPr>
              <a:t>listesine</a:t>
            </a:r>
            <a:r>
              <a:rPr lang="en-US" dirty="0" smtClean="0">
                <a:solidFill>
                  <a:prstClr val="black"/>
                </a:solidFill>
                <a:latin typeface="Constantia"/>
              </a:rPr>
              <a:t> </a:t>
            </a:r>
            <a:r>
              <a:rPr lang="en-US" dirty="0" err="1" smtClean="0">
                <a:solidFill>
                  <a:prstClr val="black"/>
                </a:solidFill>
                <a:latin typeface="Constantia"/>
              </a:rPr>
              <a:t>yalnızca</a:t>
            </a:r>
            <a:r>
              <a:rPr lang="en-US" dirty="0" smtClean="0">
                <a:solidFill>
                  <a:prstClr val="black"/>
                </a:solidFill>
                <a:latin typeface="Constantia"/>
              </a:rPr>
              <a:t> </a:t>
            </a:r>
            <a:r>
              <a:rPr lang="en-US" dirty="0" err="1" smtClean="0">
                <a:solidFill>
                  <a:prstClr val="black"/>
                </a:solidFill>
                <a:latin typeface="Constantia"/>
              </a:rPr>
              <a:t>insanı</a:t>
            </a:r>
            <a:r>
              <a:rPr lang="en-US" dirty="0" smtClean="0">
                <a:solidFill>
                  <a:prstClr val="black"/>
                </a:solidFill>
                <a:latin typeface="Constantia"/>
              </a:rPr>
              <a:t> </a:t>
            </a:r>
            <a:r>
              <a:rPr lang="en-US" dirty="0" err="1" smtClean="0">
                <a:solidFill>
                  <a:prstClr val="black"/>
                </a:solidFill>
                <a:latin typeface="Constantia"/>
              </a:rPr>
              <a:t>enfekte</a:t>
            </a:r>
            <a:r>
              <a:rPr lang="en-US" dirty="0" smtClean="0">
                <a:solidFill>
                  <a:prstClr val="black"/>
                </a:solidFill>
                <a:latin typeface="Constantia"/>
              </a:rPr>
              <a:t> </a:t>
            </a:r>
            <a:r>
              <a:rPr lang="en-US" dirty="0" err="1" smtClean="0">
                <a:solidFill>
                  <a:prstClr val="black"/>
                </a:solidFill>
                <a:latin typeface="Constantia"/>
              </a:rPr>
              <a:t>ettiği</a:t>
            </a:r>
            <a:r>
              <a:rPr lang="en-US" dirty="0" smtClean="0">
                <a:solidFill>
                  <a:prstClr val="black"/>
                </a:solidFill>
                <a:latin typeface="Constantia"/>
              </a:rPr>
              <a:t> </a:t>
            </a:r>
            <a:r>
              <a:rPr lang="en-US" dirty="0" err="1" smtClean="0">
                <a:solidFill>
                  <a:prstClr val="black"/>
                </a:solidFill>
                <a:latin typeface="Constantia"/>
              </a:rPr>
              <a:t>bilinen</a:t>
            </a:r>
            <a:r>
              <a:rPr lang="en-US" dirty="0" smtClean="0">
                <a:solidFill>
                  <a:prstClr val="black"/>
                </a:solidFill>
                <a:latin typeface="Constantia"/>
              </a:rPr>
              <a:t> </a:t>
            </a:r>
            <a:r>
              <a:rPr lang="en-US" dirty="0" err="1" smtClean="0">
                <a:solidFill>
                  <a:prstClr val="black"/>
                </a:solidFill>
                <a:latin typeface="Constantia"/>
              </a:rPr>
              <a:t>etkenler</a:t>
            </a:r>
            <a:r>
              <a:rPr lang="en-US" dirty="0" smtClean="0">
                <a:solidFill>
                  <a:prstClr val="black"/>
                </a:solidFill>
                <a:latin typeface="Constantia"/>
              </a:rPr>
              <a:t> </a:t>
            </a:r>
            <a:r>
              <a:rPr lang="en-US" dirty="0" err="1" smtClean="0">
                <a:solidFill>
                  <a:prstClr val="black"/>
                </a:solidFill>
                <a:latin typeface="Constantia"/>
              </a:rPr>
              <a:t>dâhil</a:t>
            </a:r>
            <a:r>
              <a:rPr lang="en-US" dirty="0" smtClean="0">
                <a:solidFill>
                  <a:prstClr val="black"/>
                </a:solidFill>
                <a:latin typeface="Constantia"/>
              </a:rPr>
              <a:t> </a:t>
            </a:r>
            <a:r>
              <a:rPr lang="en-US" dirty="0" err="1" smtClean="0">
                <a:solidFill>
                  <a:prstClr val="black"/>
                </a:solidFill>
                <a:latin typeface="Constantia"/>
              </a:rPr>
              <a:t>edilmiştir</a:t>
            </a:r>
            <a:r>
              <a:rPr lang="en-US" dirty="0" smtClean="0">
                <a:solidFill>
                  <a:prstClr val="black"/>
                </a:solidFill>
                <a:latin typeface="Constantia"/>
              </a:rPr>
              <a:t>. </a:t>
            </a:r>
            <a:r>
              <a:rPr lang="en-US" dirty="0" err="1" smtClean="0">
                <a:solidFill>
                  <a:prstClr val="black"/>
                </a:solidFill>
                <a:latin typeface="Constantia"/>
              </a:rPr>
              <a:t>Gerekli</a:t>
            </a:r>
            <a:r>
              <a:rPr lang="en-US" dirty="0" smtClean="0">
                <a:solidFill>
                  <a:prstClr val="black"/>
                </a:solidFill>
                <a:latin typeface="Constantia"/>
              </a:rPr>
              <a:t> </a:t>
            </a:r>
            <a:r>
              <a:rPr lang="en-US" dirty="0" err="1" smtClean="0">
                <a:solidFill>
                  <a:prstClr val="black"/>
                </a:solidFill>
                <a:latin typeface="Constantia"/>
              </a:rPr>
              <a:t>yerlerde</a:t>
            </a:r>
            <a:r>
              <a:rPr lang="en-US" dirty="0" smtClean="0">
                <a:solidFill>
                  <a:prstClr val="black"/>
                </a:solidFill>
                <a:latin typeface="Constantia"/>
              </a:rPr>
              <a:t>, </a:t>
            </a:r>
            <a:r>
              <a:rPr lang="en-US" dirty="0" err="1" smtClean="0">
                <a:solidFill>
                  <a:prstClr val="black"/>
                </a:solidFill>
                <a:latin typeface="Constantia"/>
              </a:rPr>
              <a:t>bu</a:t>
            </a:r>
            <a:r>
              <a:rPr lang="en-US" dirty="0" smtClean="0">
                <a:solidFill>
                  <a:prstClr val="black"/>
                </a:solidFill>
                <a:latin typeface="Constantia"/>
              </a:rPr>
              <a:t> </a:t>
            </a:r>
            <a:r>
              <a:rPr lang="en-US" dirty="0" err="1" smtClean="0">
                <a:solidFill>
                  <a:prstClr val="black"/>
                </a:solidFill>
                <a:latin typeface="Constantia"/>
              </a:rPr>
              <a:t>etkenlerin</a:t>
            </a:r>
            <a:r>
              <a:rPr lang="en-US" dirty="0" smtClean="0">
                <a:solidFill>
                  <a:prstClr val="black"/>
                </a:solidFill>
                <a:latin typeface="Constantia"/>
              </a:rPr>
              <a:t> </a:t>
            </a:r>
            <a:r>
              <a:rPr lang="en-US" dirty="0" err="1" smtClean="0">
                <a:solidFill>
                  <a:prstClr val="black"/>
                </a:solidFill>
                <a:latin typeface="Constantia"/>
              </a:rPr>
              <a:t>toksik</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alerji</a:t>
            </a:r>
            <a:r>
              <a:rPr lang="en-US" dirty="0" smtClean="0">
                <a:solidFill>
                  <a:prstClr val="black"/>
                </a:solidFill>
                <a:latin typeface="Constantia"/>
              </a:rPr>
              <a:t> </a:t>
            </a:r>
            <a:r>
              <a:rPr lang="en-US" dirty="0" err="1" smtClean="0">
                <a:solidFill>
                  <a:prstClr val="black"/>
                </a:solidFill>
                <a:latin typeface="Constantia"/>
              </a:rPr>
              <a:t>yapma</a:t>
            </a:r>
            <a:r>
              <a:rPr lang="en-US" dirty="0" smtClean="0">
                <a:solidFill>
                  <a:prstClr val="black"/>
                </a:solidFill>
                <a:latin typeface="Constantia"/>
              </a:rPr>
              <a:t> </a:t>
            </a:r>
            <a:r>
              <a:rPr lang="en-US" dirty="0" err="1" smtClean="0">
                <a:solidFill>
                  <a:prstClr val="black"/>
                </a:solidFill>
                <a:latin typeface="Constantia"/>
              </a:rPr>
              <a:t>potansiyelleri</a:t>
            </a:r>
            <a:r>
              <a:rPr lang="en-US" dirty="0" smtClean="0">
                <a:solidFill>
                  <a:prstClr val="black"/>
                </a:solidFill>
                <a:latin typeface="Constantia"/>
              </a:rPr>
              <a:t> </a:t>
            </a:r>
            <a:r>
              <a:rPr lang="en-US" dirty="0" err="1" smtClean="0">
                <a:solidFill>
                  <a:prstClr val="black"/>
                </a:solidFill>
                <a:latin typeface="Constantia"/>
              </a:rPr>
              <a:t>belirtilmiştir</a:t>
            </a:r>
            <a:r>
              <a:rPr lang="en-US" dirty="0" smtClean="0">
                <a:solidFill>
                  <a:prstClr val="black"/>
                </a:solidFill>
                <a:latin typeface="Constantia"/>
              </a:rPr>
              <a:t>. </a:t>
            </a:r>
            <a:r>
              <a:rPr lang="en-US" dirty="0" err="1" smtClean="0">
                <a:solidFill>
                  <a:prstClr val="black"/>
                </a:solidFill>
                <a:latin typeface="Constantia"/>
              </a:rPr>
              <a:t>İnsanı</a:t>
            </a:r>
            <a:r>
              <a:rPr lang="en-US" dirty="0" smtClean="0">
                <a:solidFill>
                  <a:prstClr val="black"/>
                </a:solidFill>
                <a:latin typeface="Constantia"/>
              </a:rPr>
              <a:t> </a:t>
            </a:r>
            <a:r>
              <a:rPr lang="en-US" dirty="0" err="1" smtClean="0">
                <a:solidFill>
                  <a:prstClr val="black"/>
                </a:solidFill>
                <a:latin typeface="Constantia"/>
              </a:rPr>
              <a:t>etkilemediği</a:t>
            </a:r>
            <a:r>
              <a:rPr lang="en-US" dirty="0" smtClean="0">
                <a:solidFill>
                  <a:prstClr val="black"/>
                </a:solidFill>
                <a:latin typeface="Constantia"/>
              </a:rPr>
              <a:t> </a:t>
            </a:r>
            <a:r>
              <a:rPr lang="en-US" dirty="0" err="1" smtClean="0">
                <a:solidFill>
                  <a:prstClr val="black"/>
                </a:solidFill>
                <a:latin typeface="Constantia"/>
              </a:rPr>
              <a:t>bilinen</a:t>
            </a:r>
            <a:r>
              <a:rPr lang="en-US" dirty="0" smtClean="0">
                <a:solidFill>
                  <a:prstClr val="black"/>
                </a:solidFill>
                <a:latin typeface="Constantia"/>
              </a:rPr>
              <a:t> </a:t>
            </a:r>
            <a:r>
              <a:rPr lang="en-US" dirty="0" err="1" smtClean="0">
                <a:solidFill>
                  <a:prstClr val="black"/>
                </a:solidFill>
                <a:latin typeface="Constantia"/>
              </a:rPr>
              <a:t>hayvan</a:t>
            </a:r>
            <a:r>
              <a:rPr lang="en-US" dirty="0" smtClean="0">
                <a:solidFill>
                  <a:prstClr val="black"/>
                </a:solidFill>
                <a:latin typeface="Constantia"/>
              </a:rPr>
              <a:t> </a:t>
            </a:r>
            <a:r>
              <a:rPr lang="en-US" dirty="0" err="1" smtClean="0">
                <a:solidFill>
                  <a:prstClr val="black"/>
                </a:solidFill>
                <a:latin typeface="Constantia"/>
              </a:rPr>
              <a:t>ve</a:t>
            </a:r>
            <a:r>
              <a:rPr lang="en-US" dirty="0" smtClean="0">
                <a:solidFill>
                  <a:prstClr val="black"/>
                </a:solidFill>
                <a:latin typeface="Constantia"/>
              </a:rPr>
              <a:t> </a:t>
            </a:r>
            <a:r>
              <a:rPr lang="en-US" dirty="0" err="1" smtClean="0">
                <a:solidFill>
                  <a:prstClr val="black"/>
                </a:solidFill>
                <a:latin typeface="Constantia"/>
              </a:rPr>
              <a:t>bitki</a:t>
            </a:r>
            <a:r>
              <a:rPr lang="en-US" dirty="0" smtClean="0">
                <a:solidFill>
                  <a:prstClr val="black"/>
                </a:solidFill>
                <a:latin typeface="Constantia"/>
              </a:rPr>
              <a:t> </a:t>
            </a:r>
            <a:r>
              <a:rPr lang="en-US" dirty="0" err="1" smtClean="0">
                <a:solidFill>
                  <a:prstClr val="black"/>
                </a:solidFill>
                <a:latin typeface="Constantia"/>
              </a:rPr>
              <a:t>patojenleri</a:t>
            </a:r>
            <a:r>
              <a:rPr lang="en-US" dirty="0" smtClean="0">
                <a:solidFill>
                  <a:prstClr val="black"/>
                </a:solidFill>
                <a:latin typeface="Constantia"/>
              </a:rPr>
              <a:t> </a:t>
            </a:r>
            <a:r>
              <a:rPr lang="en-US" dirty="0" err="1" smtClean="0">
                <a:solidFill>
                  <a:prstClr val="black"/>
                </a:solidFill>
                <a:latin typeface="Constantia"/>
              </a:rPr>
              <a:t>çıkarılmıştır</a:t>
            </a:r>
            <a:r>
              <a:rPr lang="en-US" dirty="0" smtClean="0">
                <a:solidFill>
                  <a:prstClr val="black"/>
                </a:solidFill>
                <a:latin typeface="Constantia"/>
              </a:rPr>
              <a:t>. </a:t>
            </a:r>
            <a:r>
              <a:rPr lang="en-US" dirty="0" err="1" smtClean="0">
                <a:solidFill>
                  <a:prstClr val="black"/>
                </a:solidFill>
                <a:latin typeface="Constantia"/>
              </a:rPr>
              <a:t>Sınıflandırılmış</a:t>
            </a:r>
            <a:r>
              <a:rPr lang="en-US" dirty="0" smtClean="0">
                <a:solidFill>
                  <a:prstClr val="black"/>
                </a:solidFill>
                <a:latin typeface="Constantia"/>
              </a:rPr>
              <a:t> </a:t>
            </a:r>
            <a:r>
              <a:rPr lang="en-US" dirty="0" err="1" smtClean="0">
                <a:solidFill>
                  <a:prstClr val="black"/>
                </a:solidFill>
                <a:latin typeface="Constantia"/>
              </a:rPr>
              <a:t>biyolojik</a:t>
            </a:r>
            <a:r>
              <a:rPr lang="en-US" dirty="0" smtClean="0">
                <a:solidFill>
                  <a:prstClr val="black"/>
                </a:solidFill>
                <a:latin typeface="Constantia"/>
              </a:rPr>
              <a:t> </a:t>
            </a:r>
            <a:r>
              <a:rPr lang="en-US" dirty="0" err="1" smtClean="0">
                <a:solidFill>
                  <a:prstClr val="black"/>
                </a:solidFill>
                <a:latin typeface="Constantia"/>
              </a:rPr>
              <a:t>etkenler</a:t>
            </a:r>
            <a:r>
              <a:rPr lang="en-US" dirty="0" smtClean="0">
                <a:solidFill>
                  <a:prstClr val="black"/>
                </a:solidFill>
                <a:latin typeface="Constantia"/>
              </a:rPr>
              <a:t> </a:t>
            </a:r>
            <a:r>
              <a:rPr lang="en-US" dirty="0" err="1" smtClean="0">
                <a:solidFill>
                  <a:prstClr val="black"/>
                </a:solidFill>
                <a:latin typeface="Constantia"/>
              </a:rPr>
              <a:t>listesine</a:t>
            </a:r>
            <a:r>
              <a:rPr lang="en-US" dirty="0" smtClean="0">
                <a:solidFill>
                  <a:prstClr val="black"/>
                </a:solidFill>
                <a:latin typeface="Constantia"/>
              </a:rPr>
              <a:t>, </a:t>
            </a:r>
            <a:r>
              <a:rPr lang="en-US" dirty="0" err="1" smtClean="0">
                <a:solidFill>
                  <a:prstClr val="black"/>
                </a:solidFill>
                <a:latin typeface="Constantia"/>
              </a:rPr>
              <a:t>genetik</a:t>
            </a:r>
            <a:r>
              <a:rPr lang="en-US" dirty="0" smtClean="0">
                <a:solidFill>
                  <a:prstClr val="black"/>
                </a:solidFill>
                <a:latin typeface="Constantia"/>
              </a:rPr>
              <a:t> </a:t>
            </a:r>
            <a:r>
              <a:rPr lang="en-US" dirty="0" err="1" smtClean="0">
                <a:solidFill>
                  <a:prstClr val="black"/>
                </a:solidFill>
                <a:latin typeface="Constantia"/>
              </a:rPr>
              <a:t>olarak</a:t>
            </a:r>
            <a:r>
              <a:rPr lang="en-US" dirty="0" smtClean="0">
                <a:solidFill>
                  <a:prstClr val="black"/>
                </a:solidFill>
                <a:latin typeface="Constantia"/>
              </a:rPr>
              <a:t> </a:t>
            </a:r>
            <a:r>
              <a:rPr lang="en-US" dirty="0" err="1" smtClean="0">
                <a:solidFill>
                  <a:prstClr val="black"/>
                </a:solidFill>
                <a:latin typeface="Constantia"/>
              </a:rPr>
              <a:t>yapısı</a:t>
            </a:r>
            <a:r>
              <a:rPr lang="en-US" dirty="0" smtClean="0">
                <a:solidFill>
                  <a:prstClr val="black"/>
                </a:solidFill>
                <a:latin typeface="Constantia"/>
              </a:rPr>
              <a:t> </a:t>
            </a:r>
            <a:r>
              <a:rPr lang="en-US" dirty="0" err="1" smtClean="0">
                <a:solidFill>
                  <a:prstClr val="black"/>
                </a:solidFill>
                <a:latin typeface="Constantia"/>
              </a:rPr>
              <a:t>değiştirilmiş</a:t>
            </a:r>
            <a:r>
              <a:rPr lang="en-US" dirty="0" smtClean="0">
                <a:solidFill>
                  <a:prstClr val="black"/>
                </a:solidFill>
                <a:latin typeface="Constantia"/>
              </a:rPr>
              <a:t> </a:t>
            </a:r>
            <a:r>
              <a:rPr lang="en-US" dirty="0" err="1" smtClean="0">
                <a:solidFill>
                  <a:prstClr val="black"/>
                </a:solidFill>
                <a:latin typeface="Constantia"/>
              </a:rPr>
              <a:t>mikroorganizmalar</a:t>
            </a:r>
            <a:r>
              <a:rPr lang="en-US" dirty="0" smtClean="0">
                <a:solidFill>
                  <a:prstClr val="black"/>
                </a:solidFill>
                <a:latin typeface="Constantia"/>
              </a:rPr>
              <a:t> </a:t>
            </a:r>
            <a:r>
              <a:rPr lang="en-US" dirty="0" err="1" smtClean="0">
                <a:solidFill>
                  <a:prstClr val="black"/>
                </a:solidFill>
                <a:latin typeface="Constantia"/>
              </a:rPr>
              <a:t>dâhil</a:t>
            </a:r>
            <a:r>
              <a:rPr lang="en-US" dirty="0" smtClean="0">
                <a:solidFill>
                  <a:prstClr val="black"/>
                </a:solidFill>
                <a:latin typeface="Constantia"/>
              </a:rPr>
              <a:t> </a:t>
            </a:r>
            <a:r>
              <a:rPr lang="en-US" dirty="0" err="1" smtClean="0">
                <a:solidFill>
                  <a:prstClr val="black"/>
                </a:solidFill>
                <a:latin typeface="Constantia"/>
              </a:rPr>
              <a:t>edilmemiştir</a:t>
            </a:r>
            <a:r>
              <a:rPr lang="en-US" dirty="0" smtClean="0">
                <a:solidFill>
                  <a:prstClr val="black"/>
                </a:solidFill>
                <a:latin typeface="Constantia"/>
              </a:rPr>
              <a:t>. </a:t>
            </a:r>
            <a:r>
              <a:rPr lang="tr-TR" dirty="0" smtClean="0">
                <a:solidFill>
                  <a:prstClr val="black"/>
                </a:solidFill>
                <a:latin typeface="Constantia"/>
              </a:rPr>
              <a:t/>
            </a:r>
            <a:br>
              <a:rPr lang="tr-TR" dirty="0" smtClean="0">
                <a:solidFill>
                  <a:prstClr val="black"/>
                </a:solidFill>
                <a:latin typeface="Constantia"/>
              </a:rPr>
            </a:br>
            <a:r>
              <a:rPr lang="en-US" dirty="0" smtClean="0">
                <a:solidFill>
                  <a:prstClr val="black"/>
                </a:solidFill>
                <a:latin typeface="Constantia"/>
              </a:rPr>
              <a:t>2– </a:t>
            </a:r>
            <a:r>
              <a:rPr lang="en-US" dirty="0" err="1" smtClean="0">
                <a:solidFill>
                  <a:prstClr val="black"/>
                </a:solidFill>
                <a:latin typeface="Constantia"/>
              </a:rPr>
              <a:t>Sınıflandırılmış</a:t>
            </a:r>
            <a:r>
              <a:rPr lang="en-US" dirty="0" smtClean="0">
                <a:solidFill>
                  <a:prstClr val="black"/>
                </a:solidFill>
                <a:latin typeface="Constantia"/>
              </a:rPr>
              <a:t> </a:t>
            </a:r>
            <a:r>
              <a:rPr lang="en-US" dirty="0" err="1" smtClean="0">
                <a:solidFill>
                  <a:prstClr val="black"/>
                </a:solidFill>
                <a:latin typeface="Constantia"/>
              </a:rPr>
              <a:t>etkenler</a:t>
            </a:r>
            <a:r>
              <a:rPr lang="en-US" dirty="0" smtClean="0">
                <a:solidFill>
                  <a:prstClr val="black"/>
                </a:solidFill>
                <a:latin typeface="Constantia"/>
              </a:rPr>
              <a:t> </a:t>
            </a:r>
            <a:r>
              <a:rPr lang="en-US" dirty="0" err="1" smtClean="0">
                <a:solidFill>
                  <a:prstClr val="black"/>
                </a:solidFill>
                <a:latin typeface="Constantia"/>
              </a:rPr>
              <a:t>listesi</a:t>
            </a:r>
            <a:r>
              <a:rPr lang="en-US" dirty="0" smtClean="0">
                <a:solidFill>
                  <a:prstClr val="black"/>
                </a:solidFill>
                <a:latin typeface="Constantia"/>
              </a:rPr>
              <a:t> </a:t>
            </a:r>
            <a:r>
              <a:rPr lang="en-US" dirty="0" err="1" smtClean="0">
                <a:solidFill>
                  <a:prstClr val="black"/>
                </a:solidFill>
                <a:latin typeface="Constantia"/>
              </a:rPr>
              <a:t>sağlıklı</a:t>
            </a:r>
            <a:r>
              <a:rPr lang="en-US" dirty="0" smtClean="0">
                <a:solidFill>
                  <a:prstClr val="black"/>
                </a:solidFill>
                <a:latin typeface="Constantia"/>
              </a:rPr>
              <a:t> </a:t>
            </a:r>
            <a:r>
              <a:rPr lang="en-US" dirty="0" err="1" smtClean="0">
                <a:solidFill>
                  <a:prstClr val="black"/>
                </a:solidFill>
                <a:latin typeface="Constantia"/>
              </a:rPr>
              <a:t>çalışanlarda</a:t>
            </a:r>
            <a:r>
              <a:rPr lang="en-US" dirty="0" smtClean="0">
                <a:solidFill>
                  <a:prstClr val="black"/>
                </a:solidFill>
                <a:latin typeface="Constantia"/>
              </a:rPr>
              <a:t> o </a:t>
            </a:r>
            <a:r>
              <a:rPr lang="en-US" dirty="0" err="1" smtClean="0">
                <a:solidFill>
                  <a:prstClr val="black"/>
                </a:solidFill>
                <a:latin typeface="Constantia"/>
              </a:rPr>
              <a:t>etkenlerin</a:t>
            </a:r>
            <a:r>
              <a:rPr lang="en-US" dirty="0" smtClean="0">
                <a:solidFill>
                  <a:prstClr val="black"/>
                </a:solidFill>
                <a:latin typeface="Constantia"/>
              </a:rPr>
              <a:t> </a:t>
            </a:r>
            <a:r>
              <a:rPr lang="en-US" dirty="0" err="1" smtClean="0">
                <a:solidFill>
                  <a:prstClr val="black"/>
                </a:solidFill>
                <a:latin typeface="Constantia"/>
              </a:rPr>
              <a:t>yaptıkları</a:t>
            </a:r>
            <a:r>
              <a:rPr lang="en-US" dirty="0" smtClean="0">
                <a:solidFill>
                  <a:prstClr val="black"/>
                </a:solidFill>
                <a:latin typeface="Constantia"/>
              </a:rPr>
              <a:t> </a:t>
            </a:r>
            <a:r>
              <a:rPr lang="en-US" dirty="0" err="1" smtClean="0">
                <a:solidFill>
                  <a:prstClr val="black"/>
                </a:solidFill>
                <a:latin typeface="Constantia"/>
              </a:rPr>
              <a:t>etkilere</a:t>
            </a:r>
            <a:r>
              <a:rPr lang="en-US" dirty="0" smtClean="0">
                <a:solidFill>
                  <a:prstClr val="black"/>
                </a:solidFill>
                <a:latin typeface="Constantia"/>
              </a:rPr>
              <a:t> </a:t>
            </a:r>
            <a:r>
              <a:rPr lang="en-US" dirty="0" err="1" smtClean="0">
                <a:solidFill>
                  <a:prstClr val="black"/>
                </a:solidFill>
                <a:latin typeface="Constantia"/>
              </a:rPr>
              <a:t>dayandırılmıştır</a:t>
            </a:r>
            <a:r>
              <a:rPr lang="en-US" dirty="0" smtClean="0">
                <a:solidFill>
                  <a:prstClr val="black"/>
                </a:solidFill>
                <a:latin typeface="Constantia"/>
              </a:rPr>
              <a:t>. </a:t>
            </a:r>
            <a:r>
              <a:rPr lang="en-US" dirty="0" err="1" smtClean="0">
                <a:solidFill>
                  <a:prstClr val="black"/>
                </a:solidFill>
                <a:latin typeface="Constantia"/>
              </a:rPr>
              <a:t>Önceden</a:t>
            </a:r>
            <a:r>
              <a:rPr lang="en-US" dirty="0" smtClean="0">
                <a:solidFill>
                  <a:prstClr val="black"/>
                </a:solidFill>
                <a:latin typeface="Constantia"/>
              </a:rPr>
              <a:t> </a:t>
            </a:r>
            <a:r>
              <a:rPr lang="en-US" dirty="0" err="1" smtClean="0">
                <a:solidFill>
                  <a:prstClr val="black"/>
                </a:solidFill>
                <a:latin typeface="Constantia"/>
              </a:rPr>
              <a:t>var</a:t>
            </a:r>
            <a:r>
              <a:rPr lang="en-US" dirty="0" smtClean="0">
                <a:solidFill>
                  <a:prstClr val="black"/>
                </a:solidFill>
                <a:latin typeface="Constantia"/>
              </a:rPr>
              <a:t> </a:t>
            </a:r>
            <a:r>
              <a:rPr lang="en-US" dirty="0" err="1" smtClean="0">
                <a:solidFill>
                  <a:prstClr val="black"/>
                </a:solidFill>
                <a:latin typeface="Constantia"/>
              </a:rPr>
              <a:t>olan</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hastalık</a:t>
            </a:r>
            <a:r>
              <a:rPr lang="en-US" dirty="0" smtClean="0">
                <a:solidFill>
                  <a:prstClr val="black"/>
                </a:solidFill>
                <a:latin typeface="Constantia"/>
              </a:rPr>
              <a:t>, </a:t>
            </a:r>
            <a:r>
              <a:rPr lang="en-US" dirty="0" err="1" smtClean="0">
                <a:solidFill>
                  <a:prstClr val="black"/>
                </a:solidFill>
                <a:latin typeface="Constantia"/>
              </a:rPr>
              <a:t>ilaç</a:t>
            </a:r>
            <a:r>
              <a:rPr lang="en-US" dirty="0" smtClean="0">
                <a:solidFill>
                  <a:prstClr val="black"/>
                </a:solidFill>
                <a:latin typeface="Constantia"/>
              </a:rPr>
              <a:t> </a:t>
            </a:r>
            <a:r>
              <a:rPr lang="en-US" dirty="0" err="1" smtClean="0">
                <a:solidFill>
                  <a:prstClr val="black"/>
                </a:solidFill>
                <a:latin typeface="Constantia"/>
              </a:rPr>
              <a:t>kullanımı</a:t>
            </a:r>
            <a:r>
              <a:rPr lang="en-US" dirty="0" smtClean="0">
                <a:solidFill>
                  <a:prstClr val="black"/>
                </a:solidFill>
                <a:latin typeface="Constantia"/>
              </a:rPr>
              <a:t>, </a:t>
            </a:r>
            <a:r>
              <a:rPr lang="en-US" dirty="0" err="1" smtClean="0">
                <a:solidFill>
                  <a:prstClr val="black"/>
                </a:solidFill>
                <a:latin typeface="Constantia"/>
              </a:rPr>
              <a:t>kazanılmış</a:t>
            </a:r>
            <a:r>
              <a:rPr lang="en-US" dirty="0" smtClean="0">
                <a:solidFill>
                  <a:prstClr val="black"/>
                </a:solidFill>
                <a:latin typeface="Constantia"/>
              </a:rPr>
              <a:t> </a:t>
            </a:r>
            <a:r>
              <a:rPr lang="en-US" dirty="0" err="1" smtClean="0">
                <a:solidFill>
                  <a:prstClr val="black"/>
                </a:solidFill>
                <a:latin typeface="Constantia"/>
              </a:rPr>
              <a:t>bağışıklık</a:t>
            </a:r>
            <a:r>
              <a:rPr lang="en-US" dirty="0" smtClean="0">
                <a:solidFill>
                  <a:prstClr val="black"/>
                </a:solidFill>
                <a:latin typeface="Constantia"/>
              </a:rPr>
              <a:t>, </a:t>
            </a:r>
            <a:r>
              <a:rPr lang="en-US" dirty="0" err="1" smtClean="0">
                <a:solidFill>
                  <a:prstClr val="black"/>
                </a:solidFill>
                <a:latin typeface="Constantia"/>
              </a:rPr>
              <a:t>gebelik</a:t>
            </a:r>
            <a:r>
              <a:rPr lang="en-US" dirty="0" smtClean="0">
                <a:solidFill>
                  <a:prstClr val="black"/>
                </a:solidFill>
                <a:latin typeface="Constantia"/>
              </a:rPr>
              <a:t> </a:t>
            </a:r>
            <a:r>
              <a:rPr lang="en-US" dirty="0" err="1" smtClean="0">
                <a:solidFill>
                  <a:prstClr val="black"/>
                </a:solidFill>
                <a:latin typeface="Constantia"/>
              </a:rPr>
              <a:t>veya</a:t>
            </a:r>
            <a:r>
              <a:rPr lang="en-US" dirty="0" smtClean="0">
                <a:solidFill>
                  <a:prstClr val="black"/>
                </a:solidFill>
                <a:latin typeface="Constantia"/>
              </a:rPr>
              <a:t> </a:t>
            </a:r>
            <a:r>
              <a:rPr lang="en-US" dirty="0" err="1" smtClean="0">
                <a:solidFill>
                  <a:prstClr val="black"/>
                </a:solidFill>
                <a:latin typeface="Constantia"/>
              </a:rPr>
              <a:t>emzirme</a:t>
            </a:r>
            <a:r>
              <a:rPr lang="en-US" dirty="0" smtClean="0">
                <a:solidFill>
                  <a:prstClr val="black"/>
                </a:solidFill>
                <a:latin typeface="Constantia"/>
              </a:rPr>
              <a:t> </a:t>
            </a:r>
            <a:r>
              <a:rPr lang="en-US" dirty="0" err="1" smtClean="0">
                <a:solidFill>
                  <a:prstClr val="black"/>
                </a:solidFill>
                <a:latin typeface="Constantia"/>
              </a:rPr>
              <a:t>gibi</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nedenle</a:t>
            </a:r>
            <a:r>
              <a:rPr lang="en-US" dirty="0" smtClean="0">
                <a:solidFill>
                  <a:prstClr val="black"/>
                </a:solidFill>
                <a:latin typeface="Constantia"/>
              </a:rPr>
              <a:t> </a:t>
            </a:r>
            <a:r>
              <a:rPr lang="en-US" dirty="0" err="1" smtClean="0">
                <a:solidFill>
                  <a:prstClr val="black"/>
                </a:solidFill>
                <a:latin typeface="Constantia"/>
              </a:rPr>
              <a:t>ya</a:t>
            </a:r>
            <a:r>
              <a:rPr lang="en-US" dirty="0" smtClean="0">
                <a:solidFill>
                  <a:prstClr val="black"/>
                </a:solidFill>
                <a:latin typeface="Constantia"/>
              </a:rPr>
              <a:t> </a:t>
            </a:r>
            <a:r>
              <a:rPr lang="en-US" dirty="0" err="1" smtClean="0">
                <a:solidFill>
                  <a:prstClr val="black"/>
                </a:solidFill>
                <a:latin typeface="Constantia"/>
              </a:rPr>
              <a:t>da</a:t>
            </a:r>
            <a:r>
              <a:rPr lang="en-US" dirty="0" smtClean="0">
                <a:solidFill>
                  <a:prstClr val="black"/>
                </a:solidFill>
                <a:latin typeface="Constantia"/>
              </a:rPr>
              <a:t> </a:t>
            </a:r>
            <a:r>
              <a:rPr lang="en-US" dirty="0" err="1" smtClean="0">
                <a:solidFill>
                  <a:prstClr val="black"/>
                </a:solidFill>
                <a:latin typeface="Constantia"/>
              </a:rPr>
              <a:t>başka</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nedenden</a:t>
            </a:r>
            <a:r>
              <a:rPr lang="en-US" dirty="0" smtClean="0">
                <a:solidFill>
                  <a:prstClr val="black"/>
                </a:solidFill>
                <a:latin typeface="Constantia"/>
              </a:rPr>
              <a:t> </a:t>
            </a:r>
            <a:r>
              <a:rPr lang="en-US" dirty="0" err="1" smtClean="0">
                <a:solidFill>
                  <a:prstClr val="black"/>
                </a:solidFill>
                <a:latin typeface="Constantia"/>
              </a:rPr>
              <a:t>dolayı</a:t>
            </a:r>
            <a:r>
              <a:rPr lang="en-US" dirty="0" smtClean="0">
                <a:solidFill>
                  <a:prstClr val="black"/>
                </a:solidFill>
                <a:latin typeface="Constantia"/>
              </a:rPr>
              <a:t> </a:t>
            </a:r>
            <a:r>
              <a:rPr lang="en-US" dirty="0" err="1" smtClean="0">
                <a:solidFill>
                  <a:prstClr val="black"/>
                </a:solidFill>
                <a:latin typeface="Constantia"/>
              </a:rPr>
              <a:t>bir</a:t>
            </a:r>
            <a:r>
              <a:rPr lang="en-US" dirty="0" smtClean="0">
                <a:solidFill>
                  <a:prstClr val="black"/>
                </a:solidFill>
                <a:latin typeface="Constantia"/>
              </a:rPr>
              <a:t> </a:t>
            </a:r>
            <a:r>
              <a:rPr lang="en-US" dirty="0" err="1" smtClean="0">
                <a:solidFill>
                  <a:prstClr val="black"/>
                </a:solidFill>
                <a:latin typeface="Constantia"/>
              </a:rPr>
              <a:t>kişinin</a:t>
            </a:r>
            <a:r>
              <a:rPr lang="en-US" dirty="0" smtClean="0">
                <a:solidFill>
                  <a:prstClr val="black"/>
                </a:solidFill>
                <a:latin typeface="Constantia"/>
              </a:rPr>
              <a:t> </a:t>
            </a:r>
            <a:r>
              <a:rPr lang="en-US" dirty="0" err="1" smtClean="0">
                <a:solidFill>
                  <a:prstClr val="black"/>
                </a:solidFill>
                <a:latin typeface="Constantia"/>
              </a:rPr>
              <a:t>duyarlılığının</a:t>
            </a:r>
            <a:r>
              <a:rPr lang="en-US" dirty="0" smtClean="0">
                <a:solidFill>
                  <a:prstClr val="black"/>
                </a:solidFill>
                <a:latin typeface="Constantia"/>
              </a:rPr>
              <a:t> </a:t>
            </a:r>
            <a:r>
              <a:rPr lang="en-US" dirty="0" err="1" smtClean="0">
                <a:solidFill>
                  <a:prstClr val="black"/>
                </a:solidFill>
                <a:latin typeface="Constantia"/>
              </a:rPr>
              <a:t>etkilenebileceği</a:t>
            </a:r>
            <a:r>
              <a:rPr lang="en-US" dirty="0" smtClean="0">
                <a:solidFill>
                  <a:prstClr val="black"/>
                </a:solidFill>
                <a:latin typeface="Constantia"/>
              </a:rPr>
              <a:t> </a:t>
            </a:r>
            <a:r>
              <a:rPr lang="en-US" dirty="0" err="1" smtClean="0">
                <a:solidFill>
                  <a:prstClr val="black"/>
                </a:solidFill>
                <a:latin typeface="Constantia"/>
              </a:rPr>
              <a:t>özel</a:t>
            </a:r>
            <a:r>
              <a:rPr lang="en-US" dirty="0" smtClean="0">
                <a:solidFill>
                  <a:prstClr val="black"/>
                </a:solidFill>
                <a:latin typeface="Constantia"/>
              </a:rPr>
              <a:t> </a:t>
            </a:r>
            <a:r>
              <a:rPr lang="en-US" dirty="0" err="1" smtClean="0">
                <a:solidFill>
                  <a:prstClr val="black"/>
                </a:solidFill>
                <a:latin typeface="Constantia"/>
              </a:rPr>
              <a:t>durumlardaki</a:t>
            </a:r>
            <a:r>
              <a:rPr lang="en-US" dirty="0" smtClean="0">
                <a:solidFill>
                  <a:prstClr val="black"/>
                </a:solidFill>
                <a:latin typeface="Constantia"/>
              </a:rPr>
              <a:t> </a:t>
            </a:r>
            <a:r>
              <a:rPr lang="en-US" dirty="0" err="1" smtClean="0">
                <a:solidFill>
                  <a:prstClr val="black"/>
                </a:solidFill>
                <a:latin typeface="Constantia"/>
              </a:rPr>
              <a:t>etkiler</a:t>
            </a:r>
            <a:r>
              <a:rPr lang="en-US" dirty="0" smtClean="0">
                <a:solidFill>
                  <a:prstClr val="black"/>
                </a:solidFill>
                <a:latin typeface="Constantia"/>
              </a:rPr>
              <a:t> </a:t>
            </a:r>
            <a:r>
              <a:rPr lang="en-US" dirty="0" err="1" smtClean="0">
                <a:solidFill>
                  <a:prstClr val="black"/>
                </a:solidFill>
                <a:latin typeface="Constantia"/>
              </a:rPr>
              <a:t>dikkate</a:t>
            </a:r>
            <a:r>
              <a:rPr lang="en-US" dirty="0" smtClean="0">
                <a:solidFill>
                  <a:prstClr val="black"/>
                </a:solidFill>
                <a:latin typeface="Constantia"/>
              </a:rPr>
              <a:t> </a:t>
            </a:r>
            <a:r>
              <a:rPr lang="en-US" dirty="0" err="1" smtClean="0">
                <a:solidFill>
                  <a:prstClr val="black"/>
                </a:solidFill>
                <a:latin typeface="Constantia"/>
              </a:rPr>
              <a:t>alınmamıştır</a:t>
            </a:r>
            <a:r>
              <a:rPr lang="en-US" dirty="0" smtClean="0">
                <a:solidFill>
                  <a:prstClr val="black"/>
                </a:solidFill>
                <a:latin typeface="Constantia"/>
              </a:rPr>
              <a:t>. Bu </a:t>
            </a:r>
            <a:r>
              <a:rPr lang="en-US" dirty="0" err="1" smtClean="0">
                <a:solidFill>
                  <a:prstClr val="black"/>
                </a:solidFill>
                <a:latin typeface="Constantia"/>
              </a:rPr>
              <a:t>tür</a:t>
            </a:r>
            <a:r>
              <a:rPr lang="en-US" dirty="0" smtClean="0">
                <a:solidFill>
                  <a:prstClr val="black"/>
                </a:solidFill>
                <a:latin typeface="Constantia"/>
              </a:rPr>
              <a:t> </a:t>
            </a:r>
            <a:r>
              <a:rPr lang="en-US" dirty="0" err="1" smtClean="0">
                <a:solidFill>
                  <a:prstClr val="black"/>
                </a:solidFill>
                <a:latin typeface="Constantia"/>
              </a:rPr>
              <a:t>çalışanlardaki</a:t>
            </a:r>
            <a:r>
              <a:rPr lang="en-US" dirty="0" smtClean="0">
                <a:solidFill>
                  <a:prstClr val="black"/>
                </a:solidFill>
                <a:latin typeface="Constantia"/>
              </a:rPr>
              <a:t> </a:t>
            </a:r>
            <a:r>
              <a:rPr lang="en-US" dirty="0" err="1" smtClean="0">
                <a:solidFill>
                  <a:prstClr val="black"/>
                </a:solidFill>
                <a:latin typeface="Constantia"/>
              </a:rPr>
              <a:t>ek</a:t>
            </a:r>
            <a:r>
              <a:rPr lang="en-US" dirty="0" smtClean="0">
                <a:solidFill>
                  <a:prstClr val="black"/>
                </a:solidFill>
                <a:latin typeface="Constantia"/>
              </a:rPr>
              <a:t> </a:t>
            </a:r>
            <a:r>
              <a:rPr lang="en-US" dirty="0" err="1" smtClean="0">
                <a:solidFill>
                  <a:prstClr val="black"/>
                </a:solidFill>
                <a:latin typeface="Constantia"/>
              </a:rPr>
              <a:t>riskler</a:t>
            </a:r>
            <a:r>
              <a:rPr lang="en-US" dirty="0" smtClean="0">
                <a:solidFill>
                  <a:prstClr val="black"/>
                </a:solidFill>
                <a:latin typeface="Constantia"/>
              </a:rPr>
              <a:t> </a:t>
            </a:r>
            <a:r>
              <a:rPr lang="en-US" dirty="0" err="1" smtClean="0">
                <a:solidFill>
                  <a:prstClr val="black"/>
                </a:solidFill>
                <a:latin typeface="Constantia"/>
              </a:rPr>
              <a:t>bu</a:t>
            </a:r>
            <a:r>
              <a:rPr lang="en-US" dirty="0" smtClean="0">
                <a:solidFill>
                  <a:prstClr val="black"/>
                </a:solidFill>
                <a:latin typeface="Constantia"/>
              </a:rPr>
              <a:t> </a:t>
            </a:r>
            <a:r>
              <a:rPr lang="en-US" dirty="0" err="1" smtClean="0">
                <a:solidFill>
                  <a:prstClr val="black"/>
                </a:solidFill>
                <a:latin typeface="Constantia"/>
              </a:rPr>
              <a:t>Yönetmelikte</a:t>
            </a:r>
            <a:r>
              <a:rPr lang="en-US" dirty="0" smtClean="0">
                <a:solidFill>
                  <a:prstClr val="black"/>
                </a:solidFill>
                <a:latin typeface="Constantia"/>
              </a:rPr>
              <a:t> </a:t>
            </a:r>
            <a:r>
              <a:rPr lang="en-US" dirty="0" err="1" smtClean="0">
                <a:solidFill>
                  <a:prstClr val="black"/>
                </a:solidFill>
                <a:latin typeface="Constantia"/>
              </a:rPr>
              <a:t>öngörülen</a:t>
            </a:r>
            <a:r>
              <a:rPr lang="en-US" dirty="0" smtClean="0">
                <a:solidFill>
                  <a:prstClr val="black"/>
                </a:solidFill>
                <a:latin typeface="Constantia"/>
              </a:rPr>
              <a:t> risk </a:t>
            </a:r>
            <a:r>
              <a:rPr lang="en-US" dirty="0" err="1" smtClean="0">
                <a:solidFill>
                  <a:prstClr val="black"/>
                </a:solidFill>
                <a:latin typeface="Constantia"/>
              </a:rPr>
              <a:t>değerlendirmesi</a:t>
            </a:r>
            <a:r>
              <a:rPr lang="en-US" dirty="0" smtClean="0">
                <a:solidFill>
                  <a:prstClr val="black"/>
                </a:solidFill>
                <a:latin typeface="Constantia"/>
              </a:rPr>
              <a:t> </a:t>
            </a:r>
            <a:r>
              <a:rPr lang="en-US" dirty="0" err="1" smtClean="0">
                <a:solidFill>
                  <a:prstClr val="black"/>
                </a:solidFill>
                <a:latin typeface="Constantia"/>
              </a:rPr>
              <a:t>kapsamında</a:t>
            </a:r>
            <a:r>
              <a:rPr lang="en-US" dirty="0" smtClean="0">
                <a:solidFill>
                  <a:prstClr val="black"/>
                </a:solidFill>
                <a:latin typeface="Constantia"/>
              </a:rPr>
              <a:t> </a:t>
            </a:r>
            <a:r>
              <a:rPr lang="en-US" dirty="0" err="1" smtClean="0">
                <a:solidFill>
                  <a:prstClr val="black"/>
                </a:solidFill>
                <a:latin typeface="Constantia"/>
              </a:rPr>
              <a:t>ele</a:t>
            </a:r>
            <a:r>
              <a:rPr lang="en-US" dirty="0" smtClean="0">
                <a:solidFill>
                  <a:prstClr val="black"/>
                </a:solidFill>
                <a:latin typeface="Constantia"/>
              </a:rPr>
              <a:t> </a:t>
            </a:r>
            <a:r>
              <a:rPr lang="en-US" dirty="0" err="1" smtClean="0">
                <a:solidFill>
                  <a:prstClr val="black"/>
                </a:solidFill>
                <a:latin typeface="Constantia"/>
              </a:rPr>
              <a:t>alınacaktır</a:t>
            </a:r>
            <a:r>
              <a:rPr lang="en-US" dirty="0" smtClean="0">
                <a:solidFill>
                  <a:prstClr val="black"/>
                </a:solidFill>
                <a:latin typeface="Constantia"/>
              </a:rPr>
              <a:t>. </a:t>
            </a:r>
            <a:r>
              <a:rPr lang="en-US" dirty="0" err="1" smtClean="0">
                <a:solidFill>
                  <a:prstClr val="black"/>
                </a:solidFill>
                <a:latin typeface="Constantia"/>
              </a:rPr>
              <a:t>Grup</a:t>
            </a:r>
            <a:r>
              <a:rPr lang="en-US" dirty="0" smtClean="0">
                <a:solidFill>
                  <a:prstClr val="black"/>
                </a:solidFill>
                <a:latin typeface="Constantia"/>
              </a:rPr>
              <a:t> 3 </a:t>
            </a:r>
            <a:r>
              <a:rPr lang="en-US" dirty="0" err="1" smtClean="0">
                <a:solidFill>
                  <a:prstClr val="black"/>
                </a:solidFill>
                <a:latin typeface="Constantia"/>
              </a:rPr>
              <a:t>veya</a:t>
            </a:r>
            <a:r>
              <a:rPr lang="en-US" dirty="0" smtClean="0">
                <a:solidFill>
                  <a:prstClr val="black"/>
                </a:solidFill>
                <a:latin typeface="Constantia"/>
              </a:rPr>
              <a:t> </a:t>
            </a:r>
            <a:r>
              <a:rPr lang="en-US" dirty="0" err="1" smtClean="0">
                <a:solidFill>
                  <a:prstClr val="black"/>
                </a:solidFill>
                <a:latin typeface="Constantia"/>
              </a:rPr>
              <a:t>Grup</a:t>
            </a:r>
            <a:r>
              <a:rPr lang="en-US" dirty="0" smtClean="0">
                <a:solidFill>
                  <a:prstClr val="black"/>
                </a:solidFill>
                <a:latin typeface="Constantia"/>
              </a:rPr>
              <a:t> 4 de </a:t>
            </a:r>
            <a:r>
              <a:rPr lang="en-US" dirty="0" err="1" smtClean="0">
                <a:solidFill>
                  <a:prstClr val="black"/>
                </a:solidFill>
                <a:latin typeface="Constantia"/>
              </a:rPr>
              <a:t>yer</a:t>
            </a:r>
            <a:r>
              <a:rPr lang="en-US" dirty="0" smtClean="0">
                <a:solidFill>
                  <a:prstClr val="black"/>
                </a:solidFill>
                <a:latin typeface="Constantia"/>
              </a:rPr>
              <a:t> </a:t>
            </a:r>
            <a:r>
              <a:rPr lang="en-US" dirty="0" err="1" smtClean="0">
                <a:solidFill>
                  <a:prstClr val="black"/>
                </a:solidFill>
                <a:latin typeface="Constantia"/>
              </a:rPr>
              <a:t>alan</a:t>
            </a:r>
            <a:r>
              <a:rPr lang="en-US" dirty="0" smtClean="0">
                <a:solidFill>
                  <a:prstClr val="black"/>
                </a:solidFill>
                <a:latin typeface="Constantia"/>
              </a:rPr>
              <a:t> </a:t>
            </a:r>
            <a:r>
              <a:rPr lang="en-US" dirty="0" err="1" smtClean="0">
                <a:solidFill>
                  <a:prstClr val="black"/>
                </a:solidFill>
                <a:latin typeface="Constantia"/>
              </a:rPr>
              <a:t>biyolojik</a:t>
            </a:r>
            <a:r>
              <a:rPr lang="en-US" dirty="0" smtClean="0">
                <a:solidFill>
                  <a:prstClr val="black"/>
                </a:solidFill>
                <a:latin typeface="Constantia"/>
              </a:rPr>
              <a:t> </a:t>
            </a:r>
            <a:r>
              <a:rPr lang="en-US" dirty="0" err="1" smtClean="0">
                <a:solidFill>
                  <a:prstClr val="black"/>
                </a:solidFill>
                <a:latin typeface="Constantia"/>
              </a:rPr>
              <a:t>etkenlere</a:t>
            </a:r>
            <a:r>
              <a:rPr lang="en-US" dirty="0" smtClean="0">
                <a:solidFill>
                  <a:prstClr val="black"/>
                </a:solidFill>
                <a:latin typeface="Constantia"/>
              </a:rPr>
              <a:t> </a:t>
            </a:r>
            <a:r>
              <a:rPr lang="en-US" dirty="0" err="1" smtClean="0">
                <a:solidFill>
                  <a:prstClr val="black"/>
                </a:solidFill>
                <a:latin typeface="Constantia"/>
              </a:rPr>
              <a:t>maruz</a:t>
            </a:r>
            <a:r>
              <a:rPr lang="en-US" dirty="0" smtClean="0">
                <a:solidFill>
                  <a:prstClr val="black"/>
                </a:solidFill>
                <a:latin typeface="Constantia"/>
              </a:rPr>
              <a:t> </a:t>
            </a:r>
            <a:r>
              <a:rPr lang="en-US" dirty="0" err="1" smtClean="0">
                <a:solidFill>
                  <a:prstClr val="black"/>
                </a:solidFill>
                <a:latin typeface="Constantia"/>
              </a:rPr>
              <a:t>kalınan</a:t>
            </a:r>
            <a:r>
              <a:rPr lang="en-US" dirty="0" smtClean="0">
                <a:solidFill>
                  <a:prstClr val="black"/>
                </a:solidFill>
                <a:latin typeface="Constantia"/>
              </a:rPr>
              <a:t> </a:t>
            </a:r>
            <a:r>
              <a:rPr lang="en-US" dirty="0" err="1" smtClean="0">
                <a:solidFill>
                  <a:prstClr val="black"/>
                </a:solidFill>
                <a:latin typeface="Constantia"/>
              </a:rPr>
              <a:t>veya</a:t>
            </a:r>
            <a:r>
              <a:rPr lang="en-US" dirty="0" smtClean="0">
                <a:solidFill>
                  <a:prstClr val="black"/>
                </a:solidFill>
                <a:latin typeface="Constantia"/>
              </a:rPr>
              <a:t> </a:t>
            </a:r>
            <a:r>
              <a:rPr lang="en-US" dirty="0" err="1" smtClean="0">
                <a:solidFill>
                  <a:prstClr val="black"/>
                </a:solidFill>
                <a:latin typeface="Constantia"/>
              </a:rPr>
              <a:t>maruz</a:t>
            </a:r>
            <a:r>
              <a:rPr lang="en-US" dirty="0" smtClean="0">
                <a:solidFill>
                  <a:prstClr val="black"/>
                </a:solidFill>
                <a:latin typeface="Constantia"/>
              </a:rPr>
              <a:t> </a:t>
            </a:r>
            <a:r>
              <a:rPr lang="en-US" dirty="0" err="1" smtClean="0">
                <a:solidFill>
                  <a:prstClr val="black"/>
                </a:solidFill>
                <a:latin typeface="Constantia"/>
              </a:rPr>
              <a:t>kalınabilecek</a:t>
            </a:r>
            <a:r>
              <a:rPr lang="en-US" dirty="0" smtClean="0">
                <a:solidFill>
                  <a:prstClr val="black"/>
                </a:solidFill>
                <a:latin typeface="Constantia"/>
              </a:rPr>
              <a:t> </a:t>
            </a:r>
            <a:r>
              <a:rPr lang="en-US" dirty="0" err="1" smtClean="0">
                <a:solidFill>
                  <a:prstClr val="black"/>
                </a:solidFill>
                <a:latin typeface="Constantia"/>
              </a:rPr>
              <a:t>bazı</a:t>
            </a:r>
            <a:r>
              <a:rPr lang="en-US" dirty="0" smtClean="0">
                <a:solidFill>
                  <a:prstClr val="black"/>
                </a:solidFill>
                <a:latin typeface="Constantia"/>
              </a:rPr>
              <a:t> </a:t>
            </a:r>
            <a:r>
              <a:rPr lang="en-US" dirty="0" err="1" smtClean="0">
                <a:solidFill>
                  <a:prstClr val="black"/>
                </a:solidFill>
                <a:latin typeface="Constantia"/>
              </a:rPr>
              <a:t>sanayi</a:t>
            </a:r>
            <a:r>
              <a:rPr lang="en-US" dirty="0" smtClean="0">
                <a:solidFill>
                  <a:prstClr val="black"/>
                </a:solidFill>
                <a:latin typeface="Constantia"/>
              </a:rPr>
              <a:t> </a:t>
            </a:r>
            <a:r>
              <a:rPr lang="en-US" dirty="0" err="1" smtClean="0">
                <a:solidFill>
                  <a:prstClr val="black"/>
                </a:solidFill>
                <a:latin typeface="Constantia"/>
              </a:rPr>
              <a:t>proseslerinde</a:t>
            </a:r>
            <a:r>
              <a:rPr lang="en-US" dirty="0" smtClean="0">
                <a:solidFill>
                  <a:prstClr val="black"/>
                </a:solidFill>
                <a:latin typeface="Constantia"/>
              </a:rPr>
              <a:t>, </a:t>
            </a:r>
            <a:r>
              <a:rPr lang="en-US" dirty="0" err="1" smtClean="0">
                <a:solidFill>
                  <a:prstClr val="black"/>
                </a:solidFill>
                <a:latin typeface="Constantia"/>
              </a:rPr>
              <a:t>laboratuvar</a:t>
            </a:r>
            <a:r>
              <a:rPr lang="en-US" dirty="0" smtClean="0">
                <a:solidFill>
                  <a:prstClr val="black"/>
                </a:solidFill>
                <a:latin typeface="Constantia"/>
              </a:rPr>
              <a:t> </a:t>
            </a:r>
            <a:r>
              <a:rPr lang="en-US" dirty="0" err="1" smtClean="0">
                <a:solidFill>
                  <a:prstClr val="black"/>
                </a:solidFill>
                <a:latin typeface="Constantia"/>
              </a:rPr>
              <a:t>çalışmalarında</a:t>
            </a:r>
            <a:r>
              <a:rPr lang="en-US" dirty="0" smtClean="0">
                <a:solidFill>
                  <a:prstClr val="black"/>
                </a:solidFill>
                <a:latin typeface="Constantia"/>
              </a:rPr>
              <a:t> </a:t>
            </a:r>
            <a:r>
              <a:rPr lang="en-US" dirty="0" err="1" smtClean="0">
                <a:solidFill>
                  <a:prstClr val="black"/>
                </a:solidFill>
                <a:latin typeface="Constantia"/>
              </a:rPr>
              <a:t>veya</a:t>
            </a:r>
            <a:r>
              <a:rPr lang="en-US" dirty="0" smtClean="0">
                <a:solidFill>
                  <a:prstClr val="black"/>
                </a:solidFill>
                <a:latin typeface="Constantia"/>
              </a:rPr>
              <a:t> </a:t>
            </a:r>
            <a:r>
              <a:rPr lang="en-US" dirty="0" err="1" smtClean="0">
                <a:solidFill>
                  <a:prstClr val="black"/>
                </a:solidFill>
                <a:latin typeface="Constantia"/>
              </a:rPr>
              <a:t>hayvanlarla</a:t>
            </a:r>
            <a:r>
              <a:rPr lang="en-US" dirty="0" smtClean="0">
                <a:solidFill>
                  <a:prstClr val="black"/>
                </a:solidFill>
                <a:latin typeface="Constantia"/>
              </a:rPr>
              <a:t> </a:t>
            </a:r>
            <a:r>
              <a:rPr lang="en-US" dirty="0" err="1" smtClean="0">
                <a:solidFill>
                  <a:prstClr val="black"/>
                </a:solidFill>
                <a:latin typeface="Constantia"/>
              </a:rPr>
              <a:t>yapılan</a:t>
            </a:r>
            <a:r>
              <a:rPr lang="en-US" dirty="0" smtClean="0">
                <a:solidFill>
                  <a:prstClr val="black"/>
                </a:solidFill>
                <a:latin typeface="Constantia"/>
              </a:rPr>
              <a:t> </a:t>
            </a:r>
            <a:r>
              <a:rPr lang="en-US" dirty="0" err="1" smtClean="0">
                <a:solidFill>
                  <a:prstClr val="black"/>
                </a:solidFill>
                <a:latin typeface="Constantia"/>
              </a:rPr>
              <a:t>çalışmalarda</a:t>
            </a:r>
            <a:r>
              <a:rPr lang="en-US" dirty="0" smtClean="0">
                <a:solidFill>
                  <a:prstClr val="black"/>
                </a:solidFill>
                <a:latin typeface="Constantia"/>
              </a:rPr>
              <a:t> </a:t>
            </a:r>
            <a:r>
              <a:rPr lang="en-US" dirty="0" err="1" smtClean="0">
                <a:solidFill>
                  <a:prstClr val="black"/>
                </a:solidFill>
                <a:latin typeface="Constantia"/>
              </a:rPr>
              <a:t>bu</a:t>
            </a:r>
            <a:r>
              <a:rPr lang="en-US" dirty="0" smtClean="0">
                <a:solidFill>
                  <a:prstClr val="black"/>
                </a:solidFill>
                <a:latin typeface="Constantia"/>
              </a:rPr>
              <a:t> </a:t>
            </a:r>
            <a:r>
              <a:rPr lang="en-US" dirty="0" err="1" smtClean="0">
                <a:solidFill>
                  <a:prstClr val="black"/>
                </a:solidFill>
                <a:latin typeface="Constantia"/>
              </a:rPr>
              <a:t>Yönetmeliğin</a:t>
            </a:r>
            <a:r>
              <a:rPr lang="en-US" dirty="0" smtClean="0">
                <a:solidFill>
                  <a:prstClr val="black"/>
                </a:solidFill>
                <a:latin typeface="Constantia"/>
              </a:rPr>
              <a:t> 17 </a:t>
            </a:r>
            <a:r>
              <a:rPr lang="en-US" dirty="0" err="1" smtClean="0">
                <a:solidFill>
                  <a:prstClr val="black"/>
                </a:solidFill>
                <a:latin typeface="Constantia"/>
              </a:rPr>
              <a:t>nci</a:t>
            </a:r>
            <a:r>
              <a:rPr lang="en-US" dirty="0" smtClean="0">
                <a:solidFill>
                  <a:prstClr val="black"/>
                </a:solidFill>
                <a:latin typeface="Constantia"/>
              </a:rPr>
              <a:t> </a:t>
            </a:r>
            <a:r>
              <a:rPr lang="en-US" dirty="0" err="1" smtClean="0">
                <a:solidFill>
                  <a:prstClr val="black"/>
                </a:solidFill>
                <a:latin typeface="Constantia"/>
              </a:rPr>
              <a:t>maddesine</a:t>
            </a:r>
            <a:r>
              <a:rPr lang="en-US" dirty="0" smtClean="0">
                <a:solidFill>
                  <a:prstClr val="black"/>
                </a:solidFill>
                <a:latin typeface="Constantia"/>
              </a:rPr>
              <a:t> </a:t>
            </a:r>
            <a:r>
              <a:rPr lang="en-US" dirty="0" err="1" smtClean="0">
                <a:solidFill>
                  <a:prstClr val="black"/>
                </a:solidFill>
                <a:latin typeface="Constantia"/>
              </a:rPr>
              <a:t>uygun</a:t>
            </a:r>
            <a:r>
              <a:rPr lang="en-US" dirty="0" smtClean="0">
                <a:solidFill>
                  <a:prstClr val="black"/>
                </a:solidFill>
                <a:latin typeface="Constantia"/>
              </a:rPr>
              <a:t> </a:t>
            </a:r>
            <a:r>
              <a:rPr lang="en-US" dirty="0" err="1" smtClean="0">
                <a:solidFill>
                  <a:prstClr val="black"/>
                </a:solidFill>
                <a:latin typeface="Constantia"/>
              </a:rPr>
              <a:t>teknik</a:t>
            </a:r>
            <a:r>
              <a:rPr lang="en-US" dirty="0" smtClean="0">
                <a:solidFill>
                  <a:prstClr val="black"/>
                </a:solidFill>
                <a:latin typeface="Constantia"/>
              </a:rPr>
              <a:t> </a:t>
            </a:r>
            <a:r>
              <a:rPr lang="en-US" dirty="0" err="1" smtClean="0">
                <a:solidFill>
                  <a:prstClr val="black"/>
                </a:solidFill>
                <a:latin typeface="Constantia"/>
              </a:rPr>
              <a:t>önlemler</a:t>
            </a:r>
            <a:r>
              <a:rPr lang="en-US" dirty="0" smtClean="0">
                <a:solidFill>
                  <a:prstClr val="black"/>
                </a:solidFill>
                <a:latin typeface="Constantia"/>
              </a:rPr>
              <a:t> </a:t>
            </a:r>
            <a:r>
              <a:rPr lang="en-US" dirty="0" err="1" smtClean="0">
                <a:solidFill>
                  <a:prstClr val="black"/>
                </a:solidFill>
                <a:latin typeface="Constantia"/>
              </a:rPr>
              <a:t>alınacaktır</a:t>
            </a:r>
            <a:r>
              <a:rPr lang="en-US" dirty="0" smtClean="0">
                <a:solidFill>
                  <a:prstClr val="black"/>
                </a:solidFill>
                <a:latin typeface="Constantia"/>
              </a:rPr>
              <a:t>. </a:t>
            </a:r>
            <a:r>
              <a:rPr lang="tr-TR" dirty="0" smtClean="0">
                <a:solidFill>
                  <a:prstClr val="black"/>
                </a:solidFill>
                <a:latin typeface="Constantia"/>
              </a:rPr>
              <a:t/>
            </a:r>
            <a:br>
              <a:rPr lang="tr-TR" dirty="0" smtClean="0">
                <a:solidFill>
                  <a:prstClr val="black"/>
                </a:solidFill>
                <a:latin typeface="Constantia"/>
              </a:rPr>
            </a:br>
            <a:r>
              <a:rPr lang="tr-TR" dirty="0" smtClean="0">
                <a:solidFill>
                  <a:prstClr val="black"/>
                </a:solidFill>
                <a:latin typeface="Constantia"/>
              </a:rPr>
              <a:t/>
            </a:r>
            <a:br>
              <a:rPr lang="tr-TR" dirty="0" smtClean="0">
                <a:solidFill>
                  <a:prstClr val="black"/>
                </a:solidFill>
                <a:latin typeface="Constantia"/>
              </a:rPr>
            </a:br>
            <a:endParaRPr lang="en-US" dirty="0">
              <a:solidFill>
                <a:prstClr val="black"/>
              </a:solidFill>
              <a:latin typeface="Constantia"/>
            </a:endParaRPr>
          </a:p>
        </p:txBody>
      </p:sp>
    </p:spTree>
    <p:extLst>
      <p:ext uri="{BB962C8B-B14F-4D97-AF65-F5344CB8AC3E}">
        <p14:creationId xmlns:p14="http://schemas.microsoft.com/office/powerpoint/2010/main" val="345014065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259279"/>
            <a:ext cx="2085303" cy="368524"/>
          </a:xfrm>
          <a:prstGeom prst="rect">
            <a:avLst/>
          </a:prstGeom>
          <a:noFill/>
        </p:spPr>
      </p:pic>
      <p:sp>
        <p:nvSpPr>
          <p:cNvPr id="2" name="Rectangle 1"/>
          <p:cNvSpPr/>
          <p:nvPr/>
        </p:nvSpPr>
        <p:spPr>
          <a:xfrm>
            <a:off x="251520" y="2708920"/>
            <a:ext cx="8349999" cy="3693319"/>
          </a:xfrm>
          <a:prstGeom prst="rect">
            <a:avLst/>
          </a:prstGeom>
        </p:spPr>
        <p:txBody>
          <a:bodyPr wrap="square">
            <a:spAutoFit/>
          </a:bodyPr>
          <a:lstStyle/>
          <a:p>
            <a:r>
              <a:rPr lang="en-US" dirty="0" smtClean="0">
                <a:solidFill>
                  <a:prstClr val="black"/>
                </a:solidFill>
                <a:latin typeface="Constantia"/>
              </a:rPr>
              <a:t>3-Herhangi </a:t>
            </a:r>
            <a:r>
              <a:rPr lang="en-US" dirty="0" err="1">
                <a:solidFill>
                  <a:prstClr val="black"/>
                </a:solidFill>
                <a:latin typeface="Constantia"/>
              </a:rPr>
              <a:t>bir</a:t>
            </a:r>
            <a:r>
              <a:rPr lang="en-US" dirty="0">
                <a:solidFill>
                  <a:prstClr val="black"/>
                </a:solidFill>
                <a:latin typeface="Constantia"/>
              </a:rPr>
              <a:t> </a:t>
            </a:r>
            <a:r>
              <a:rPr lang="en-US" dirty="0" err="1">
                <a:solidFill>
                  <a:prstClr val="black"/>
                </a:solidFill>
                <a:latin typeface="Constantia"/>
              </a:rPr>
              <a:t>biyolojik</a:t>
            </a:r>
            <a:r>
              <a:rPr lang="en-US" dirty="0">
                <a:solidFill>
                  <a:prstClr val="black"/>
                </a:solidFill>
                <a:latin typeface="Constantia"/>
              </a:rPr>
              <a:t> </a:t>
            </a:r>
            <a:r>
              <a:rPr lang="en-US" dirty="0" err="1">
                <a:solidFill>
                  <a:prstClr val="black"/>
                </a:solidFill>
                <a:latin typeface="Constantia"/>
              </a:rPr>
              <a:t>etkenin</a:t>
            </a:r>
            <a:r>
              <a:rPr lang="en-US" dirty="0">
                <a:solidFill>
                  <a:prstClr val="black"/>
                </a:solidFill>
                <a:latin typeface="Constantia"/>
              </a:rPr>
              <a:t> </a:t>
            </a:r>
            <a:r>
              <a:rPr lang="en-US" dirty="0" err="1">
                <a:solidFill>
                  <a:prstClr val="black"/>
                </a:solidFill>
                <a:latin typeface="Constantia"/>
              </a:rPr>
              <a:t>Grup</a:t>
            </a:r>
            <a:r>
              <a:rPr lang="en-US" dirty="0">
                <a:solidFill>
                  <a:prstClr val="black"/>
                </a:solidFill>
                <a:latin typeface="Constantia"/>
              </a:rPr>
              <a:t> 2, </a:t>
            </a:r>
            <a:r>
              <a:rPr lang="en-US" dirty="0" err="1">
                <a:solidFill>
                  <a:prstClr val="black"/>
                </a:solidFill>
                <a:latin typeface="Constantia"/>
              </a:rPr>
              <a:t>Grup</a:t>
            </a:r>
            <a:r>
              <a:rPr lang="en-US" dirty="0">
                <a:solidFill>
                  <a:prstClr val="black"/>
                </a:solidFill>
                <a:latin typeface="Constantia"/>
              </a:rPr>
              <a:t> 3 </a:t>
            </a:r>
            <a:r>
              <a:rPr lang="en-US" dirty="0" err="1">
                <a:solidFill>
                  <a:prstClr val="black"/>
                </a:solidFill>
                <a:latin typeface="Constantia"/>
              </a:rPr>
              <a:t>veya</a:t>
            </a:r>
            <a:r>
              <a:rPr lang="en-US" dirty="0">
                <a:solidFill>
                  <a:prstClr val="black"/>
                </a:solidFill>
                <a:latin typeface="Constantia"/>
              </a:rPr>
              <a:t> </a:t>
            </a:r>
            <a:r>
              <a:rPr lang="en-US" dirty="0" err="1">
                <a:solidFill>
                  <a:prstClr val="black"/>
                </a:solidFill>
                <a:latin typeface="Constantia"/>
              </a:rPr>
              <a:t>Grup</a:t>
            </a:r>
            <a:r>
              <a:rPr lang="en-US" dirty="0">
                <a:solidFill>
                  <a:prstClr val="black"/>
                </a:solidFill>
                <a:latin typeface="Constantia"/>
              </a:rPr>
              <a:t> 4 de </a:t>
            </a:r>
            <a:r>
              <a:rPr lang="en-US" dirty="0" err="1">
                <a:solidFill>
                  <a:prstClr val="black"/>
                </a:solidFill>
                <a:latin typeface="Constantia"/>
              </a:rPr>
              <a:t>sınıflandırılmamış</a:t>
            </a:r>
            <a:r>
              <a:rPr lang="en-US" dirty="0">
                <a:solidFill>
                  <a:prstClr val="black"/>
                </a:solidFill>
                <a:latin typeface="Constantia"/>
              </a:rPr>
              <a:t> </a:t>
            </a:r>
            <a:r>
              <a:rPr lang="en-US" dirty="0" err="1">
                <a:solidFill>
                  <a:prstClr val="black"/>
                </a:solidFill>
                <a:latin typeface="Constantia"/>
              </a:rPr>
              <a:t>olması</a:t>
            </a:r>
            <a:r>
              <a:rPr lang="en-US" dirty="0">
                <a:solidFill>
                  <a:prstClr val="black"/>
                </a:solidFill>
                <a:latin typeface="Constantia"/>
              </a:rPr>
              <a:t> </a:t>
            </a:r>
            <a:r>
              <a:rPr lang="en-US" dirty="0" err="1">
                <a:solidFill>
                  <a:prstClr val="black"/>
                </a:solidFill>
                <a:latin typeface="Constantia"/>
              </a:rPr>
              <a:t>ve</a:t>
            </a:r>
            <a:r>
              <a:rPr lang="en-US" dirty="0">
                <a:solidFill>
                  <a:prstClr val="black"/>
                </a:solidFill>
                <a:latin typeface="Constantia"/>
              </a:rPr>
              <a:t> </a:t>
            </a:r>
            <a:r>
              <a:rPr lang="en-US" dirty="0" err="1">
                <a:solidFill>
                  <a:prstClr val="black"/>
                </a:solidFill>
                <a:latin typeface="Constantia"/>
              </a:rPr>
              <a:t>listede</a:t>
            </a:r>
            <a:r>
              <a:rPr lang="en-US" dirty="0">
                <a:solidFill>
                  <a:prstClr val="black"/>
                </a:solidFill>
                <a:latin typeface="Constantia"/>
              </a:rPr>
              <a:t> </a:t>
            </a:r>
            <a:r>
              <a:rPr lang="en-US" dirty="0" err="1">
                <a:solidFill>
                  <a:prstClr val="black"/>
                </a:solidFill>
                <a:latin typeface="Constantia"/>
              </a:rPr>
              <a:t>yer</a:t>
            </a:r>
            <a:r>
              <a:rPr lang="en-US" dirty="0">
                <a:solidFill>
                  <a:prstClr val="black"/>
                </a:solidFill>
                <a:latin typeface="Constantia"/>
              </a:rPr>
              <a:t> </a:t>
            </a:r>
            <a:r>
              <a:rPr lang="en-US" dirty="0" err="1">
                <a:solidFill>
                  <a:prstClr val="black"/>
                </a:solidFill>
                <a:latin typeface="Constantia"/>
              </a:rPr>
              <a:t>almaması</a:t>
            </a:r>
            <a:r>
              <a:rPr lang="en-US" dirty="0">
                <a:solidFill>
                  <a:prstClr val="black"/>
                </a:solidFill>
                <a:latin typeface="Constantia"/>
              </a:rPr>
              <a:t>, </a:t>
            </a:r>
            <a:r>
              <a:rPr lang="en-US" dirty="0" err="1">
                <a:solidFill>
                  <a:prstClr val="black"/>
                </a:solidFill>
                <a:latin typeface="Constantia"/>
              </a:rPr>
              <a:t>bu</a:t>
            </a:r>
            <a:r>
              <a:rPr lang="en-US" dirty="0">
                <a:solidFill>
                  <a:prstClr val="black"/>
                </a:solidFill>
                <a:latin typeface="Constantia"/>
              </a:rPr>
              <a:t> </a:t>
            </a:r>
            <a:r>
              <a:rPr lang="en-US" dirty="0" err="1">
                <a:solidFill>
                  <a:prstClr val="black"/>
                </a:solidFill>
                <a:latin typeface="Constantia"/>
              </a:rPr>
              <a:t>biyolojik</a:t>
            </a:r>
            <a:r>
              <a:rPr lang="en-US" dirty="0">
                <a:solidFill>
                  <a:prstClr val="black"/>
                </a:solidFill>
                <a:latin typeface="Constantia"/>
              </a:rPr>
              <a:t> </a:t>
            </a:r>
            <a:r>
              <a:rPr lang="en-US" dirty="0" err="1">
                <a:solidFill>
                  <a:prstClr val="black"/>
                </a:solidFill>
                <a:latin typeface="Constantia"/>
              </a:rPr>
              <a:t>etkenin</a:t>
            </a:r>
            <a:r>
              <a:rPr lang="en-US" dirty="0">
                <a:solidFill>
                  <a:prstClr val="black"/>
                </a:solidFill>
                <a:latin typeface="Constantia"/>
              </a:rPr>
              <a:t> </a:t>
            </a:r>
            <a:r>
              <a:rPr lang="en-US" dirty="0" err="1">
                <a:solidFill>
                  <a:prstClr val="black"/>
                </a:solidFill>
                <a:latin typeface="Constantia"/>
              </a:rPr>
              <a:t>Grup</a:t>
            </a:r>
            <a:r>
              <a:rPr lang="en-US" dirty="0">
                <a:solidFill>
                  <a:prstClr val="black"/>
                </a:solidFill>
                <a:latin typeface="Constantia"/>
              </a:rPr>
              <a:t> 1 de </a:t>
            </a:r>
            <a:r>
              <a:rPr lang="en-US" dirty="0" err="1">
                <a:solidFill>
                  <a:prstClr val="black"/>
                </a:solidFill>
                <a:latin typeface="Constantia"/>
              </a:rPr>
              <a:t>yer</a:t>
            </a:r>
            <a:r>
              <a:rPr lang="en-US" dirty="0">
                <a:solidFill>
                  <a:prstClr val="black"/>
                </a:solidFill>
                <a:latin typeface="Constantia"/>
              </a:rPr>
              <a:t> </a:t>
            </a:r>
            <a:r>
              <a:rPr lang="en-US" dirty="0" err="1">
                <a:solidFill>
                  <a:prstClr val="black"/>
                </a:solidFill>
                <a:latin typeface="Constantia"/>
              </a:rPr>
              <a:t>aldığı</a:t>
            </a:r>
            <a:r>
              <a:rPr lang="en-US" dirty="0">
                <a:solidFill>
                  <a:prstClr val="black"/>
                </a:solidFill>
                <a:latin typeface="Constantia"/>
              </a:rPr>
              <a:t> </a:t>
            </a:r>
            <a:r>
              <a:rPr lang="en-US" dirty="0" err="1">
                <a:solidFill>
                  <a:prstClr val="black"/>
                </a:solidFill>
                <a:latin typeface="Constantia"/>
              </a:rPr>
              <a:t>anlamına</a:t>
            </a:r>
            <a:r>
              <a:rPr lang="en-US" dirty="0">
                <a:solidFill>
                  <a:prstClr val="black"/>
                </a:solidFill>
                <a:latin typeface="Constantia"/>
              </a:rPr>
              <a:t> </a:t>
            </a:r>
            <a:r>
              <a:rPr lang="en-US" dirty="0" err="1">
                <a:solidFill>
                  <a:prstClr val="black"/>
                </a:solidFill>
                <a:latin typeface="Constantia"/>
              </a:rPr>
              <a:t>gelmez</a:t>
            </a:r>
            <a:r>
              <a:rPr lang="en-US" dirty="0">
                <a:solidFill>
                  <a:prstClr val="black"/>
                </a:solidFill>
                <a:latin typeface="Constantia"/>
              </a:rPr>
              <a:t>. </a:t>
            </a:r>
            <a:r>
              <a:rPr lang="en-US" dirty="0" err="1">
                <a:solidFill>
                  <a:prstClr val="black"/>
                </a:solidFill>
                <a:latin typeface="Constantia"/>
              </a:rPr>
              <a:t>Listede</a:t>
            </a:r>
            <a:r>
              <a:rPr lang="en-US" dirty="0">
                <a:solidFill>
                  <a:prstClr val="black"/>
                </a:solidFill>
                <a:latin typeface="Constantia"/>
              </a:rPr>
              <a:t>, </a:t>
            </a:r>
            <a:r>
              <a:rPr lang="en-US" dirty="0" err="1">
                <a:solidFill>
                  <a:prstClr val="black"/>
                </a:solidFill>
                <a:latin typeface="Constantia"/>
              </a:rPr>
              <a:t>birden</a:t>
            </a:r>
            <a:r>
              <a:rPr lang="en-US" dirty="0">
                <a:solidFill>
                  <a:prstClr val="black"/>
                </a:solidFill>
                <a:latin typeface="Constantia"/>
              </a:rPr>
              <a:t> </a:t>
            </a:r>
            <a:r>
              <a:rPr lang="en-US" dirty="0" err="1">
                <a:solidFill>
                  <a:prstClr val="black"/>
                </a:solidFill>
                <a:latin typeface="Constantia"/>
              </a:rPr>
              <a:t>çok</a:t>
            </a:r>
            <a:r>
              <a:rPr lang="en-US" dirty="0">
                <a:solidFill>
                  <a:prstClr val="black"/>
                </a:solidFill>
                <a:latin typeface="Constantia"/>
              </a:rPr>
              <a:t> </a:t>
            </a:r>
            <a:r>
              <a:rPr lang="en-US" dirty="0" err="1">
                <a:solidFill>
                  <a:prstClr val="black"/>
                </a:solidFill>
                <a:latin typeface="Constantia"/>
              </a:rPr>
              <a:t>türünün</a:t>
            </a:r>
            <a:r>
              <a:rPr lang="en-US" dirty="0">
                <a:solidFill>
                  <a:prstClr val="black"/>
                </a:solidFill>
                <a:latin typeface="Constantia"/>
              </a:rPr>
              <a:t> </a:t>
            </a:r>
            <a:r>
              <a:rPr lang="en-US" dirty="0" err="1">
                <a:solidFill>
                  <a:prstClr val="black"/>
                </a:solidFill>
                <a:latin typeface="Constantia"/>
              </a:rPr>
              <a:t>insanda</a:t>
            </a:r>
            <a:r>
              <a:rPr lang="en-US" dirty="0">
                <a:solidFill>
                  <a:prstClr val="black"/>
                </a:solidFill>
                <a:latin typeface="Constantia"/>
              </a:rPr>
              <a:t> </a:t>
            </a:r>
            <a:r>
              <a:rPr lang="en-US" dirty="0" err="1">
                <a:solidFill>
                  <a:prstClr val="black"/>
                </a:solidFill>
                <a:latin typeface="Constantia"/>
              </a:rPr>
              <a:t>patojen</a:t>
            </a:r>
            <a:r>
              <a:rPr lang="en-US" dirty="0">
                <a:solidFill>
                  <a:prstClr val="black"/>
                </a:solidFill>
                <a:latin typeface="Constantia"/>
              </a:rPr>
              <a:t> </a:t>
            </a:r>
            <a:r>
              <a:rPr lang="en-US" dirty="0" err="1">
                <a:solidFill>
                  <a:prstClr val="black"/>
                </a:solidFill>
                <a:latin typeface="Constantia"/>
              </a:rPr>
              <a:t>olduğu</a:t>
            </a:r>
            <a:r>
              <a:rPr lang="en-US" dirty="0">
                <a:solidFill>
                  <a:prstClr val="black"/>
                </a:solidFill>
                <a:latin typeface="Constantia"/>
              </a:rPr>
              <a:t> </a:t>
            </a:r>
            <a:r>
              <a:rPr lang="en-US" dirty="0" err="1">
                <a:solidFill>
                  <a:prstClr val="black"/>
                </a:solidFill>
                <a:latin typeface="Constantia"/>
              </a:rPr>
              <a:t>bilinen</a:t>
            </a:r>
            <a:r>
              <a:rPr lang="en-US" dirty="0">
                <a:solidFill>
                  <a:prstClr val="black"/>
                </a:solidFill>
                <a:latin typeface="Constantia"/>
              </a:rPr>
              <a:t> </a:t>
            </a:r>
            <a:r>
              <a:rPr lang="en-US" dirty="0" err="1">
                <a:solidFill>
                  <a:prstClr val="black"/>
                </a:solidFill>
                <a:latin typeface="Constantia"/>
              </a:rPr>
              <a:t>etkenlerin</a:t>
            </a:r>
            <a:r>
              <a:rPr lang="en-US" dirty="0">
                <a:solidFill>
                  <a:prstClr val="black"/>
                </a:solidFill>
                <a:latin typeface="Constantia"/>
              </a:rPr>
              <a:t> </a:t>
            </a:r>
            <a:r>
              <a:rPr lang="en-US" dirty="0" err="1">
                <a:solidFill>
                  <a:prstClr val="black"/>
                </a:solidFill>
                <a:latin typeface="Constantia"/>
              </a:rPr>
              <a:t>hastalıklara</a:t>
            </a:r>
            <a:r>
              <a:rPr lang="en-US" dirty="0">
                <a:solidFill>
                  <a:prstClr val="black"/>
                </a:solidFill>
                <a:latin typeface="Constantia"/>
              </a:rPr>
              <a:t> </a:t>
            </a:r>
            <a:r>
              <a:rPr lang="en-US" dirty="0" err="1">
                <a:solidFill>
                  <a:prstClr val="black"/>
                </a:solidFill>
                <a:latin typeface="Constantia"/>
              </a:rPr>
              <a:t>en</a:t>
            </a:r>
            <a:r>
              <a:rPr lang="en-US" dirty="0">
                <a:solidFill>
                  <a:prstClr val="black"/>
                </a:solidFill>
                <a:latin typeface="Constantia"/>
              </a:rPr>
              <a:t> </a:t>
            </a:r>
            <a:r>
              <a:rPr lang="en-US" dirty="0" err="1">
                <a:solidFill>
                  <a:prstClr val="black"/>
                </a:solidFill>
                <a:latin typeface="Constantia"/>
              </a:rPr>
              <a:t>fazla</a:t>
            </a:r>
            <a:r>
              <a:rPr lang="en-US" dirty="0">
                <a:solidFill>
                  <a:prstClr val="black"/>
                </a:solidFill>
                <a:latin typeface="Constantia"/>
              </a:rPr>
              <a:t> </a:t>
            </a:r>
            <a:r>
              <a:rPr lang="en-US" dirty="0" err="1">
                <a:solidFill>
                  <a:prstClr val="black"/>
                </a:solidFill>
                <a:latin typeface="Constantia"/>
              </a:rPr>
              <a:t>neden</a:t>
            </a:r>
            <a:r>
              <a:rPr lang="en-US" dirty="0">
                <a:solidFill>
                  <a:prstClr val="black"/>
                </a:solidFill>
                <a:latin typeface="Constantia"/>
              </a:rPr>
              <a:t> </a:t>
            </a:r>
            <a:r>
              <a:rPr lang="en-US" dirty="0" err="1">
                <a:solidFill>
                  <a:prstClr val="black"/>
                </a:solidFill>
                <a:latin typeface="Constantia"/>
              </a:rPr>
              <a:t>olduğu</a:t>
            </a:r>
            <a:r>
              <a:rPr lang="en-US" dirty="0">
                <a:solidFill>
                  <a:prstClr val="black"/>
                </a:solidFill>
                <a:latin typeface="Constantia"/>
              </a:rPr>
              <a:t> </a:t>
            </a:r>
            <a:r>
              <a:rPr lang="en-US" dirty="0" err="1">
                <a:solidFill>
                  <a:prstClr val="black"/>
                </a:solidFill>
                <a:latin typeface="Constantia"/>
              </a:rPr>
              <a:t>bilinen</a:t>
            </a:r>
            <a:r>
              <a:rPr lang="en-US" dirty="0">
                <a:solidFill>
                  <a:prstClr val="black"/>
                </a:solidFill>
                <a:latin typeface="Constantia"/>
              </a:rPr>
              <a:t> </a:t>
            </a:r>
            <a:r>
              <a:rPr lang="en-US" dirty="0" err="1">
                <a:solidFill>
                  <a:prstClr val="black"/>
                </a:solidFill>
                <a:latin typeface="Constantia"/>
              </a:rPr>
              <a:t>türleri</a:t>
            </a:r>
            <a:r>
              <a:rPr lang="en-US" dirty="0">
                <a:solidFill>
                  <a:prstClr val="black"/>
                </a:solidFill>
                <a:latin typeface="Constantia"/>
              </a:rPr>
              <a:t> </a:t>
            </a:r>
            <a:r>
              <a:rPr lang="en-US" dirty="0" err="1">
                <a:solidFill>
                  <a:prstClr val="black"/>
                </a:solidFill>
                <a:latin typeface="Constantia"/>
              </a:rPr>
              <a:t>yer</a:t>
            </a:r>
            <a:r>
              <a:rPr lang="en-US" dirty="0">
                <a:solidFill>
                  <a:prstClr val="black"/>
                </a:solidFill>
                <a:latin typeface="Constantia"/>
              </a:rPr>
              <a:t> </a:t>
            </a:r>
            <a:r>
              <a:rPr lang="en-US" dirty="0" err="1">
                <a:solidFill>
                  <a:prstClr val="black"/>
                </a:solidFill>
                <a:latin typeface="Constantia"/>
              </a:rPr>
              <a:t>alacak</a:t>
            </a:r>
            <a:r>
              <a:rPr lang="en-US" dirty="0">
                <a:solidFill>
                  <a:prstClr val="black"/>
                </a:solidFill>
                <a:latin typeface="Constantia"/>
              </a:rPr>
              <a:t> </a:t>
            </a:r>
            <a:r>
              <a:rPr lang="en-US" dirty="0" err="1">
                <a:solidFill>
                  <a:prstClr val="black"/>
                </a:solidFill>
                <a:latin typeface="Constantia"/>
              </a:rPr>
              <a:t>ayrıca</a:t>
            </a:r>
            <a:r>
              <a:rPr lang="en-US" dirty="0">
                <a:solidFill>
                  <a:prstClr val="black"/>
                </a:solidFill>
                <a:latin typeface="Constantia"/>
              </a:rPr>
              <a:t>, </a:t>
            </a:r>
            <a:r>
              <a:rPr lang="en-US" dirty="0" err="1">
                <a:solidFill>
                  <a:prstClr val="black"/>
                </a:solidFill>
                <a:latin typeface="Constantia"/>
              </a:rPr>
              <a:t>aynı</a:t>
            </a:r>
            <a:r>
              <a:rPr lang="en-US" dirty="0">
                <a:solidFill>
                  <a:prstClr val="black"/>
                </a:solidFill>
                <a:latin typeface="Constantia"/>
              </a:rPr>
              <a:t> </a:t>
            </a:r>
            <a:r>
              <a:rPr lang="en-US" dirty="0" err="1">
                <a:solidFill>
                  <a:prstClr val="black"/>
                </a:solidFill>
                <a:latin typeface="Constantia"/>
              </a:rPr>
              <a:t>cinsin</a:t>
            </a:r>
            <a:r>
              <a:rPr lang="en-US" dirty="0">
                <a:solidFill>
                  <a:prstClr val="black"/>
                </a:solidFill>
                <a:latin typeface="Constantia"/>
              </a:rPr>
              <a:t> </a:t>
            </a:r>
            <a:r>
              <a:rPr lang="en-US" dirty="0" err="1">
                <a:solidFill>
                  <a:prstClr val="black"/>
                </a:solidFill>
                <a:latin typeface="Constantia"/>
              </a:rPr>
              <a:t>diğer</a:t>
            </a:r>
            <a:r>
              <a:rPr lang="en-US" dirty="0">
                <a:solidFill>
                  <a:prstClr val="black"/>
                </a:solidFill>
                <a:latin typeface="Constantia"/>
              </a:rPr>
              <a:t> </a:t>
            </a:r>
            <a:r>
              <a:rPr lang="en-US" dirty="0" err="1">
                <a:solidFill>
                  <a:prstClr val="black"/>
                </a:solidFill>
                <a:latin typeface="Constantia"/>
              </a:rPr>
              <a:t>türlerinin</a:t>
            </a:r>
            <a:r>
              <a:rPr lang="en-US" dirty="0">
                <a:solidFill>
                  <a:prstClr val="black"/>
                </a:solidFill>
                <a:latin typeface="Constantia"/>
              </a:rPr>
              <a:t> de </a:t>
            </a:r>
            <a:r>
              <a:rPr lang="en-US" dirty="0" err="1">
                <a:solidFill>
                  <a:prstClr val="black"/>
                </a:solidFill>
                <a:latin typeface="Constantia"/>
              </a:rPr>
              <a:t>sağlığı</a:t>
            </a:r>
            <a:r>
              <a:rPr lang="en-US" dirty="0">
                <a:solidFill>
                  <a:prstClr val="black"/>
                </a:solidFill>
                <a:latin typeface="Constantia"/>
              </a:rPr>
              <a:t> </a:t>
            </a:r>
            <a:r>
              <a:rPr lang="en-US" dirty="0" err="1">
                <a:solidFill>
                  <a:prstClr val="black"/>
                </a:solidFill>
                <a:latin typeface="Constantia"/>
              </a:rPr>
              <a:t>etkileyebileceğini</a:t>
            </a:r>
            <a:r>
              <a:rPr lang="en-US" dirty="0">
                <a:solidFill>
                  <a:prstClr val="black"/>
                </a:solidFill>
                <a:latin typeface="Constantia"/>
              </a:rPr>
              <a:t> </a:t>
            </a:r>
            <a:r>
              <a:rPr lang="en-US" dirty="0" err="1">
                <a:solidFill>
                  <a:prstClr val="black"/>
                </a:solidFill>
                <a:latin typeface="Constantia"/>
              </a:rPr>
              <a:t>gösteren</a:t>
            </a:r>
            <a:r>
              <a:rPr lang="en-US" dirty="0">
                <a:solidFill>
                  <a:prstClr val="black"/>
                </a:solidFill>
                <a:latin typeface="Constantia"/>
              </a:rPr>
              <a:t> </a:t>
            </a:r>
            <a:r>
              <a:rPr lang="en-US" dirty="0" err="1">
                <a:solidFill>
                  <a:prstClr val="black"/>
                </a:solidFill>
                <a:latin typeface="Constantia"/>
              </a:rPr>
              <a:t>daha</a:t>
            </a:r>
            <a:r>
              <a:rPr lang="en-US" dirty="0">
                <a:solidFill>
                  <a:prstClr val="black"/>
                </a:solidFill>
                <a:latin typeface="Constantia"/>
              </a:rPr>
              <a:t> </a:t>
            </a:r>
            <a:r>
              <a:rPr lang="en-US" dirty="0" err="1">
                <a:solidFill>
                  <a:prstClr val="black"/>
                </a:solidFill>
                <a:latin typeface="Constantia"/>
              </a:rPr>
              <a:t>genel</a:t>
            </a:r>
            <a:r>
              <a:rPr lang="en-US" dirty="0">
                <a:solidFill>
                  <a:prstClr val="black"/>
                </a:solidFill>
                <a:latin typeface="Constantia"/>
              </a:rPr>
              <a:t> </a:t>
            </a:r>
            <a:r>
              <a:rPr lang="en-US" dirty="0" err="1">
                <a:solidFill>
                  <a:prstClr val="black"/>
                </a:solidFill>
                <a:latin typeface="Constantia"/>
              </a:rPr>
              <a:t>bir</a:t>
            </a:r>
            <a:r>
              <a:rPr lang="en-US" dirty="0">
                <a:solidFill>
                  <a:prstClr val="black"/>
                </a:solidFill>
                <a:latin typeface="Constantia"/>
              </a:rPr>
              <a:t> </a:t>
            </a:r>
            <a:r>
              <a:rPr lang="en-US" dirty="0" err="1">
                <a:solidFill>
                  <a:prstClr val="black"/>
                </a:solidFill>
                <a:latin typeface="Constantia"/>
              </a:rPr>
              <a:t>bilgi</a:t>
            </a:r>
            <a:r>
              <a:rPr lang="en-US" dirty="0">
                <a:solidFill>
                  <a:prstClr val="black"/>
                </a:solidFill>
                <a:latin typeface="Constantia"/>
              </a:rPr>
              <a:t> </a:t>
            </a:r>
            <a:r>
              <a:rPr lang="en-US" dirty="0" err="1">
                <a:solidFill>
                  <a:prstClr val="black"/>
                </a:solidFill>
                <a:latin typeface="Constantia"/>
              </a:rPr>
              <a:t>bulunacaktır</a:t>
            </a:r>
            <a:r>
              <a:rPr lang="en-US" dirty="0">
                <a:solidFill>
                  <a:prstClr val="black"/>
                </a:solidFill>
                <a:latin typeface="Constantia"/>
              </a:rPr>
              <a:t>. </a:t>
            </a:r>
            <a:r>
              <a:rPr lang="en-US" dirty="0" err="1">
                <a:solidFill>
                  <a:prstClr val="black"/>
                </a:solidFill>
                <a:latin typeface="Constantia"/>
              </a:rPr>
              <a:t>Sınıflandırılmış</a:t>
            </a:r>
            <a:r>
              <a:rPr lang="en-US" dirty="0">
                <a:solidFill>
                  <a:prstClr val="black"/>
                </a:solidFill>
                <a:latin typeface="Constantia"/>
              </a:rPr>
              <a:t> </a:t>
            </a:r>
            <a:r>
              <a:rPr lang="en-US" dirty="0" err="1">
                <a:solidFill>
                  <a:prstClr val="black"/>
                </a:solidFill>
                <a:latin typeface="Constantia"/>
              </a:rPr>
              <a:t>biyolojik</a:t>
            </a:r>
            <a:r>
              <a:rPr lang="en-US" dirty="0">
                <a:solidFill>
                  <a:prstClr val="black"/>
                </a:solidFill>
                <a:latin typeface="Constantia"/>
              </a:rPr>
              <a:t> </a:t>
            </a:r>
            <a:r>
              <a:rPr lang="en-US" dirty="0" err="1">
                <a:solidFill>
                  <a:prstClr val="black"/>
                </a:solidFill>
                <a:latin typeface="Constantia"/>
              </a:rPr>
              <a:t>etkenler</a:t>
            </a:r>
            <a:r>
              <a:rPr lang="en-US" dirty="0">
                <a:solidFill>
                  <a:prstClr val="black"/>
                </a:solidFill>
                <a:latin typeface="Constantia"/>
              </a:rPr>
              <a:t> </a:t>
            </a:r>
            <a:r>
              <a:rPr lang="en-US" dirty="0" err="1">
                <a:solidFill>
                  <a:prstClr val="black"/>
                </a:solidFill>
                <a:latin typeface="Constantia"/>
              </a:rPr>
              <a:t>listesinde</a:t>
            </a:r>
            <a:r>
              <a:rPr lang="en-US" dirty="0">
                <a:solidFill>
                  <a:prstClr val="black"/>
                </a:solidFill>
                <a:latin typeface="Constantia"/>
              </a:rPr>
              <a:t> </a:t>
            </a:r>
            <a:r>
              <a:rPr lang="en-US" dirty="0" err="1">
                <a:solidFill>
                  <a:prstClr val="black"/>
                </a:solidFill>
                <a:latin typeface="Constantia"/>
              </a:rPr>
              <a:t>yer</a:t>
            </a:r>
            <a:r>
              <a:rPr lang="en-US" dirty="0">
                <a:solidFill>
                  <a:prstClr val="black"/>
                </a:solidFill>
                <a:latin typeface="Constantia"/>
              </a:rPr>
              <a:t> </a:t>
            </a:r>
            <a:r>
              <a:rPr lang="en-US" dirty="0" err="1">
                <a:solidFill>
                  <a:prstClr val="black"/>
                </a:solidFill>
                <a:latin typeface="Constantia"/>
              </a:rPr>
              <a:t>alan</a:t>
            </a:r>
            <a:r>
              <a:rPr lang="en-US" dirty="0">
                <a:solidFill>
                  <a:prstClr val="black"/>
                </a:solidFill>
                <a:latin typeface="Constantia"/>
              </a:rPr>
              <a:t> </a:t>
            </a:r>
            <a:r>
              <a:rPr lang="en-US" dirty="0" err="1">
                <a:solidFill>
                  <a:prstClr val="black"/>
                </a:solidFill>
                <a:latin typeface="Constantia"/>
              </a:rPr>
              <a:t>bir</a:t>
            </a:r>
            <a:r>
              <a:rPr lang="en-US" dirty="0">
                <a:solidFill>
                  <a:prstClr val="black"/>
                </a:solidFill>
                <a:latin typeface="Constantia"/>
              </a:rPr>
              <a:t> </a:t>
            </a:r>
            <a:r>
              <a:rPr lang="en-US" dirty="0" err="1">
                <a:solidFill>
                  <a:prstClr val="black"/>
                </a:solidFill>
                <a:latin typeface="Constantia"/>
              </a:rPr>
              <a:t>cinsin</a:t>
            </a:r>
            <a:r>
              <a:rPr lang="en-US" dirty="0">
                <a:solidFill>
                  <a:prstClr val="black"/>
                </a:solidFill>
                <a:latin typeface="Constantia"/>
              </a:rPr>
              <a:t> </a:t>
            </a:r>
            <a:r>
              <a:rPr lang="en-US" dirty="0" err="1">
                <a:solidFill>
                  <a:prstClr val="black"/>
                </a:solidFill>
                <a:latin typeface="Constantia"/>
              </a:rPr>
              <a:t>patojen</a:t>
            </a:r>
            <a:r>
              <a:rPr lang="en-US" dirty="0">
                <a:solidFill>
                  <a:prstClr val="black"/>
                </a:solidFill>
                <a:latin typeface="Constantia"/>
              </a:rPr>
              <a:t> </a:t>
            </a:r>
            <a:r>
              <a:rPr lang="en-US" dirty="0" err="1">
                <a:solidFill>
                  <a:prstClr val="black"/>
                </a:solidFill>
                <a:latin typeface="Constantia"/>
              </a:rPr>
              <a:t>olmadığı</a:t>
            </a:r>
            <a:r>
              <a:rPr lang="en-US" dirty="0">
                <a:solidFill>
                  <a:prstClr val="black"/>
                </a:solidFill>
                <a:latin typeface="Constantia"/>
              </a:rPr>
              <a:t> </a:t>
            </a:r>
            <a:r>
              <a:rPr lang="en-US" dirty="0" err="1">
                <a:solidFill>
                  <a:prstClr val="black"/>
                </a:solidFill>
                <a:latin typeface="Constantia"/>
              </a:rPr>
              <a:t>bilinen</a:t>
            </a:r>
            <a:r>
              <a:rPr lang="en-US" dirty="0">
                <a:solidFill>
                  <a:prstClr val="black"/>
                </a:solidFill>
                <a:latin typeface="Constantia"/>
              </a:rPr>
              <a:t> </a:t>
            </a:r>
            <a:r>
              <a:rPr lang="en-US" dirty="0" err="1">
                <a:solidFill>
                  <a:prstClr val="black"/>
                </a:solidFill>
                <a:latin typeface="Constantia"/>
              </a:rPr>
              <a:t>türleri</a:t>
            </a:r>
            <a:r>
              <a:rPr lang="en-US" dirty="0">
                <a:solidFill>
                  <a:prstClr val="black"/>
                </a:solidFill>
                <a:latin typeface="Constantia"/>
              </a:rPr>
              <a:t> </a:t>
            </a:r>
            <a:r>
              <a:rPr lang="en-US" dirty="0" err="1">
                <a:solidFill>
                  <a:prstClr val="black"/>
                </a:solidFill>
                <a:latin typeface="Constantia"/>
              </a:rPr>
              <a:t>ve</a:t>
            </a:r>
            <a:r>
              <a:rPr lang="en-US" dirty="0">
                <a:solidFill>
                  <a:prstClr val="black"/>
                </a:solidFill>
                <a:latin typeface="Constantia"/>
              </a:rPr>
              <a:t> </a:t>
            </a:r>
            <a:r>
              <a:rPr lang="en-US" dirty="0" err="1">
                <a:solidFill>
                  <a:prstClr val="black"/>
                </a:solidFill>
                <a:latin typeface="Constantia"/>
              </a:rPr>
              <a:t>tipleri</a:t>
            </a:r>
            <a:r>
              <a:rPr lang="en-US" dirty="0">
                <a:solidFill>
                  <a:prstClr val="black"/>
                </a:solidFill>
                <a:latin typeface="Constantia"/>
              </a:rPr>
              <a:t> (strains) </a:t>
            </a:r>
            <a:r>
              <a:rPr lang="en-US" dirty="0" err="1">
                <a:solidFill>
                  <a:prstClr val="black"/>
                </a:solidFill>
                <a:latin typeface="Constantia"/>
              </a:rPr>
              <a:t>listeye</a:t>
            </a:r>
            <a:r>
              <a:rPr lang="en-US" dirty="0">
                <a:solidFill>
                  <a:prstClr val="black"/>
                </a:solidFill>
                <a:latin typeface="Constantia"/>
              </a:rPr>
              <a:t> </a:t>
            </a:r>
            <a:r>
              <a:rPr lang="en-US" dirty="0" err="1">
                <a:solidFill>
                  <a:prstClr val="black"/>
                </a:solidFill>
                <a:latin typeface="Constantia"/>
              </a:rPr>
              <a:t>alınmamıştır</a:t>
            </a:r>
            <a:r>
              <a:rPr lang="en-US" dirty="0" smtClean="0">
                <a:solidFill>
                  <a:prstClr val="black"/>
                </a:solidFill>
                <a:latin typeface="Constantia"/>
              </a:rPr>
              <a:t>.</a:t>
            </a:r>
          </a:p>
          <a:p>
            <a:endParaRPr lang="en-US" dirty="0" smtClean="0">
              <a:solidFill>
                <a:prstClr val="black"/>
              </a:solidFill>
              <a:latin typeface="Constantia"/>
            </a:endParaRPr>
          </a:p>
          <a:p>
            <a:r>
              <a:rPr lang="tr-TR" dirty="0">
                <a:latin typeface="Constantia" panose="02030602050306030303" pitchFamily="18" charset="0"/>
                <a:ea typeface="+mj-ea"/>
                <a:cs typeface="+mj-cs"/>
              </a:rPr>
              <a:t>4</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Bir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suş</a:t>
            </a:r>
            <a:r>
              <a:rPr lang="en-US" dirty="0">
                <a:latin typeface="Constantia" panose="02030602050306030303" pitchFamily="18" charset="0"/>
                <a:ea typeface="+mj-ea"/>
                <a:cs typeface="+mj-cs"/>
              </a:rPr>
              <a:t> (strain) </a:t>
            </a:r>
            <a:r>
              <a:rPr lang="en-US" dirty="0" err="1">
                <a:latin typeface="Constantia" panose="02030602050306030303" pitchFamily="18" charset="0"/>
                <a:ea typeface="+mj-ea"/>
                <a:cs typeface="+mj-cs"/>
              </a:rPr>
              <a:t>zayıflatıldığında</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ya</a:t>
            </a:r>
            <a:r>
              <a:rPr lang="en-US" dirty="0">
                <a:latin typeface="Constantia" panose="02030602050306030303" pitchFamily="18" charset="0"/>
                <a:ea typeface="+mj-ea"/>
                <a:cs typeface="+mj-cs"/>
              </a:rPr>
              <a:t> da </a:t>
            </a:r>
            <a:r>
              <a:rPr lang="en-US" dirty="0" err="1">
                <a:latin typeface="Constantia" panose="02030602050306030303" pitchFamily="18" charset="0"/>
                <a:ea typeface="+mj-ea"/>
                <a:cs typeface="+mj-cs"/>
              </a:rPr>
              <a:t>bilinen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virülans</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genlerini</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yitirdiğinde</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ait</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olduğu</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ve</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işyerindeki</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uygun</a:t>
            </a:r>
            <a:r>
              <a:rPr lang="en-US" dirty="0">
                <a:latin typeface="Constantia" panose="02030602050306030303" pitchFamily="18" charset="0"/>
                <a:ea typeface="+mj-ea"/>
                <a:cs typeface="+mj-cs"/>
              </a:rPr>
              <a:t> risk </a:t>
            </a:r>
            <a:r>
              <a:rPr lang="en-US" dirty="0" err="1">
                <a:latin typeface="Constantia" panose="02030602050306030303" pitchFamily="18" charset="0"/>
                <a:ea typeface="+mj-ea"/>
                <a:cs typeface="+mj-cs"/>
              </a:rPr>
              <a:t>değerlendirmesine</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bağlı</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ana</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suşun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sınıflandırılması</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için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gerek</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görülen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korumanın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mutlak</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olarak</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uygulanması</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gerekli</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değildir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Örneğin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böyle</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bir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suş</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koruyucu</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veya</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tedavi</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edici</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amaçlar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için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bir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ürün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veya</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bu</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ürünün</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bir</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parçası</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olarak</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kullanıldığı</a:t>
            </a:r>
            <a:r>
              <a:rPr lang="en-US" dirty="0">
                <a:latin typeface="Constantia" panose="02030602050306030303" pitchFamily="18" charset="0"/>
                <a:ea typeface="+mj-ea"/>
                <a:cs typeface="+mj-cs"/>
              </a:rPr>
              <a:t> </a:t>
            </a:r>
            <a:r>
              <a:rPr lang="en-US" dirty="0" err="1">
                <a:latin typeface="Constantia" panose="02030602050306030303" pitchFamily="18" charset="0"/>
                <a:ea typeface="+mj-ea"/>
                <a:cs typeface="+mj-cs"/>
              </a:rPr>
              <a:t>durumlarda</a:t>
            </a:r>
            <a:r>
              <a:rPr lang="en-US" dirty="0">
                <a:latin typeface="Constantia" panose="02030602050306030303" pitchFamily="18" charset="0"/>
                <a:ea typeface="+mj-ea"/>
                <a:cs typeface="+mj-cs"/>
              </a:rPr>
              <a:t>.</a:t>
            </a:r>
            <a:endParaRPr lang="en-US" sz="2000" dirty="0">
              <a:latin typeface="Constantia" panose="02030602050306030303" pitchFamily="18" charset="0"/>
            </a:endParaRPr>
          </a:p>
        </p:txBody>
      </p:sp>
    </p:spTree>
    <p:extLst>
      <p:ext uri="{BB962C8B-B14F-4D97-AF65-F5344CB8AC3E}">
        <p14:creationId xmlns:p14="http://schemas.microsoft.com/office/powerpoint/2010/main" val="2747229361"/>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1070</TotalTime>
  <Words>3349</Words>
  <Application>Microsoft Office PowerPoint</Application>
  <PresentationFormat>On-screen Show (4:3)</PresentationFormat>
  <Paragraphs>173</Paragraphs>
  <Slides>30</Slides>
  <Notes>23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Aleo-BoldItalic</vt:lpstr>
      <vt:lpstr>Aleo-LightItalic</vt:lpstr>
      <vt:lpstr>Arial</vt:lpstr>
      <vt:lpstr>Calibri</vt:lpstr>
      <vt:lpstr>Constantia</vt:lpstr>
      <vt:lpstr>Wingdings 2</vt:lpstr>
      <vt:lpstr>Flow</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Dr.Aysun ÖZEN</dc:creator>
  <cp:lastModifiedBy>Nesli Bahar Bural</cp:lastModifiedBy>
  <cp:revision>136</cp:revision>
  <dcterms:created xsi:type="dcterms:W3CDTF">2007-12-31T21:14:12Z</dcterms:created>
  <dcterms:modified xsi:type="dcterms:W3CDTF">2023-08-26T09:22:53Z</dcterms:modified>
</cp:coreProperties>
</file>