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80" r:id="rId1"/>
    <p:sldMasterId id="2147484092" r:id="rId2"/>
  </p:sldMasterIdLst>
  <p:notesMasterIdLst>
    <p:notesMasterId r:id="rId29"/>
  </p:notesMasterIdLst>
  <p:sldIdLst>
    <p:sldId id="290" r:id="rId3"/>
    <p:sldId id="286" r:id="rId4"/>
    <p:sldId id="291" r:id="rId5"/>
    <p:sldId id="292" r:id="rId6"/>
    <p:sldId id="293" r:id="rId7"/>
    <p:sldId id="294" r:id="rId8"/>
    <p:sldId id="295" r:id="rId9"/>
    <p:sldId id="296" r:id="rId10"/>
    <p:sldId id="287" r:id="rId11"/>
    <p:sldId id="297" r:id="rId12"/>
    <p:sldId id="298" r:id="rId13"/>
    <p:sldId id="299" r:id="rId14"/>
    <p:sldId id="300" r:id="rId15"/>
    <p:sldId id="301" r:id="rId16"/>
    <p:sldId id="302" r:id="rId17"/>
    <p:sldId id="303" r:id="rId18"/>
    <p:sldId id="285" r:id="rId19"/>
    <p:sldId id="304" r:id="rId20"/>
    <p:sldId id="305" r:id="rId21"/>
    <p:sldId id="306" r:id="rId22"/>
    <p:sldId id="307" r:id="rId23"/>
    <p:sldId id="308" r:id="rId24"/>
    <p:sldId id="309" r:id="rId25"/>
    <p:sldId id="310" r:id="rId26"/>
    <p:sldId id="311" r:id="rId27"/>
    <p:sldId id="289"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FE6427A1-3DC5-4986-8209-CF14B95D15CD}">
          <p14:sldIdLst>
            <p14:sldId id="290"/>
            <p14:sldId id="286"/>
            <p14:sldId id="291"/>
            <p14:sldId id="292"/>
            <p14:sldId id="293"/>
            <p14:sldId id="294"/>
            <p14:sldId id="295"/>
            <p14:sldId id="296"/>
            <p14:sldId id="287"/>
            <p14:sldId id="297"/>
            <p14:sldId id="298"/>
            <p14:sldId id="299"/>
            <p14:sldId id="300"/>
            <p14:sldId id="301"/>
            <p14:sldId id="302"/>
            <p14:sldId id="303"/>
            <p14:sldId id="285"/>
            <p14:sldId id="304"/>
            <p14:sldId id="305"/>
            <p14:sldId id="306"/>
            <p14:sldId id="307"/>
            <p14:sldId id="308"/>
            <p14:sldId id="309"/>
            <p14:sldId id="310"/>
            <p14:sldId id="311"/>
            <p14:sldId id="28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34" autoAdjust="0"/>
    <p:restoredTop sz="89091" autoAdjust="0"/>
  </p:normalViewPr>
  <p:slideViewPr>
    <p:cSldViewPr>
      <p:cViewPr varScale="1">
        <p:scale>
          <a:sx n="88" d="100"/>
          <a:sy n="88" d="100"/>
        </p:scale>
        <p:origin x="1291" y="62"/>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181048-0B22-4270-BAB3-33EC02F93D20}"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tr-TR"/>
        </a:p>
      </dgm:t>
    </dgm:pt>
    <dgm:pt modelId="{7B71856E-1C0D-4E14-845E-BDDF40907B0F}">
      <dgm:prSet phldrT="[Metin]"/>
      <dgm:spPr>
        <a:xfrm>
          <a:off x="3393504" y="1214"/>
          <a:ext cx="1442591" cy="937684"/>
        </a:xfrm>
        <a:prstGeom prst="roundRect">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dirty="0" smtClean="0">
              <a:solidFill>
                <a:sysClr val="window" lastClr="FFFFFF"/>
              </a:solidFill>
              <a:latin typeface="Constantia"/>
              <a:ea typeface="+mn-ea"/>
              <a:cs typeface="+mn-cs"/>
            </a:rPr>
            <a:t>1.Stres kaynaklarını teşhis etmek</a:t>
          </a:r>
          <a:endParaRPr lang="tr-TR" dirty="0">
            <a:solidFill>
              <a:sysClr val="window" lastClr="FFFFFF"/>
            </a:solidFill>
            <a:latin typeface="Constantia"/>
            <a:ea typeface="+mn-ea"/>
            <a:cs typeface="+mn-cs"/>
          </a:endParaRPr>
        </a:p>
      </dgm:t>
    </dgm:pt>
    <dgm:pt modelId="{202B6ABA-B433-44A5-AFEB-015F1992EC1B}" type="parTrans" cxnId="{9C8FB9EC-5A1B-4E08-9ED8-25A10114D2D0}">
      <dgm:prSet/>
      <dgm:spPr/>
      <dgm:t>
        <a:bodyPr/>
        <a:lstStyle/>
        <a:p>
          <a:endParaRPr lang="tr-TR"/>
        </a:p>
      </dgm:t>
    </dgm:pt>
    <dgm:pt modelId="{05C1B307-3D71-4BB8-8BCE-52023D863B43}" type="sibTrans" cxnId="{9C8FB9EC-5A1B-4E08-9ED8-25A10114D2D0}">
      <dgm:prSet/>
      <dgm:spPr>
        <a:xfrm>
          <a:off x="2284312" y="487009"/>
          <a:ext cx="3745054" cy="3745054"/>
        </a:xfrm>
        <a:custGeom>
          <a:avLst/>
          <a:gdLst/>
          <a:ahLst/>
          <a:cxnLst/>
          <a:rect l="0" t="0" r="0" b="0"/>
          <a:pathLst>
            <a:path>
              <a:moveTo>
                <a:pt x="2561813" y="131480"/>
              </a:moveTo>
              <a:arcTo wR="1872527" hR="1872527" stAng="17495927" swAng="1967030"/>
            </a:path>
          </a:pathLst>
        </a:custGeom>
        <a:noFill/>
        <a:ln w="9525" cap="flat" cmpd="sng" algn="ctr">
          <a:solidFill>
            <a:srgbClr val="0F6FC6">
              <a:hueOff val="0"/>
              <a:satOff val="0"/>
              <a:lumOff val="0"/>
              <a:alphaOff val="0"/>
            </a:srgbClr>
          </a:solidFill>
          <a:prstDash val="solid"/>
        </a:ln>
        <a:effectLst/>
      </dgm:spPr>
      <dgm:t>
        <a:bodyPr/>
        <a:lstStyle/>
        <a:p>
          <a:endParaRPr lang="tr-TR"/>
        </a:p>
      </dgm:t>
    </dgm:pt>
    <dgm:pt modelId="{76951D60-BE65-4428-B65C-07B630FDCE17}">
      <dgm:prSet phldrT="[Metin]"/>
      <dgm:spPr>
        <a:xfrm>
          <a:off x="5194924" y="1277811"/>
          <a:ext cx="1442591" cy="937684"/>
        </a:xfrm>
        <a:prstGeom prst="roundRect">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dirty="0" smtClean="0">
              <a:solidFill>
                <a:sysClr val="window" lastClr="FFFFFF"/>
              </a:solidFill>
              <a:latin typeface="Constantia"/>
              <a:ea typeface="+mn-ea"/>
              <a:cs typeface="+mn-cs"/>
            </a:rPr>
            <a:t>2.Stres kaynaklarını azaltmak veya yok etmek</a:t>
          </a:r>
          <a:endParaRPr lang="tr-TR" dirty="0">
            <a:solidFill>
              <a:sysClr val="window" lastClr="FFFFFF"/>
            </a:solidFill>
            <a:latin typeface="Constantia"/>
            <a:ea typeface="+mn-ea"/>
            <a:cs typeface="+mn-cs"/>
          </a:endParaRPr>
        </a:p>
      </dgm:t>
    </dgm:pt>
    <dgm:pt modelId="{546B5C45-8B43-4BCD-8075-3F31F35E78DD}" type="parTrans" cxnId="{BE964064-4638-4B58-93E1-9398ACD9BD36}">
      <dgm:prSet/>
      <dgm:spPr/>
      <dgm:t>
        <a:bodyPr/>
        <a:lstStyle/>
        <a:p>
          <a:endParaRPr lang="tr-TR"/>
        </a:p>
      </dgm:t>
    </dgm:pt>
    <dgm:pt modelId="{F16E3E28-A941-4F4B-BCD0-6E2AD375638F}" type="sibTrans" cxnId="{BE964064-4638-4B58-93E1-9398ACD9BD36}">
      <dgm:prSet/>
      <dgm:spPr>
        <a:xfrm>
          <a:off x="2265264" y="436705"/>
          <a:ext cx="3745054" cy="3745054"/>
        </a:xfrm>
        <a:custGeom>
          <a:avLst/>
          <a:gdLst/>
          <a:ahLst/>
          <a:cxnLst/>
          <a:rect l="0" t="0" r="0" b="0"/>
          <a:pathLst>
            <a:path>
              <a:moveTo>
                <a:pt x="3743278" y="1790991"/>
              </a:moveTo>
              <a:arcTo wR="1872527" hR="1872527" stAng="21450262" swAng="2239381"/>
            </a:path>
          </a:pathLst>
        </a:custGeom>
        <a:noFill/>
        <a:ln w="9525" cap="flat" cmpd="sng" algn="ctr">
          <a:solidFill>
            <a:srgbClr val="0F6FC6">
              <a:hueOff val="0"/>
              <a:satOff val="0"/>
              <a:lumOff val="0"/>
              <a:alphaOff val="0"/>
            </a:srgbClr>
          </a:solidFill>
          <a:prstDash val="solid"/>
        </a:ln>
        <a:effectLst/>
      </dgm:spPr>
      <dgm:t>
        <a:bodyPr/>
        <a:lstStyle/>
        <a:p>
          <a:endParaRPr lang="tr-TR"/>
        </a:p>
      </dgm:t>
    </dgm:pt>
    <dgm:pt modelId="{7452EBAE-BCE3-4954-8D59-43FEDC1AA671}">
      <dgm:prSet phldrT="[Metin]"/>
      <dgm:spPr>
        <a:xfrm>
          <a:off x="4494148" y="3388648"/>
          <a:ext cx="1442591" cy="937684"/>
        </a:xfrm>
        <a:prstGeom prst="roundRect">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dirty="0" smtClean="0">
              <a:solidFill>
                <a:sysClr val="window" lastClr="FFFFFF"/>
              </a:solidFill>
              <a:latin typeface="Constantia"/>
              <a:ea typeface="+mn-ea"/>
              <a:cs typeface="+mn-cs"/>
            </a:rPr>
            <a:t>3.Çalışanlara stres deneyimi kazandırmak </a:t>
          </a:r>
          <a:endParaRPr lang="tr-TR" dirty="0">
            <a:solidFill>
              <a:sysClr val="window" lastClr="FFFFFF"/>
            </a:solidFill>
            <a:latin typeface="Constantia"/>
            <a:ea typeface="+mn-ea"/>
            <a:cs typeface="+mn-cs"/>
          </a:endParaRPr>
        </a:p>
      </dgm:t>
    </dgm:pt>
    <dgm:pt modelId="{E6220175-AD3C-4BBF-9A19-3B4EB38EA79A}" type="parTrans" cxnId="{195F7055-1D54-455C-9B77-7D2CC90038DE}">
      <dgm:prSet/>
      <dgm:spPr/>
      <dgm:t>
        <a:bodyPr/>
        <a:lstStyle/>
        <a:p>
          <a:endParaRPr lang="tr-TR"/>
        </a:p>
      </dgm:t>
    </dgm:pt>
    <dgm:pt modelId="{DFB5894A-1D14-4B98-8F10-1241DEBCD3B8}" type="sibTrans" cxnId="{195F7055-1D54-455C-9B77-7D2CC90038DE}">
      <dgm:prSet/>
      <dgm:spPr>
        <a:xfrm>
          <a:off x="2159573" y="489129"/>
          <a:ext cx="3745054" cy="3745054"/>
        </a:xfrm>
        <a:custGeom>
          <a:avLst/>
          <a:gdLst/>
          <a:ahLst/>
          <a:cxnLst/>
          <a:rect l="0" t="0" r="0" b="0"/>
          <a:pathLst>
            <a:path>
              <a:moveTo>
                <a:pt x="2323020" y="3690056"/>
              </a:moveTo>
              <a:arcTo wR="1872527" hR="1872527" stAng="4564753" swAng="2182129"/>
            </a:path>
          </a:pathLst>
        </a:custGeom>
        <a:noFill/>
        <a:ln w="9525" cap="flat" cmpd="sng" algn="ctr">
          <a:solidFill>
            <a:srgbClr val="0F6FC6">
              <a:hueOff val="0"/>
              <a:satOff val="0"/>
              <a:lumOff val="0"/>
              <a:alphaOff val="0"/>
            </a:srgbClr>
          </a:solidFill>
          <a:prstDash val="solid"/>
        </a:ln>
        <a:effectLst/>
      </dgm:spPr>
      <dgm:t>
        <a:bodyPr/>
        <a:lstStyle/>
        <a:p>
          <a:endParaRPr lang="tr-TR"/>
        </a:p>
      </dgm:t>
    </dgm:pt>
    <dgm:pt modelId="{07F32C13-8A84-4A02-A06C-B3D79F7C2ABE}">
      <dgm:prSet phldrT="[Metin]"/>
      <dgm:spPr>
        <a:xfrm>
          <a:off x="1954554" y="3150027"/>
          <a:ext cx="1442591" cy="937684"/>
        </a:xfrm>
        <a:prstGeom prst="roundRect">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dirty="0" smtClean="0">
              <a:solidFill>
                <a:sysClr val="window" lastClr="FFFFFF"/>
              </a:solidFill>
              <a:latin typeface="Constantia"/>
              <a:ea typeface="+mn-ea"/>
              <a:cs typeface="+mn-cs"/>
            </a:rPr>
            <a:t>4.Çalışanlara stresin sonuçları hakkında bilgi vermek</a:t>
          </a:r>
          <a:endParaRPr lang="tr-TR" dirty="0">
            <a:solidFill>
              <a:sysClr val="window" lastClr="FFFFFF"/>
            </a:solidFill>
            <a:latin typeface="Constantia"/>
            <a:ea typeface="+mn-ea"/>
            <a:cs typeface="+mn-cs"/>
          </a:endParaRPr>
        </a:p>
      </dgm:t>
    </dgm:pt>
    <dgm:pt modelId="{17B9D4E2-B1B4-4668-A63C-666789CF4812}" type="parTrans" cxnId="{689321E1-08AC-441B-89B8-2DE6550A371D}">
      <dgm:prSet/>
      <dgm:spPr/>
      <dgm:t>
        <a:bodyPr/>
        <a:lstStyle/>
        <a:p>
          <a:endParaRPr lang="tr-TR"/>
        </a:p>
      </dgm:t>
    </dgm:pt>
    <dgm:pt modelId="{A6D3D5E1-B339-43F6-B03E-985790956F91}" type="sibTrans" cxnId="{689321E1-08AC-441B-89B8-2DE6550A371D}">
      <dgm:prSet/>
      <dgm:spPr>
        <a:xfrm>
          <a:off x="2232956" y="576586"/>
          <a:ext cx="3745054" cy="3745054"/>
        </a:xfrm>
        <a:custGeom>
          <a:avLst/>
          <a:gdLst/>
          <a:ahLst/>
          <a:cxnLst/>
          <a:rect l="0" t="0" r="0" b="0"/>
          <a:pathLst>
            <a:path>
              <a:moveTo>
                <a:pt x="132685" y="2564849"/>
              </a:moveTo>
              <a:arcTo wR="1872527" hR="1872527" stAng="9498075" swAng="1682979"/>
            </a:path>
          </a:pathLst>
        </a:custGeom>
        <a:noFill/>
        <a:ln w="9525" cap="flat" cmpd="sng" algn="ctr">
          <a:solidFill>
            <a:srgbClr val="0F6FC6">
              <a:hueOff val="0"/>
              <a:satOff val="0"/>
              <a:lumOff val="0"/>
              <a:alphaOff val="0"/>
            </a:srgbClr>
          </a:solidFill>
          <a:prstDash val="solid"/>
        </a:ln>
        <a:effectLst/>
      </dgm:spPr>
      <dgm:t>
        <a:bodyPr/>
        <a:lstStyle/>
        <a:p>
          <a:endParaRPr lang="tr-TR"/>
        </a:p>
      </dgm:t>
    </dgm:pt>
    <dgm:pt modelId="{35435A34-319F-405A-B17A-8C72CC6212EE}">
      <dgm:prSet phldrT="[Metin]"/>
      <dgm:spPr>
        <a:xfrm>
          <a:off x="1612625" y="1295099"/>
          <a:ext cx="1442591" cy="937684"/>
        </a:xfrm>
        <a:prstGeom prst="roundRect">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tr-TR" dirty="0" smtClean="0">
              <a:solidFill>
                <a:sysClr val="window" lastClr="FFFFFF"/>
              </a:solidFill>
              <a:latin typeface="Constantia"/>
              <a:ea typeface="+mn-ea"/>
              <a:cs typeface="+mn-cs"/>
            </a:rPr>
            <a:t>5.Stresle mücadalede daha etkili olmada yardımcı olmak </a:t>
          </a:r>
          <a:endParaRPr lang="tr-TR" dirty="0">
            <a:solidFill>
              <a:sysClr val="window" lastClr="FFFFFF"/>
            </a:solidFill>
            <a:latin typeface="Constantia"/>
            <a:ea typeface="+mn-ea"/>
            <a:cs typeface="+mn-cs"/>
          </a:endParaRPr>
        </a:p>
      </dgm:t>
    </dgm:pt>
    <dgm:pt modelId="{0823504E-FDE2-4504-8330-6BF28C1194B9}" type="parTrans" cxnId="{26479112-F6C8-46CF-B9FE-0848A290EA7A}">
      <dgm:prSet/>
      <dgm:spPr/>
      <dgm:t>
        <a:bodyPr/>
        <a:lstStyle/>
        <a:p>
          <a:endParaRPr lang="tr-TR"/>
        </a:p>
      </dgm:t>
    </dgm:pt>
    <dgm:pt modelId="{C979B149-5C1E-4CBF-9AE9-FB03E8F1C795}" type="sibTrans" cxnId="{26479112-F6C8-46CF-B9FE-0848A290EA7A}">
      <dgm:prSet/>
      <dgm:spPr>
        <a:xfrm>
          <a:off x="2242272" y="470056"/>
          <a:ext cx="3745054" cy="3745054"/>
        </a:xfrm>
        <a:custGeom>
          <a:avLst/>
          <a:gdLst/>
          <a:ahLst/>
          <a:cxnLst/>
          <a:rect l="0" t="0" r="0" b="0"/>
          <a:pathLst>
            <a:path>
              <a:moveTo>
                <a:pt x="326422" y="816157"/>
              </a:moveTo>
              <a:arcTo wR="1872527" hR="1872527" stAng="12860561" swAng="1960357"/>
            </a:path>
          </a:pathLst>
        </a:custGeom>
        <a:noFill/>
        <a:ln w="9525" cap="flat" cmpd="sng" algn="ctr">
          <a:solidFill>
            <a:srgbClr val="0F6FC6">
              <a:hueOff val="0"/>
              <a:satOff val="0"/>
              <a:lumOff val="0"/>
              <a:alphaOff val="0"/>
            </a:srgbClr>
          </a:solidFill>
          <a:prstDash val="solid"/>
        </a:ln>
        <a:effectLst/>
      </dgm:spPr>
      <dgm:t>
        <a:bodyPr/>
        <a:lstStyle/>
        <a:p>
          <a:endParaRPr lang="tr-TR"/>
        </a:p>
      </dgm:t>
    </dgm:pt>
    <dgm:pt modelId="{1860FD07-D97F-4781-9AF2-19F280BA7541}" type="pres">
      <dgm:prSet presAssocID="{ED181048-0B22-4270-BAB3-33EC02F93D20}" presName="cycle" presStyleCnt="0">
        <dgm:presLayoutVars>
          <dgm:dir/>
          <dgm:resizeHandles val="exact"/>
        </dgm:presLayoutVars>
      </dgm:prSet>
      <dgm:spPr/>
      <dgm:t>
        <a:bodyPr/>
        <a:lstStyle/>
        <a:p>
          <a:endParaRPr lang="tr-TR"/>
        </a:p>
      </dgm:t>
    </dgm:pt>
    <dgm:pt modelId="{3361E117-D4DC-4CDA-A4F5-D57ADB796AC7}" type="pres">
      <dgm:prSet presAssocID="{7B71856E-1C0D-4E14-845E-BDDF40907B0F}" presName="node" presStyleLbl="node1" presStyleIdx="0" presStyleCnt="5">
        <dgm:presLayoutVars>
          <dgm:bulletEnabled val="1"/>
        </dgm:presLayoutVars>
      </dgm:prSet>
      <dgm:spPr/>
      <dgm:t>
        <a:bodyPr/>
        <a:lstStyle/>
        <a:p>
          <a:endParaRPr lang="tr-TR"/>
        </a:p>
      </dgm:t>
    </dgm:pt>
    <dgm:pt modelId="{41A98BE8-2044-4B84-9D39-70BB683ED248}" type="pres">
      <dgm:prSet presAssocID="{7B71856E-1C0D-4E14-845E-BDDF40907B0F}" presName="spNode" presStyleCnt="0"/>
      <dgm:spPr/>
    </dgm:pt>
    <dgm:pt modelId="{53DAA798-4C65-4F23-8C6B-CCA04C4A9050}" type="pres">
      <dgm:prSet presAssocID="{05C1B307-3D71-4BB8-8BCE-52023D863B43}" presName="sibTrans" presStyleLbl="sibTrans1D1" presStyleIdx="0" presStyleCnt="5"/>
      <dgm:spPr/>
      <dgm:t>
        <a:bodyPr/>
        <a:lstStyle/>
        <a:p>
          <a:endParaRPr lang="tr-TR"/>
        </a:p>
      </dgm:t>
    </dgm:pt>
    <dgm:pt modelId="{DE157C2A-880D-4E8C-9E41-BFA78644A691}" type="pres">
      <dgm:prSet presAssocID="{76951D60-BE65-4428-B65C-07B630FDCE17}" presName="node" presStyleLbl="node1" presStyleIdx="1" presStyleCnt="5" custRadScaleRad="101330" custRadScaleInc="-1270">
        <dgm:presLayoutVars>
          <dgm:bulletEnabled val="1"/>
        </dgm:presLayoutVars>
      </dgm:prSet>
      <dgm:spPr/>
      <dgm:t>
        <a:bodyPr/>
        <a:lstStyle/>
        <a:p>
          <a:endParaRPr lang="tr-TR"/>
        </a:p>
      </dgm:t>
    </dgm:pt>
    <dgm:pt modelId="{AB5CE0A4-A76F-4455-BA46-6A6944358565}" type="pres">
      <dgm:prSet presAssocID="{76951D60-BE65-4428-B65C-07B630FDCE17}" presName="spNode" presStyleCnt="0"/>
      <dgm:spPr/>
    </dgm:pt>
    <dgm:pt modelId="{E709E55F-1C19-4243-AA7E-179002D70C85}" type="pres">
      <dgm:prSet presAssocID="{F16E3E28-A941-4F4B-BCD0-6E2AD375638F}" presName="sibTrans" presStyleLbl="sibTrans1D1" presStyleIdx="1" presStyleCnt="5"/>
      <dgm:spPr/>
      <dgm:t>
        <a:bodyPr/>
        <a:lstStyle/>
        <a:p>
          <a:endParaRPr lang="tr-TR"/>
        </a:p>
      </dgm:t>
    </dgm:pt>
    <dgm:pt modelId="{3AAC8A8C-39C4-4010-882D-81A5297FF472}" type="pres">
      <dgm:prSet presAssocID="{7452EBAE-BCE3-4954-8D59-43FEDC1AA671}" presName="node" presStyleLbl="node1" presStyleIdx="2" presStyleCnt="5">
        <dgm:presLayoutVars>
          <dgm:bulletEnabled val="1"/>
        </dgm:presLayoutVars>
      </dgm:prSet>
      <dgm:spPr/>
      <dgm:t>
        <a:bodyPr/>
        <a:lstStyle/>
        <a:p>
          <a:endParaRPr lang="tr-TR"/>
        </a:p>
      </dgm:t>
    </dgm:pt>
    <dgm:pt modelId="{2E304B80-C4CC-49D3-A3AA-CE49B7EFB8ED}" type="pres">
      <dgm:prSet presAssocID="{7452EBAE-BCE3-4954-8D59-43FEDC1AA671}" presName="spNode" presStyleCnt="0"/>
      <dgm:spPr/>
    </dgm:pt>
    <dgm:pt modelId="{AA00DBED-D4E5-4936-BB01-DEA3EF75E7AF}" type="pres">
      <dgm:prSet presAssocID="{DFB5894A-1D14-4B98-8F10-1241DEBCD3B8}" presName="sibTrans" presStyleLbl="sibTrans1D1" presStyleIdx="2" presStyleCnt="5"/>
      <dgm:spPr/>
      <dgm:t>
        <a:bodyPr/>
        <a:lstStyle/>
        <a:p>
          <a:endParaRPr lang="tr-TR"/>
        </a:p>
      </dgm:t>
    </dgm:pt>
    <dgm:pt modelId="{FA120A56-0D50-4103-8CD1-06202BEE38BB}" type="pres">
      <dgm:prSet presAssocID="{07F32C13-8A84-4A02-A06C-B3D79F7C2ABE}" presName="node" presStyleLbl="node1" presStyleIdx="3" presStyleCnt="5" custRadScaleRad="102717" custRadScaleInc="51785">
        <dgm:presLayoutVars>
          <dgm:bulletEnabled val="1"/>
        </dgm:presLayoutVars>
      </dgm:prSet>
      <dgm:spPr/>
      <dgm:t>
        <a:bodyPr/>
        <a:lstStyle/>
        <a:p>
          <a:endParaRPr lang="tr-TR"/>
        </a:p>
      </dgm:t>
    </dgm:pt>
    <dgm:pt modelId="{B4EE61D1-B74E-401F-8868-98A309FFD005}" type="pres">
      <dgm:prSet presAssocID="{07F32C13-8A84-4A02-A06C-B3D79F7C2ABE}" presName="spNode" presStyleCnt="0"/>
      <dgm:spPr/>
    </dgm:pt>
    <dgm:pt modelId="{785DF0E7-A1DB-48B0-ADD3-A2432A54DD8E}" type="pres">
      <dgm:prSet presAssocID="{A6D3D5E1-B339-43F6-B03E-985790956F91}" presName="sibTrans" presStyleLbl="sibTrans1D1" presStyleIdx="3" presStyleCnt="5"/>
      <dgm:spPr/>
      <dgm:t>
        <a:bodyPr/>
        <a:lstStyle/>
        <a:p>
          <a:endParaRPr lang="tr-TR"/>
        </a:p>
      </dgm:t>
    </dgm:pt>
    <dgm:pt modelId="{998E444D-6A8C-436F-9400-1705158AB01A}" type="pres">
      <dgm:prSet presAssocID="{35435A34-319F-405A-B17A-8C72CC6212EE}" presName="node" presStyleLbl="node1" presStyleIdx="4" presStyleCnt="5">
        <dgm:presLayoutVars>
          <dgm:bulletEnabled val="1"/>
        </dgm:presLayoutVars>
      </dgm:prSet>
      <dgm:spPr/>
      <dgm:t>
        <a:bodyPr/>
        <a:lstStyle/>
        <a:p>
          <a:endParaRPr lang="tr-TR"/>
        </a:p>
      </dgm:t>
    </dgm:pt>
    <dgm:pt modelId="{60671996-EFA7-4099-A396-6EDA436CAFC3}" type="pres">
      <dgm:prSet presAssocID="{35435A34-319F-405A-B17A-8C72CC6212EE}" presName="spNode" presStyleCnt="0"/>
      <dgm:spPr/>
    </dgm:pt>
    <dgm:pt modelId="{64867194-5FAC-4663-8F6F-3A6BBA6FF684}" type="pres">
      <dgm:prSet presAssocID="{C979B149-5C1E-4CBF-9AE9-FB03E8F1C795}" presName="sibTrans" presStyleLbl="sibTrans1D1" presStyleIdx="4" presStyleCnt="5"/>
      <dgm:spPr/>
      <dgm:t>
        <a:bodyPr/>
        <a:lstStyle/>
        <a:p>
          <a:endParaRPr lang="tr-TR"/>
        </a:p>
      </dgm:t>
    </dgm:pt>
  </dgm:ptLst>
  <dgm:cxnLst>
    <dgm:cxn modelId="{537A4E75-FE59-4F02-8F04-AED21CA4526A}" type="presOf" srcId="{35435A34-319F-405A-B17A-8C72CC6212EE}" destId="{998E444D-6A8C-436F-9400-1705158AB01A}" srcOrd="0" destOrd="0" presId="urn:microsoft.com/office/officeart/2005/8/layout/cycle6"/>
    <dgm:cxn modelId="{689321E1-08AC-441B-89B8-2DE6550A371D}" srcId="{ED181048-0B22-4270-BAB3-33EC02F93D20}" destId="{07F32C13-8A84-4A02-A06C-B3D79F7C2ABE}" srcOrd="3" destOrd="0" parTransId="{17B9D4E2-B1B4-4668-A63C-666789CF4812}" sibTransId="{A6D3D5E1-B339-43F6-B03E-985790956F91}"/>
    <dgm:cxn modelId="{9C8FB9EC-5A1B-4E08-9ED8-25A10114D2D0}" srcId="{ED181048-0B22-4270-BAB3-33EC02F93D20}" destId="{7B71856E-1C0D-4E14-845E-BDDF40907B0F}" srcOrd="0" destOrd="0" parTransId="{202B6ABA-B433-44A5-AFEB-015F1992EC1B}" sibTransId="{05C1B307-3D71-4BB8-8BCE-52023D863B43}"/>
    <dgm:cxn modelId="{26479112-F6C8-46CF-B9FE-0848A290EA7A}" srcId="{ED181048-0B22-4270-BAB3-33EC02F93D20}" destId="{35435A34-319F-405A-B17A-8C72CC6212EE}" srcOrd="4" destOrd="0" parTransId="{0823504E-FDE2-4504-8330-6BF28C1194B9}" sibTransId="{C979B149-5C1E-4CBF-9AE9-FB03E8F1C795}"/>
    <dgm:cxn modelId="{56C3EE5C-5B2A-4ED4-ABCE-42B91E158027}" type="presOf" srcId="{F16E3E28-A941-4F4B-BCD0-6E2AD375638F}" destId="{E709E55F-1C19-4243-AA7E-179002D70C85}" srcOrd="0" destOrd="0" presId="urn:microsoft.com/office/officeart/2005/8/layout/cycle6"/>
    <dgm:cxn modelId="{07C0A238-2C6F-444F-B664-E17B3C7173CF}" type="presOf" srcId="{A6D3D5E1-B339-43F6-B03E-985790956F91}" destId="{785DF0E7-A1DB-48B0-ADD3-A2432A54DD8E}" srcOrd="0" destOrd="0" presId="urn:microsoft.com/office/officeart/2005/8/layout/cycle6"/>
    <dgm:cxn modelId="{0CDEB917-0C06-4F73-B48B-95C8E7D9CF11}" type="presOf" srcId="{DFB5894A-1D14-4B98-8F10-1241DEBCD3B8}" destId="{AA00DBED-D4E5-4936-BB01-DEA3EF75E7AF}" srcOrd="0" destOrd="0" presId="urn:microsoft.com/office/officeart/2005/8/layout/cycle6"/>
    <dgm:cxn modelId="{225914E5-678B-4383-B73D-5EF8095222DE}" type="presOf" srcId="{05C1B307-3D71-4BB8-8BCE-52023D863B43}" destId="{53DAA798-4C65-4F23-8C6B-CCA04C4A9050}" srcOrd="0" destOrd="0" presId="urn:microsoft.com/office/officeart/2005/8/layout/cycle6"/>
    <dgm:cxn modelId="{66173042-F608-41FF-BD59-D5EC70DCAC4D}" type="presOf" srcId="{76951D60-BE65-4428-B65C-07B630FDCE17}" destId="{DE157C2A-880D-4E8C-9E41-BFA78644A691}" srcOrd="0" destOrd="0" presId="urn:microsoft.com/office/officeart/2005/8/layout/cycle6"/>
    <dgm:cxn modelId="{61274E16-A04A-405C-ABA4-61BBA5A0B6D9}" type="presOf" srcId="{7452EBAE-BCE3-4954-8D59-43FEDC1AA671}" destId="{3AAC8A8C-39C4-4010-882D-81A5297FF472}" srcOrd="0" destOrd="0" presId="urn:microsoft.com/office/officeart/2005/8/layout/cycle6"/>
    <dgm:cxn modelId="{42D36EBB-9338-4985-91A6-3E0C1C933A7D}" type="presOf" srcId="{07F32C13-8A84-4A02-A06C-B3D79F7C2ABE}" destId="{FA120A56-0D50-4103-8CD1-06202BEE38BB}" srcOrd="0" destOrd="0" presId="urn:microsoft.com/office/officeart/2005/8/layout/cycle6"/>
    <dgm:cxn modelId="{50839F26-8D15-48C3-932D-2561B1E66977}" type="presOf" srcId="{C979B149-5C1E-4CBF-9AE9-FB03E8F1C795}" destId="{64867194-5FAC-4663-8F6F-3A6BBA6FF684}" srcOrd="0" destOrd="0" presId="urn:microsoft.com/office/officeart/2005/8/layout/cycle6"/>
    <dgm:cxn modelId="{588C77C9-8960-4EC9-AF89-1ECB19124F2C}" type="presOf" srcId="{7B71856E-1C0D-4E14-845E-BDDF40907B0F}" destId="{3361E117-D4DC-4CDA-A4F5-D57ADB796AC7}" srcOrd="0" destOrd="0" presId="urn:microsoft.com/office/officeart/2005/8/layout/cycle6"/>
    <dgm:cxn modelId="{DF46187F-0373-423D-9C7E-9792D9824816}" type="presOf" srcId="{ED181048-0B22-4270-BAB3-33EC02F93D20}" destId="{1860FD07-D97F-4781-9AF2-19F280BA7541}" srcOrd="0" destOrd="0" presId="urn:microsoft.com/office/officeart/2005/8/layout/cycle6"/>
    <dgm:cxn modelId="{BE964064-4638-4B58-93E1-9398ACD9BD36}" srcId="{ED181048-0B22-4270-BAB3-33EC02F93D20}" destId="{76951D60-BE65-4428-B65C-07B630FDCE17}" srcOrd="1" destOrd="0" parTransId="{546B5C45-8B43-4BCD-8075-3F31F35E78DD}" sibTransId="{F16E3E28-A941-4F4B-BCD0-6E2AD375638F}"/>
    <dgm:cxn modelId="{195F7055-1D54-455C-9B77-7D2CC90038DE}" srcId="{ED181048-0B22-4270-BAB3-33EC02F93D20}" destId="{7452EBAE-BCE3-4954-8D59-43FEDC1AA671}" srcOrd="2" destOrd="0" parTransId="{E6220175-AD3C-4BBF-9A19-3B4EB38EA79A}" sibTransId="{DFB5894A-1D14-4B98-8F10-1241DEBCD3B8}"/>
    <dgm:cxn modelId="{36769509-197A-4002-A667-274E37755AB0}" type="presParOf" srcId="{1860FD07-D97F-4781-9AF2-19F280BA7541}" destId="{3361E117-D4DC-4CDA-A4F5-D57ADB796AC7}" srcOrd="0" destOrd="0" presId="urn:microsoft.com/office/officeart/2005/8/layout/cycle6"/>
    <dgm:cxn modelId="{D9BC0B67-913B-4CD9-9BCA-4DC92CA74042}" type="presParOf" srcId="{1860FD07-D97F-4781-9AF2-19F280BA7541}" destId="{41A98BE8-2044-4B84-9D39-70BB683ED248}" srcOrd="1" destOrd="0" presId="urn:microsoft.com/office/officeart/2005/8/layout/cycle6"/>
    <dgm:cxn modelId="{03089E69-7D3A-4925-8C5B-4E0FE248735D}" type="presParOf" srcId="{1860FD07-D97F-4781-9AF2-19F280BA7541}" destId="{53DAA798-4C65-4F23-8C6B-CCA04C4A9050}" srcOrd="2" destOrd="0" presId="urn:microsoft.com/office/officeart/2005/8/layout/cycle6"/>
    <dgm:cxn modelId="{C6EF56AA-C348-4774-BC69-984DABD8CD27}" type="presParOf" srcId="{1860FD07-D97F-4781-9AF2-19F280BA7541}" destId="{DE157C2A-880D-4E8C-9E41-BFA78644A691}" srcOrd="3" destOrd="0" presId="urn:microsoft.com/office/officeart/2005/8/layout/cycle6"/>
    <dgm:cxn modelId="{70D9383D-07F7-46F5-9CE6-5C52D17E5B9D}" type="presParOf" srcId="{1860FD07-D97F-4781-9AF2-19F280BA7541}" destId="{AB5CE0A4-A76F-4455-BA46-6A6944358565}" srcOrd="4" destOrd="0" presId="urn:microsoft.com/office/officeart/2005/8/layout/cycle6"/>
    <dgm:cxn modelId="{45ECCFB4-BDCB-4D6C-8B0F-768A0750B212}" type="presParOf" srcId="{1860FD07-D97F-4781-9AF2-19F280BA7541}" destId="{E709E55F-1C19-4243-AA7E-179002D70C85}" srcOrd="5" destOrd="0" presId="urn:microsoft.com/office/officeart/2005/8/layout/cycle6"/>
    <dgm:cxn modelId="{DAB4DD12-D1F5-4374-9BC2-756647CEA697}" type="presParOf" srcId="{1860FD07-D97F-4781-9AF2-19F280BA7541}" destId="{3AAC8A8C-39C4-4010-882D-81A5297FF472}" srcOrd="6" destOrd="0" presId="urn:microsoft.com/office/officeart/2005/8/layout/cycle6"/>
    <dgm:cxn modelId="{C615FBED-3832-4549-9F0D-21BE8417481F}" type="presParOf" srcId="{1860FD07-D97F-4781-9AF2-19F280BA7541}" destId="{2E304B80-C4CC-49D3-A3AA-CE49B7EFB8ED}" srcOrd="7" destOrd="0" presId="urn:microsoft.com/office/officeart/2005/8/layout/cycle6"/>
    <dgm:cxn modelId="{102EA743-0476-4AC8-BBF3-2F567189593C}" type="presParOf" srcId="{1860FD07-D97F-4781-9AF2-19F280BA7541}" destId="{AA00DBED-D4E5-4936-BB01-DEA3EF75E7AF}" srcOrd="8" destOrd="0" presId="urn:microsoft.com/office/officeart/2005/8/layout/cycle6"/>
    <dgm:cxn modelId="{E6A12848-657E-4E5B-8F01-3B59F5E85AAD}" type="presParOf" srcId="{1860FD07-D97F-4781-9AF2-19F280BA7541}" destId="{FA120A56-0D50-4103-8CD1-06202BEE38BB}" srcOrd="9" destOrd="0" presId="urn:microsoft.com/office/officeart/2005/8/layout/cycle6"/>
    <dgm:cxn modelId="{B1541C61-8A0E-47F0-B71A-598B7D6CC5CA}" type="presParOf" srcId="{1860FD07-D97F-4781-9AF2-19F280BA7541}" destId="{B4EE61D1-B74E-401F-8868-98A309FFD005}" srcOrd="10" destOrd="0" presId="urn:microsoft.com/office/officeart/2005/8/layout/cycle6"/>
    <dgm:cxn modelId="{E6947B53-01AD-45B0-BC4D-C2418FDEEDBD}" type="presParOf" srcId="{1860FD07-D97F-4781-9AF2-19F280BA7541}" destId="{785DF0E7-A1DB-48B0-ADD3-A2432A54DD8E}" srcOrd="11" destOrd="0" presId="urn:microsoft.com/office/officeart/2005/8/layout/cycle6"/>
    <dgm:cxn modelId="{0AFBE8DC-EE92-4BEF-B6DF-634CC1392F55}" type="presParOf" srcId="{1860FD07-D97F-4781-9AF2-19F280BA7541}" destId="{998E444D-6A8C-436F-9400-1705158AB01A}" srcOrd="12" destOrd="0" presId="urn:microsoft.com/office/officeart/2005/8/layout/cycle6"/>
    <dgm:cxn modelId="{970BE100-6E51-4691-ADDC-86D79B82BFD0}" type="presParOf" srcId="{1860FD07-D97F-4781-9AF2-19F280BA7541}" destId="{60671996-EFA7-4099-A396-6EDA436CAFC3}" srcOrd="13" destOrd="0" presId="urn:microsoft.com/office/officeart/2005/8/layout/cycle6"/>
    <dgm:cxn modelId="{F9FF3761-4E56-4282-B7AB-713F722CEC6D}" type="presParOf" srcId="{1860FD07-D97F-4781-9AF2-19F280BA7541}" destId="{64867194-5FAC-4663-8F6F-3A6BBA6FF684}" srcOrd="14"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61E117-D4DC-4CDA-A4F5-D57ADB796AC7}">
      <dsp:nvSpPr>
        <dsp:cNvPr id="0" name=""/>
        <dsp:cNvSpPr/>
      </dsp:nvSpPr>
      <dsp:spPr>
        <a:xfrm>
          <a:off x="3393504" y="1214"/>
          <a:ext cx="1442591" cy="937684"/>
        </a:xfrm>
        <a:prstGeom prst="roundRect">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smtClean="0">
              <a:solidFill>
                <a:sysClr val="window" lastClr="FFFFFF"/>
              </a:solidFill>
              <a:latin typeface="Constantia"/>
              <a:ea typeface="+mn-ea"/>
              <a:cs typeface="+mn-cs"/>
            </a:rPr>
            <a:t>1.Stres kaynaklarını teşhis etmek</a:t>
          </a:r>
          <a:endParaRPr lang="tr-TR" sz="1300" kern="1200" dirty="0">
            <a:solidFill>
              <a:sysClr val="window" lastClr="FFFFFF"/>
            </a:solidFill>
            <a:latin typeface="Constantia"/>
            <a:ea typeface="+mn-ea"/>
            <a:cs typeface="+mn-cs"/>
          </a:endParaRPr>
        </a:p>
      </dsp:txBody>
      <dsp:txXfrm>
        <a:off x="3439278" y="46988"/>
        <a:ext cx="1351043" cy="846136"/>
      </dsp:txXfrm>
    </dsp:sp>
    <dsp:sp modelId="{53DAA798-4C65-4F23-8C6B-CCA04C4A9050}">
      <dsp:nvSpPr>
        <dsp:cNvPr id="0" name=""/>
        <dsp:cNvSpPr/>
      </dsp:nvSpPr>
      <dsp:spPr>
        <a:xfrm>
          <a:off x="2284312" y="487009"/>
          <a:ext cx="3745054" cy="3745054"/>
        </a:xfrm>
        <a:custGeom>
          <a:avLst/>
          <a:gdLst/>
          <a:ahLst/>
          <a:cxnLst/>
          <a:rect l="0" t="0" r="0" b="0"/>
          <a:pathLst>
            <a:path>
              <a:moveTo>
                <a:pt x="2561813" y="131480"/>
              </a:moveTo>
              <a:arcTo wR="1872527" hR="1872527" stAng="17495927" swAng="1967030"/>
            </a:path>
          </a:pathLst>
        </a:custGeom>
        <a:noFill/>
        <a:ln w="9525" cap="flat" cmpd="sng" algn="ctr">
          <a:solidFill>
            <a:srgbClr val="0F6FC6">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sp>
    <dsp:sp modelId="{DE157C2A-880D-4E8C-9E41-BFA78644A691}">
      <dsp:nvSpPr>
        <dsp:cNvPr id="0" name=""/>
        <dsp:cNvSpPr/>
      </dsp:nvSpPr>
      <dsp:spPr>
        <a:xfrm>
          <a:off x="5194924" y="1277811"/>
          <a:ext cx="1442591" cy="937684"/>
        </a:xfrm>
        <a:prstGeom prst="roundRect">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smtClean="0">
              <a:solidFill>
                <a:sysClr val="window" lastClr="FFFFFF"/>
              </a:solidFill>
              <a:latin typeface="Constantia"/>
              <a:ea typeface="+mn-ea"/>
              <a:cs typeface="+mn-cs"/>
            </a:rPr>
            <a:t>2.Stres kaynaklarını azaltmak veya yok etmek</a:t>
          </a:r>
          <a:endParaRPr lang="tr-TR" sz="1300" kern="1200" dirty="0">
            <a:solidFill>
              <a:sysClr val="window" lastClr="FFFFFF"/>
            </a:solidFill>
            <a:latin typeface="Constantia"/>
            <a:ea typeface="+mn-ea"/>
            <a:cs typeface="+mn-cs"/>
          </a:endParaRPr>
        </a:p>
      </dsp:txBody>
      <dsp:txXfrm>
        <a:off x="5240698" y="1323585"/>
        <a:ext cx="1351043" cy="846136"/>
      </dsp:txXfrm>
    </dsp:sp>
    <dsp:sp modelId="{E709E55F-1C19-4243-AA7E-179002D70C85}">
      <dsp:nvSpPr>
        <dsp:cNvPr id="0" name=""/>
        <dsp:cNvSpPr/>
      </dsp:nvSpPr>
      <dsp:spPr>
        <a:xfrm>
          <a:off x="2265264" y="436705"/>
          <a:ext cx="3745054" cy="3745054"/>
        </a:xfrm>
        <a:custGeom>
          <a:avLst/>
          <a:gdLst/>
          <a:ahLst/>
          <a:cxnLst/>
          <a:rect l="0" t="0" r="0" b="0"/>
          <a:pathLst>
            <a:path>
              <a:moveTo>
                <a:pt x="3743278" y="1790991"/>
              </a:moveTo>
              <a:arcTo wR="1872527" hR="1872527" stAng="21450262" swAng="2239381"/>
            </a:path>
          </a:pathLst>
        </a:custGeom>
        <a:noFill/>
        <a:ln w="9525" cap="flat" cmpd="sng" algn="ctr">
          <a:solidFill>
            <a:srgbClr val="0F6FC6">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sp>
    <dsp:sp modelId="{3AAC8A8C-39C4-4010-882D-81A5297FF472}">
      <dsp:nvSpPr>
        <dsp:cNvPr id="0" name=""/>
        <dsp:cNvSpPr/>
      </dsp:nvSpPr>
      <dsp:spPr>
        <a:xfrm>
          <a:off x="4494148" y="3388648"/>
          <a:ext cx="1442591" cy="937684"/>
        </a:xfrm>
        <a:prstGeom prst="roundRect">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smtClean="0">
              <a:solidFill>
                <a:sysClr val="window" lastClr="FFFFFF"/>
              </a:solidFill>
              <a:latin typeface="Constantia"/>
              <a:ea typeface="+mn-ea"/>
              <a:cs typeface="+mn-cs"/>
            </a:rPr>
            <a:t>3.Çalışanlara stres deneyimi kazandırmak </a:t>
          </a:r>
          <a:endParaRPr lang="tr-TR" sz="1300" kern="1200" dirty="0">
            <a:solidFill>
              <a:sysClr val="window" lastClr="FFFFFF"/>
            </a:solidFill>
            <a:latin typeface="Constantia"/>
            <a:ea typeface="+mn-ea"/>
            <a:cs typeface="+mn-cs"/>
          </a:endParaRPr>
        </a:p>
      </dsp:txBody>
      <dsp:txXfrm>
        <a:off x="4539922" y="3434422"/>
        <a:ext cx="1351043" cy="846136"/>
      </dsp:txXfrm>
    </dsp:sp>
    <dsp:sp modelId="{AA00DBED-D4E5-4936-BB01-DEA3EF75E7AF}">
      <dsp:nvSpPr>
        <dsp:cNvPr id="0" name=""/>
        <dsp:cNvSpPr/>
      </dsp:nvSpPr>
      <dsp:spPr>
        <a:xfrm>
          <a:off x="2159573" y="489129"/>
          <a:ext cx="3745054" cy="3745054"/>
        </a:xfrm>
        <a:custGeom>
          <a:avLst/>
          <a:gdLst/>
          <a:ahLst/>
          <a:cxnLst/>
          <a:rect l="0" t="0" r="0" b="0"/>
          <a:pathLst>
            <a:path>
              <a:moveTo>
                <a:pt x="2323020" y="3690056"/>
              </a:moveTo>
              <a:arcTo wR="1872527" hR="1872527" stAng="4564753" swAng="2182129"/>
            </a:path>
          </a:pathLst>
        </a:custGeom>
        <a:noFill/>
        <a:ln w="9525" cap="flat" cmpd="sng" algn="ctr">
          <a:solidFill>
            <a:srgbClr val="0F6FC6">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sp>
    <dsp:sp modelId="{FA120A56-0D50-4103-8CD1-06202BEE38BB}">
      <dsp:nvSpPr>
        <dsp:cNvPr id="0" name=""/>
        <dsp:cNvSpPr/>
      </dsp:nvSpPr>
      <dsp:spPr>
        <a:xfrm>
          <a:off x="1954554" y="3150027"/>
          <a:ext cx="1442591" cy="937684"/>
        </a:xfrm>
        <a:prstGeom prst="roundRect">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smtClean="0">
              <a:solidFill>
                <a:sysClr val="window" lastClr="FFFFFF"/>
              </a:solidFill>
              <a:latin typeface="Constantia"/>
              <a:ea typeface="+mn-ea"/>
              <a:cs typeface="+mn-cs"/>
            </a:rPr>
            <a:t>4.Çalışanlara stresin sonuçları hakkında bilgi vermek</a:t>
          </a:r>
          <a:endParaRPr lang="tr-TR" sz="1300" kern="1200" dirty="0">
            <a:solidFill>
              <a:sysClr val="window" lastClr="FFFFFF"/>
            </a:solidFill>
            <a:latin typeface="Constantia"/>
            <a:ea typeface="+mn-ea"/>
            <a:cs typeface="+mn-cs"/>
          </a:endParaRPr>
        </a:p>
      </dsp:txBody>
      <dsp:txXfrm>
        <a:off x="2000328" y="3195801"/>
        <a:ext cx="1351043" cy="846136"/>
      </dsp:txXfrm>
    </dsp:sp>
    <dsp:sp modelId="{785DF0E7-A1DB-48B0-ADD3-A2432A54DD8E}">
      <dsp:nvSpPr>
        <dsp:cNvPr id="0" name=""/>
        <dsp:cNvSpPr/>
      </dsp:nvSpPr>
      <dsp:spPr>
        <a:xfrm>
          <a:off x="2232956" y="576586"/>
          <a:ext cx="3745054" cy="3745054"/>
        </a:xfrm>
        <a:custGeom>
          <a:avLst/>
          <a:gdLst/>
          <a:ahLst/>
          <a:cxnLst/>
          <a:rect l="0" t="0" r="0" b="0"/>
          <a:pathLst>
            <a:path>
              <a:moveTo>
                <a:pt x="132685" y="2564849"/>
              </a:moveTo>
              <a:arcTo wR="1872527" hR="1872527" stAng="9498075" swAng="1682979"/>
            </a:path>
          </a:pathLst>
        </a:custGeom>
        <a:noFill/>
        <a:ln w="9525" cap="flat" cmpd="sng" algn="ctr">
          <a:solidFill>
            <a:srgbClr val="0F6FC6">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sp>
    <dsp:sp modelId="{998E444D-6A8C-436F-9400-1705158AB01A}">
      <dsp:nvSpPr>
        <dsp:cNvPr id="0" name=""/>
        <dsp:cNvSpPr/>
      </dsp:nvSpPr>
      <dsp:spPr>
        <a:xfrm>
          <a:off x="1612625" y="1295099"/>
          <a:ext cx="1442591" cy="937684"/>
        </a:xfrm>
        <a:prstGeom prst="roundRect">
          <a:avLst/>
        </a:prstGeom>
        <a:solidFill>
          <a:srgbClr val="0F6FC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tr-TR" sz="1300" kern="1200" dirty="0" smtClean="0">
              <a:solidFill>
                <a:sysClr val="window" lastClr="FFFFFF"/>
              </a:solidFill>
              <a:latin typeface="Constantia"/>
              <a:ea typeface="+mn-ea"/>
              <a:cs typeface="+mn-cs"/>
            </a:rPr>
            <a:t>5.Stresle mücadalede daha etkili olmada yardımcı olmak </a:t>
          </a:r>
          <a:endParaRPr lang="tr-TR" sz="1300" kern="1200" dirty="0">
            <a:solidFill>
              <a:sysClr val="window" lastClr="FFFFFF"/>
            </a:solidFill>
            <a:latin typeface="Constantia"/>
            <a:ea typeface="+mn-ea"/>
            <a:cs typeface="+mn-cs"/>
          </a:endParaRPr>
        </a:p>
      </dsp:txBody>
      <dsp:txXfrm>
        <a:off x="1658399" y="1340873"/>
        <a:ext cx="1351043" cy="846136"/>
      </dsp:txXfrm>
    </dsp:sp>
    <dsp:sp modelId="{64867194-5FAC-4663-8F6F-3A6BBA6FF684}">
      <dsp:nvSpPr>
        <dsp:cNvPr id="0" name=""/>
        <dsp:cNvSpPr/>
      </dsp:nvSpPr>
      <dsp:spPr>
        <a:xfrm>
          <a:off x="2242272" y="470056"/>
          <a:ext cx="3745054" cy="3745054"/>
        </a:xfrm>
        <a:custGeom>
          <a:avLst/>
          <a:gdLst/>
          <a:ahLst/>
          <a:cxnLst/>
          <a:rect l="0" t="0" r="0" b="0"/>
          <a:pathLst>
            <a:path>
              <a:moveTo>
                <a:pt x="326422" y="816157"/>
              </a:moveTo>
              <a:arcTo wR="1872527" hR="1872527" stAng="12860561" swAng="1960357"/>
            </a:path>
          </a:pathLst>
        </a:custGeom>
        <a:noFill/>
        <a:ln w="9525" cap="flat" cmpd="sng" algn="ctr">
          <a:solidFill>
            <a:srgbClr val="0F6FC6">
              <a:hueOff val="0"/>
              <a:satOff val="0"/>
              <a:lumOff val="0"/>
              <a:alphaOff val="0"/>
            </a:srgb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3D8E00-61E2-4451-A05C-7D3628471BD7}" type="datetimeFigureOut">
              <a:rPr lang="tr-TR" smtClean="0"/>
              <a:pPr/>
              <a:t>26.08.2023</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4CCEC0-CF32-4930-8A2E-9F36BF9698DF}" type="slidenum">
              <a:rPr lang="tr-TR" smtClean="0"/>
              <a:pPr/>
              <a:t>‹#›</a:t>
            </a:fld>
            <a:endParaRPr lang="tr-TR"/>
          </a:p>
        </p:txBody>
      </p:sp>
    </p:spTree>
    <p:extLst>
      <p:ext uri="{BB962C8B-B14F-4D97-AF65-F5344CB8AC3E}">
        <p14:creationId xmlns:p14="http://schemas.microsoft.com/office/powerpoint/2010/main" val="109864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9550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5627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41436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621894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275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19350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00403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9742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8532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61247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4282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14784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912456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9363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3731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70753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9048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2872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80818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2790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9861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612A42-1771-40E2-8A92-BB414CF8D09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2747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F7F7BE93-915B-4F26-8505-AD11794D6085}" type="datetimeFigureOut">
              <a:rPr lang="tr-TR" smtClean="0"/>
              <a:pPr/>
              <a:t>26.08.2023</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E3F2B009-1377-4236-A62D-8687C0592B6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F7F7BE93-915B-4F26-8505-AD11794D6085}" type="datetimeFigureOut">
              <a:rPr lang="tr-TR" smtClean="0"/>
              <a:pPr/>
              <a:t>26.08.2023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3F2B009-1377-4236-A62D-8687C0592B6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F7F7BE93-915B-4F26-8505-AD11794D6085}" type="datetimeFigureOut">
              <a:rPr lang="tr-TR" smtClean="0"/>
              <a:pPr/>
              <a:t>26.08.2023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3F2B009-1377-4236-A62D-8687C0592B67}"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节标题" type="secHead">
  <p:cSld name="节标题">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29" name="Google Shape;29;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189" lvl="0" indent="-228594" algn="l">
              <a:spcBef>
                <a:spcPts val="400"/>
              </a:spcBef>
              <a:spcAft>
                <a:spcPts val="0"/>
              </a:spcAft>
              <a:buClr>
                <a:srgbClr val="888888"/>
              </a:buClr>
              <a:buSzPts val="2000"/>
              <a:buNone/>
              <a:defRPr sz="2000">
                <a:solidFill>
                  <a:srgbClr val="888888"/>
                </a:solidFill>
              </a:defRPr>
            </a:lvl1pPr>
            <a:lvl2pPr marL="914378" lvl="1" indent="-228594" algn="l">
              <a:spcBef>
                <a:spcPts val="360"/>
              </a:spcBef>
              <a:spcAft>
                <a:spcPts val="0"/>
              </a:spcAft>
              <a:buClr>
                <a:srgbClr val="888888"/>
              </a:buClr>
              <a:buSzPts val="1800"/>
              <a:buNone/>
              <a:defRPr sz="1800">
                <a:solidFill>
                  <a:srgbClr val="888888"/>
                </a:solidFill>
              </a:defRPr>
            </a:lvl2pPr>
            <a:lvl3pPr marL="1371566" lvl="2" indent="-228594" algn="l">
              <a:spcBef>
                <a:spcPts val="320"/>
              </a:spcBef>
              <a:spcAft>
                <a:spcPts val="0"/>
              </a:spcAft>
              <a:buClr>
                <a:srgbClr val="888888"/>
              </a:buClr>
              <a:buSzPts val="1600"/>
              <a:buNone/>
              <a:defRPr sz="1600">
                <a:solidFill>
                  <a:srgbClr val="888888"/>
                </a:solidFill>
              </a:defRPr>
            </a:lvl3pPr>
            <a:lvl4pPr marL="1828754" lvl="3" indent="-228594" algn="l">
              <a:spcBef>
                <a:spcPts val="280"/>
              </a:spcBef>
              <a:spcAft>
                <a:spcPts val="0"/>
              </a:spcAft>
              <a:buClr>
                <a:srgbClr val="888888"/>
              </a:buClr>
              <a:buSzPts val="1400"/>
              <a:buNone/>
              <a:defRPr sz="1400">
                <a:solidFill>
                  <a:srgbClr val="888888"/>
                </a:solidFill>
              </a:defRPr>
            </a:lvl4pPr>
            <a:lvl5pPr marL="2285943" lvl="4" indent="-228594" algn="l">
              <a:spcBef>
                <a:spcPts val="280"/>
              </a:spcBef>
              <a:spcAft>
                <a:spcPts val="0"/>
              </a:spcAft>
              <a:buClr>
                <a:srgbClr val="888888"/>
              </a:buClr>
              <a:buSzPts val="1400"/>
              <a:buNone/>
              <a:defRPr sz="1400">
                <a:solidFill>
                  <a:srgbClr val="888888"/>
                </a:solidFill>
              </a:defRPr>
            </a:lvl5pPr>
            <a:lvl6pPr marL="2743132" lvl="5" indent="-228594" algn="l">
              <a:spcBef>
                <a:spcPts val="280"/>
              </a:spcBef>
              <a:spcAft>
                <a:spcPts val="0"/>
              </a:spcAft>
              <a:buClr>
                <a:srgbClr val="888888"/>
              </a:buClr>
              <a:buSzPts val="1400"/>
              <a:buNone/>
              <a:defRPr sz="1400">
                <a:solidFill>
                  <a:srgbClr val="888888"/>
                </a:solidFill>
              </a:defRPr>
            </a:lvl6pPr>
            <a:lvl7pPr marL="3200320" lvl="6" indent="-228594" algn="l">
              <a:spcBef>
                <a:spcPts val="280"/>
              </a:spcBef>
              <a:spcAft>
                <a:spcPts val="0"/>
              </a:spcAft>
              <a:buClr>
                <a:srgbClr val="888888"/>
              </a:buClr>
              <a:buSzPts val="1400"/>
              <a:buNone/>
              <a:defRPr sz="1400">
                <a:solidFill>
                  <a:srgbClr val="888888"/>
                </a:solidFill>
              </a:defRPr>
            </a:lvl7pPr>
            <a:lvl8pPr marL="3657509" lvl="7" indent="-228594" algn="l">
              <a:spcBef>
                <a:spcPts val="280"/>
              </a:spcBef>
              <a:spcAft>
                <a:spcPts val="0"/>
              </a:spcAft>
              <a:buClr>
                <a:srgbClr val="888888"/>
              </a:buClr>
              <a:buSzPts val="1400"/>
              <a:buNone/>
              <a:defRPr sz="1400">
                <a:solidFill>
                  <a:srgbClr val="888888"/>
                </a:solidFill>
              </a:defRPr>
            </a:lvl8pPr>
            <a:lvl9pPr marL="4114697" lvl="8" indent="-228594" algn="l">
              <a:spcBef>
                <a:spcPts val="280"/>
              </a:spcBef>
              <a:spcAft>
                <a:spcPts val="0"/>
              </a:spcAft>
              <a:buClr>
                <a:srgbClr val="888888"/>
              </a:buClr>
              <a:buSzPts val="1400"/>
              <a:buNone/>
              <a:defRPr sz="1400">
                <a:solidFill>
                  <a:srgbClr val="888888"/>
                </a:solidFill>
              </a:defRPr>
            </a:lvl9pPr>
          </a:lstStyle>
          <a:p>
            <a:pPr lvl="0"/>
            <a:r>
              <a:rPr lang="tr-TR"/>
              <a:t>Asıl metin stillerini düzenlemek için tıklatın</a:t>
            </a:r>
          </a:p>
        </p:txBody>
      </p:sp>
      <p:sp>
        <p:nvSpPr>
          <p:cNvPr id="30" name="Google Shape;30;p4"/>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3106443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两栏内容" type="twoObj">
  <p:cSld name="两栏内容">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35" name="Google Shape;35;p5"/>
          <p:cNvSpPr txBox="1">
            <a:spLocks noGrp="1"/>
          </p:cNvSpPr>
          <p:nvPr>
            <p:ph type="body" idx="1"/>
          </p:nvPr>
        </p:nvSpPr>
        <p:spPr>
          <a:xfrm>
            <a:off x="457200" y="1600202"/>
            <a:ext cx="4038600" cy="4525963"/>
          </a:xfrm>
          <a:prstGeom prst="rect">
            <a:avLst/>
          </a:prstGeom>
          <a:noFill/>
          <a:ln>
            <a:noFill/>
          </a:ln>
        </p:spPr>
        <p:txBody>
          <a:bodyPr spcFirstLastPara="1" wrap="square" lIns="91425" tIns="45700" rIns="91425" bIns="45700" anchor="t" anchorCtr="0">
            <a:noAutofit/>
          </a:bodyPr>
          <a:lstStyle>
            <a:lvl1pPr marL="457189" lvl="0" indent="-406390" algn="l">
              <a:spcBef>
                <a:spcPts val="560"/>
              </a:spcBef>
              <a:spcAft>
                <a:spcPts val="0"/>
              </a:spcAft>
              <a:buClr>
                <a:schemeClr val="dk1"/>
              </a:buClr>
              <a:buSzPts val="2800"/>
              <a:buChar char="•"/>
              <a:defRPr sz="2800"/>
            </a:lvl1pPr>
            <a:lvl2pPr marL="914378" lvl="1" indent="-380990" algn="l">
              <a:spcBef>
                <a:spcPts val="480"/>
              </a:spcBef>
              <a:spcAft>
                <a:spcPts val="0"/>
              </a:spcAft>
              <a:buClr>
                <a:schemeClr val="dk1"/>
              </a:buClr>
              <a:buSzPts val="2400"/>
              <a:buChar char="–"/>
              <a:defRPr sz="2400"/>
            </a:lvl2pPr>
            <a:lvl3pPr marL="1371566" lvl="2" indent="-355591" algn="l">
              <a:spcBef>
                <a:spcPts val="400"/>
              </a:spcBef>
              <a:spcAft>
                <a:spcPts val="0"/>
              </a:spcAft>
              <a:buClr>
                <a:schemeClr val="dk1"/>
              </a:buClr>
              <a:buSzPts val="2000"/>
              <a:buChar char="•"/>
              <a:defRPr sz="2000"/>
            </a:lvl3pPr>
            <a:lvl4pPr marL="1828754" lvl="3" indent="-342892" algn="l">
              <a:spcBef>
                <a:spcPts val="360"/>
              </a:spcBef>
              <a:spcAft>
                <a:spcPts val="0"/>
              </a:spcAft>
              <a:buClr>
                <a:schemeClr val="dk1"/>
              </a:buClr>
              <a:buSzPts val="1800"/>
              <a:buChar char="–"/>
              <a:defRPr sz="1800"/>
            </a:lvl4pPr>
            <a:lvl5pPr marL="2285943" lvl="4" indent="-342892" algn="l">
              <a:spcBef>
                <a:spcPts val="360"/>
              </a:spcBef>
              <a:spcAft>
                <a:spcPts val="0"/>
              </a:spcAft>
              <a:buClr>
                <a:schemeClr val="dk1"/>
              </a:buClr>
              <a:buSzPts val="1800"/>
              <a:buChar char="»"/>
              <a:defRPr sz="1800"/>
            </a:lvl5pPr>
            <a:lvl6pPr marL="2743132" lvl="5" indent="-342892" algn="l">
              <a:spcBef>
                <a:spcPts val="360"/>
              </a:spcBef>
              <a:spcAft>
                <a:spcPts val="0"/>
              </a:spcAft>
              <a:buClr>
                <a:schemeClr val="dk1"/>
              </a:buClr>
              <a:buSzPts val="1800"/>
              <a:buChar char="•"/>
              <a:defRPr sz="1800"/>
            </a:lvl6pPr>
            <a:lvl7pPr marL="3200320" lvl="6" indent="-342892" algn="l">
              <a:spcBef>
                <a:spcPts val="360"/>
              </a:spcBef>
              <a:spcAft>
                <a:spcPts val="0"/>
              </a:spcAft>
              <a:buClr>
                <a:schemeClr val="dk1"/>
              </a:buClr>
              <a:buSzPts val="1800"/>
              <a:buChar char="•"/>
              <a:defRPr sz="1800"/>
            </a:lvl7pPr>
            <a:lvl8pPr marL="3657509" lvl="7" indent="-342892" algn="l">
              <a:spcBef>
                <a:spcPts val="360"/>
              </a:spcBef>
              <a:spcAft>
                <a:spcPts val="0"/>
              </a:spcAft>
              <a:buClr>
                <a:schemeClr val="dk1"/>
              </a:buClr>
              <a:buSzPts val="1800"/>
              <a:buChar char="•"/>
              <a:defRPr sz="1800"/>
            </a:lvl8pPr>
            <a:lvl9pPr marL="4114697" lvl="8" indent="-342892" algn="l">
              <a:spcBef>
                <a:spcPts val="360"/>
              </a:spcBef>
              <a:spcAft>
                <a:spcPts val="0"/>
              </a:spcAft>
              <a:buClr>
                <a:schemeClr val="dk1"/>
              </a:buClr>
              <a:buSzPts val="1800"/>
              <a:buChar char="•"/>
              <a:defRPr sz="1800"/>
            </a:lvl9pPr>
          </a:lstStyle>
          <a:p>
            <a:pPr lvl="0"/>
            <a:r>
              <a:rPr lang="tr-TR"/>
              <a:t>Asıl metin stillerini düzenlemek için tıklatın</a:t>
            </a:r>
          </a:p>
        </p:txBody>
      </p:sp>
      <p:sp>
        <p:nvSpPr>
          <p:cNvPr id="36" name="Google Shape;36;p5"/>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noAutofit/>
          </a:bodyPr>
          <a:lstStyle>
            <a:lvl1pPr marL="457189" lvl="0" indent="-406390" algn="l">
              <a:spcBef>
                <a:spcPts val="560"/>
              </a:spcBef>
              <a:spcAft>
                <a:spcPts val="0"/>
              </a:spcAft>
              <a:buClr>
                <a:schemeClr val="dk1"/>
              </a:buClr>
              <a:buSzPts val="2800"/>
              <a:buChar char="•"/>
              <a:defRPr sz="2800"/>
            </a:lvl1pPr>
            <a:lvl2pPr marL="914378" lvl="1" indent="-380990" algn="l">
              <a:spcBef>
                <a:spcPts val="480"/>
              </a:spcBef>
              <a:spcAft>
                <a:spcPts val="0"/>
              </a:spcAft>
              <a:buClr>
                <a:schemeClr val="dk1"/>
              </a:buClr>
              <a:buSzPts val="2400"/>
              <a:buChar char="–"/>
              <a:defRPr sz="2400"/>
            </a:lvl2pPr>
            <a:lvl3pPr marL="1371566" lvl="2" indent="-355591" algn="l">
              <a:spcBef>
                <a:spcPts val="400"/>
              </a:spcBef>
              <a:spcAft>
                <a:spcPts val="0"/>
              </a:spcAft>
              <a:buClr>
                <a:schemeClr val="dk1"/>
              </a:buClr>
              <a:buSzPts val="2000"/>
              <a:buChar char="•"/>
              <a:defRPr sz="2000"/>
            </a:lvl3pPr>
            <a:lvl4pPr marL="1828754" lvl="3" indent="-342892" algn="l">
              <a:spcBef>
                <a:spcPts val="360"/>
              </a:spcBef>
              <a:spcAft>
                <a:spcPts val="0"/>
              </a:spcAft>
              <a:buClr>
                <a:schemeClr val="dk1"/>
              </a:buClr>
              <a:buSzPts val="1800"/>
              <a:buChar char="–"/>
              <a:defRPr sz="1800"/>
            </a:lvl4pPr>
            <a:lvl5pPr marL="2285943" lvl="4" indent="-342892" algn="l">
              <a:spcBef>
                <a:spcPts val="360"/>
              </a:spcBef>
              <a:spcAft>
                <a:spcPts val="0"/>
              </a:spcAft>
              <a:buClr>
                <a:schemeClr val="dk1"/>
              </a:buClr>
              <a:buSzPts val="1800"/>
              <a:buChar char="»"/>
              <a:defRPr sz="1800"/>
            </a:lvl5pPr>
            <a:lvl6pPr marL="2743132" lvl="5" indent="-342892" algn="l">
              <a:spcBef>
                <a:spcPts val="360"/>
              </a:spcBef>
              <a:spcAft>
                <a:spcPts val="0"/>
              </a:spcAft>
              <a:buClr>
                <a:schemeClr val="dk1"/>
              </a:buClr>
              <a:buSzPts val="1800"/>
              <a:buChar char="•"/>
              <a:defRPr sz="1800"/>
            </a:lvl6pPr>
            <a:lvl7pPr marL="3200320" lvl="6" indent="-342892" algn="l">
              <a:spcBef>
                <a:spcPts val="360"/>
              </a:spcBef>
              <a:spcAft>
                <a:spcPts val="0"/>
              </a:spcAft>
              <a:buClr>
                <a:schemeClr val="dk1"/>
              </a:buClr>
              <a:buSzPts val="1800"/>
              <a:buChar char="•"/>
              <a:defRPr sz="1800"/>
            </a:lvl7pPr>
            <a:lvl8pPr marL="3657509" lvl="7" indent="-342892" algn="l">
              <a:spcBef>
                <a:spcPts val="360"/>
              </a:spcBef>
              <a:spcAft>
                <a:spcPts val="0"/>
              </a:spcAft>
              <a:buClr>
                <a:schemeClr val="dk1"/>
              </a:buClr>
              <a:buSzPts val="1800"/>
              <a:buChar char="•"/>
              <a:defRPr sz="1800"/>
            </a:lvl8pPr>
            <a:lvl9pPr marL="4114697" lvl="8" indent="-342892" algn="l">
              <a:spcBef>
                <a:spcPts val="360"/>
              </a:spcBef>
              <a:spcAft>
                <a:spcPts val="0"/>
              </a:spcAft>
              <a:buClr>
                <a:schemeClr val="dk1"/>
              </a:buClr>
              <a:buSzPts val="1800"/>
              <a:buChar char="•"/>
              <a:defRPr sz="1800"/>
            </a:lvl9pPr>
          </a:lstStyle>
          <a:p>
            <a:pPr lvl="0"/>
            <a:r>
              <a:rPr lang="tr-TR"/>
              <a:t>Asıl metin stillerini düzenlemek için tıklatın</a:t>
            </a:r>
          </a:p>
        </p:txBody>
      </p:sp>
      <p:sp>
        <p:nvSpPr>
          <p:cNvPr id="37" name="Google Shape;37;p5"/>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36315269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比较" type="twoTxTwoObj">
  <p:cSld name="比较">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42" name="Google Shape;42;p6"/>
          <p:cNvSpPr txBox="1">
            <a:spLocks noGrp="1"/>
          </p:cNvSpPr>
          <p:nvPr>
            <p:ph type="body" idx="1"/>
          </p:nvPr>
        </p:nvSpPr>
        <p:spPr>
          <a:xfrm>
            <a:off x="457200" y="1535114"/>
            <a:ext cx="4040188" cy="639763"/>
          </a:xfrm>
          <a:prstGeom prst="rect">
            <a:avLst/>
          </a:prstGeom>
          <a:noFill/>
          <a:ln>
            <a:noFill/>
          </a:ln>
        </p:spPr>
        <p:txBody>
          <a:bodyPr spcFirstLastPara="1" wrap="square" lIns="91425" tIns="45700" rIns="91425" bIns="45700" anchor="b" anchorCtr="0">
            <a:noAutofit/>
          </a:bodyPr>
          <a:lstStyle>
            <a:lvl1pPr marL="457189" lvl="0" indent="-228594" algn="l">
              <a:spcBef>
                <a:spcPts val="480"/>
              </a:spcBef>
              <a:spcAft>
                <a:spcPts val="0"/>
              </a:spcAft>
              <a:buClr>
                <a:schemeClr val="dk1"/>
              </a:buClr>
              <a:buSzPts val="2400"/>
              <a:buNone/>
              <a:defRPr sz="2400" b="1"/>
            </a:lvl1pPr>
            <a:lvl2pPr marL="914378" lvl="1" indent="-228594" algn="l">
              <a:spcBef>
                <a:spcPts val="400"/>
              </a:spcBef>
              <a:spcAft>
                <a:spcPts val="0"/>
              </a:spcAft>
              <a:buClr>
                <a:schemeClr val="dk1"/>
              </a:buClr>
              <a:buSzPts val="2000"/>
              <a:buNone/>
              <a:defRPr sz="2000" b="1"/>
            </a:lvl2pPr>
            <a:lvl3pPr marL="1371566" lvl="2" indent="-228594" algn="l">
              <a:spcBef>
                <a:spcPts val="360"/>
              </a:spcBef>
              <a:spcAft>
                <a:spcPts val="0"/>
              </a:spcAft>
              <a:buClr>
                <a:schemeClr val="dk1"/>
              </a:buClr>
              <a:buSzPts val="1800"/>
              <a:buNone/>
              <a:defRPr sz="1800" b="1"/>
            </a:lvl3pPr>
            <a:lvl4pPr marL="1828754" lvl="3" indent="-228594" algn="l">
              <a:spcBef>
                <a:spcPts val="320"/>
              </a:spcBef>
              <a:spcAft>
                <a:spcPts val="0"/>
              </a:spcAft>
              <a:buClr>
                <a:schemeClr val="dk1"/>
              </a:buClr>
              <a:buSzPts val="1600"/>
              <a:buNone/>
              <a:defRPr sz="1600" b="1"/>
            </a:lvl4pPr>
            <a:lvl5pPr marL="2285943" lvl="4" indent="-228594" algn="l">
              <a:spcBef>
                <a:spcPts val="320"/>
              </a:spcBef>
              <a:spcAft>
                <a:spcPts val="0"/>
              </a:spcAft>
              <a:buClr>
                <a:schemeClr val="dk1"/>
              </a:buClr>
              <a:buSzPts val="1600"/>
              <a:buNone/>
              <a:defRPr sz="1600" b="1"/>
            </a:lvl5pPr>
            <a:lvl6pPr marL="2743132" lvl="5" indent="-228594" algn="l">
              <a:spcBef>
                <a:spcPts val="320"/>
              </a:spcBef>
              <a:spcAft>
                <a:spcPts val="0"/>
              </a:spcAft>
              <a:buClr>
                <a:schemeClr val="dk1"/>
              </a:buClr>
              <a:buSzPts val="1600"/>
              <a:buNone/>
              <a:defRPr sz="1600" b="1"/>
            </a:lvl6pPr>
            <a:lvl7pPr marL="3200320" lvl="6" indent="-228594" algn="l">
              <a:spcBef>
                <a:spcPts val="320"/>
              </a:spcBef>
              <a:spcAft>
                <a:spcPts val="0"/>
              </a:spcAft>
              <a:buClr>
                <a:schemeClr val="dk1"/>
              </a:buClr>
              <a:buSzPts val="1600"/>
              <a:buNone/>
              <a:defRPr sz="1600" b="1"/>
            </a:lvl7pPr>
            <a:lvl8pPr marL="3657509" lvl="7" indent="-228594" algn="l">
              <a:spcBef>
                <a:spcPts val="320"/>
              </a:spcBef>
              <a:spcAft>
                <a:spcPts val="0"/>
              </a:spcAft>
              <a:buClr>
                <a:schemeClr val="dk1"/>
              </a:buClr>
              <a:buSzPts val="1600"/>
              <a:buNone/>
              <a:defRPr sz="1600" b="1"/>
            </a:lvl8pPr>
            <a:lvl9pPr marL="4114697" lvl="8" indent="-228594" algn="l">
              <a:spcBef>
                <a:spcPts val="320"/>
              </a:spcBef>
              <a:spcAft>
                <a:spcPts val="0"/>
              </a:spcAft>
              <a:buClr>
                <a:schemeClr val="dk1"/>
              </a:buClr>
              <a:buSzPts val="1600"/>
              <a:buNone/>
              <a:defRPr sz="1600" b="1"/>
            </a:lvl9pPr>
          </a:lstStyle>
          <a:p>
            <a:pPr lvl="0"/>
            <a:r>
              <a:rPr lang="tr-TR"/>
              <a:t>Asıl metin stillerini düzenlemek için tıklatın</a:t>
            </a:r>
          </a:p>
        </p:txBody>
      </p:sp>
      <p:sp>
        <p:nvSpPr>
          <p:cNvPr id="43" name="Google Shape;43;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189" lvl="0" indent="-380990" algn="l">
              <a:spcBef>
                <a:spcPts val="480"/>
              </a:spcBef>
              <a:spcAft>
                <a:spcPts val="0"/>
              </a:spcAft>
              <a:buClr>
                <a:schemeClr val="dk1"/>
              </a:buClr>
              <a:buSzPts val="2400"/>
              <a:buChar char="•"/>
              <a:defRPr sz="2400"/>
            </a:lvl1pPr>
            <a:lvl2pPr marL="914378" lvl="1" indent="-355591" algn="l">
              <a:spcBef>
                <a:spcPts val="400"/>
              </a:spcBef>
              <a:spcAft>
                <a:spcPts val="0"/>
              </a:spcAft>
              <a:buClr>
                <a:schemeClr val="dk1"/>
              </a:buClr>
              <a:buSzPts val="2000"/>
              <a:buChar char="–"/>
              <a:defRPr sz="2000"/>
            </a:lvl2pPr>
            <a:lvl3pPr marL="1371566" lvl="2" indent="-342892" algn="l">
              <a:spcBef>
                <a:spcPts val="360"/>
              </a:spcBef>
              <a:spcAft>
                <a:spcPts val="0"/>
              </a:spcAft>
              <a:buClr>
                <a:schemeClr val="dk1"/>
              </a:buClr>
              <a:buSzPts val="1800"/>
              <a:buChar char="•"/>
              <a:defRPr sz="1800"/>
            </a:lvl3pPr>
            <a:lvl4pPr marL="1828754" lvl="3" indent="-330192" algn="l">
              <a:spcBef>
                <a:spcPts val="320"/>
              </a:spcBef>
              <a:spcAft>
                <a:spcPts val="0"/>
              </a:spcAft>
              <a:buClr>
                <a:schemeClr val="dk1"/>
              </a:buClr>
              <a:buSzPts val="1600"/>
              <a:buChar char="–"/>
              <a:defRPr sz="1600"/>
            </a:lvl4pPr>
            <a:lvl5pPr marL="2285943" lvl="4" indent="-330192" algn="l">
              <a:spcBef>
                <a:spcPts val="320"/>
              </a:spcBef>
              <a:spcAft>
                <a:spcPts val="0"/>
              </a:spcAft>
              <a:buClr>
                <a:schemeClr val="dk1"/>
              </a:buClr>
              <a:buSzPts val="1600"/>
              <a:buChar char="»"/>
              <a:defRPr sz="1600"/>
            </a:lvl5pPr>
            <a:lvl6pPr marL="2743132" lvl="5" indent="-330192" algn="l">
              <a:spcBef>
                <a:spcPts val="320"/>
              </a:spcBef>
              <a:spcAft>
                <a:spcPts val="0"/>
              </a:spcAft>
              <a:buClr>
                <a:schemeClr val="dk1"/>
              </a:buClr>
              <a:buSzPts val="1600"/>
              <a:buChar char="•"/>
              <a:defRPr sz="1600"/>
            </a:lvl6pPr>
            <a:lvl7pPr marL="3200320" lvl="6" indent="-330192" algn="l">
              <a:spcBef>
                <a:spcPts val="320"/>
              </a:spcBef>
              <a:spcAft>
                <a:spcPts val="0"/>
              </a:spcAft>
              <a:buClr>
                <a:schemeClr val="dk1"/>
              </a:buClr>
              <a:buSzPts val="1600"/>
              <a:buChar char="•"/>
              <a:defRPr sz="1600"/>
            </a:lvl7pPr>
            <a:lvl8pPr marL="3657509" lvl="7" indent="-330192" algn="l">
              <a:spcBef>
                <a:spcPts val="320"/>
              </a:spcBef>
              <a:spcAft>
                <a:spcPts val="0"/>
              </a:spcAft>
              <a:buClr>
                <a:schemeClr val="dk1"/>
              </a:buClr>
              <a:buSzPts val="1600"/>
              <a:buChar char="•"/>
              <a:defRPr sz="1600"/>
            </a:lvl8pPr>
            <a:lvl9pPr marL="4114697" lvl="8" indent="-330192" algn="l">
              <a:spcBef>
                <a:spcPts val="320"/>
              </a:spcBef>
              <a:spcAft>
                <a:spcPts val="0"/>
              </a:spcAft>
              <a:buClr>
                <a:schemeClr val="dk1"/>
              </a:buClr>
              <a:buSzPts val="1600"/>
              <a:buChar char="•"/>
              <a:defRPr sz="1600"/>
            </a:lvl9pPr>
          </a:lstStyle>
          <a:p>
            <a:pPr lvl="0"/>
            <a:r>
              <a:rPr lang="tr-TR"/>
              <a:t>Asıl metin stillerini düzenlemek için tıklatın</a:t>
            </a:r>
          </a:p>
        </p:txBody>
      </p:sp>
      <p:sp>
        <p:nvSpPr>
          <p:cNvPr id="44" name="Google Shape;44;p6"/>
          <p:cNvSpPr txBox="1">
            <a:spLocks noGrp="1"/>
          </p:cNvSpPr>
          <p:nvPr>
            <p:ph type="body" idx="3"/>
          </p:nvPr>
        </p:nvSpPr>
        <p:spPr>
          <a:xfrm>
            <a:off x="4645029" y="1535114"/>
            <a:ext cx="4041775" cy="639763"/>
          </a:xfrm>
          <a:prstGeom prst="rect">
            <a:avLst/>
          </a:prstGeom>
          <a:noFill/>
          <a:ln>
            <a:noFill/>
          </a:ln>
        </p:spPr>
        <p:txBody>
          <a:bodyPr spcFirstLastPara="1" wrap="square" lIns="91425" tIns="45700" rIns="91425" bIns="45700" anchor="b" anchorCtr="0">
            <a:noAutofit/>
          </a:bodyPr>
          <a:lstStyle>
            <a:lvl1pPr marL="457189" lvl="0" indent="-228594" algn="l">
              <a:spcBef>
                <a:spcPts val="480"/>
              </a:spcBef>
              <a:spcAft>
                <a:spcPts val="0"/>
              </a:spcAft>
              <a:buClr>
                <a:schemeClr val="dk1"/>
              </a:buClr>
              <a:buSzPts val="2400"/>
              <a:buNone/>
              <a:defRPr sz="2400" b="1"/>
            </a:lvl1pPr>
            <a:lvl2pPr marL="914378" lvl="1" indent="-228594" algn="l">
              <a:spcBef>
                <a:spcPts val="400"/>
              </a:spcBef>
              <a:spcAft>
                <a:spcPts val="0"/>
              </a:spcAft>
              <a:buClr>
                <a:schemeClr val="dk1"/>
              </a:buClr>
              <a:buSzPts val="2000"/>
              <a:buNone/>
              <a:defRPr sz="2000" b="1"/>
            </a:lvl2pPr>
            <a:lvl3pPr marL="1371566" lvl="2" indent="-228594" algn="l">
              <a:spcBef>
                <a:spcPts val="360"/>
              </a:spcBef>
              <a:spcAft>
                <a:spcPts val="0"/>
              </a:spcAft>
              <a:buClr>
                <a:schemeClr val="dk1"/>
              </a:buClr>
              <a:buSzPts val="1800"/>
              <a:buNone/>
              <a:defRPr sz="1800" b="1"/>
            </a:lvl3pPr>
            <a:lvl4pPr marL="1828754" lvl="3" indent="-228594" algn="l">
              <a:spcBef>
                <a:spcPts val="320"/>
              </a:spcBef>
              <a:spcAft>
                <a:spcPts val="0"/>
              </a:spcAft>
              <a:buClr>
                <a:schemeClr val="dk1"/>
              </a:buClr>
              <a:buSzPts val="1600"/>
              <a:buNone/>
              <a:defRPr sz="1600" b="1"/>
            </a:lvl4pPr>
            <a:lvl5pPr marL="2285943" lvl="4" indent="-228594" algn="l">
              <a:spcBef>
                <a:spcPts val="320"/>
              </a:spcBef>
              <a:spcAft>
                <a:spcPts val="0"/>
              </a:spcAft>
              <a:buClr>
                <a:schemeClr val="dk1"/>
              </a:buClr>
              <a:buSzPts val="1600"/>
              <a:buNone/>
              <a:defRPr sz="1600" b="1"/>
            </a:lvl5pPr>
            <a:lvl6pPr marL="2743132" lvl="5" indent="-228594" algn="l">
              <a:spcBef>
                <a:spcPts val="320"/>
              </a:spcBef>
              <a:spcAft>
                <a:spcPts val="0"/>
              </a:spcAft>
              <a:buClr>
                <a:schemeClr val="dk1"/>
              </a:buClr>
              <a:buSzPts val="1600"/>
              <a:buNone/>
              <a:defRPr sz="1600" b="1"/>
            </a:lvl6pPr>
            <a:lvl7pPr marL="3200320" lvl="6" indent="-228594" algn="l">
              <a:spcBef>
                <a:spcPts val="320"/>
              </a:spcBef>
              <a:spcAft>
                <a:spcPts val="0"/>
              </a:spcAft>
              <a:buClr>
                <a:schemeClr val="dk1"/>
              </a:buClr>
              <a:buSzPts val="1600"/>
              <a:buNone/>
              <a:defRPr sz="1600" b="1"/>
            </a:lvl7pPr>
            <a:lvl8pPr marL="3657509" lvl="7" indent="-228594" algn="l">
              <a:spcBef>
                <a:spcPts val="320"/>
              </a:spcBef>
              <a:spcAft>
                <a:spcPts val="0"/>
              </a:spcAft>
              <a:buClr>
                <a:schemeClr val="dk1"/>
              </a:buClr>
              <a:buSzPts val="1600"/>
              <a:buNone/>
              <a:defRPr sz="1600" b="1"/>
            </a:lvl8pPr>
            <a:lvl9pPr marL="4114697" lvl="8" indent="-228594" algn="l">
              <a:spcBef>
                <a:spcPts val="320"/>
              </a:spcBef>
              <a:spcAft>
                <a:spcPts val="0"/>
              </a:spcAft>
              <a:buClr>
                <a:schemeClr val="dk1"/>
              </a:buClr>
              <a:buSzPts val="1600"/>
              <a:buNone/>
              <a:defRPr sz="1600" b="1"/>
            </a:lvl9pPr>
          </a:lstStyle>
          <a:p>
            <a:pPr lvl="0"/>
            <a:r>
              <a:rPr lang="tr-TR"/>
              <a:t>Asıl metin stillerini düzenlemek için tıklatın</a:t>
            </a:r>
          </a:p>
        </p:txBody>
      </p:sp>
      <p:sp>
        <p:nvSpPr>
          <p:cNvPr id="45" name="Google Shape;45;p6"/>
          <p:cNvSpPr txBox="1">
            <a:spLocks noGrp="1"/>
          </p:cNvSpPr>
          <p:nvPr>
            <p:ph type="body" idx="4"/>
          </p:nvPr>
        </p:nvSpPr>
        <p:spPr>
          <a:xfrm>
            <a:off x="4645029" y="2174875"/>
            <a:ext cx="4041775" cy="3951288"/>
          </a:xfrm>
          <a:prstGeom prst="rect">
            <a:avLst/>
          </a:prstGeom>
          <a:noFill/>
          <a:ln>
            <a:noFill/>
          </a:ln>
        </p:spPr>
        <p:txBody>
          <a:bodyPr spcFirstLastPara="1" wrap="square" lIns="91425" tIns="45700" rIns="91425" bIns="45700" anchor="t" anchorCtr="0">
            <a:noAutofit/>
          </a:bodyPr>
          <a:lstStyle>
            <a:lvl1pPr marL="457189" lvl="0" indent="-380990" algn="l">
              <a:spcBef>
                <a:spcPts val="480"/>
              </a:spcBef>
              <a:spcAft>
                <a:spcPts val="0"/>
              </a:spcAft>
              <a:buClr>
                <a:schemeClr val="dk1"/>
              </a:buClr>
              <a:buSzPts val="2400"/>
              <a:buChar char="•"/>
              <a:defRPr sz="2400"/>
            </a:lvl1pPr>
            <a:lvl2pPr marL="914378" lvl="1" indent="-355591" algn="l">
              <a:spcBef>
                <a:spcPts val="400"/>
              </a:spcBef>
              <a:spcAft>
                <a:spcPts val="0"/>
              </a:spcAft>
              <a:buClr>
                <a:schemeClr val="dk1"/>
              </a:buClr>
              <a:buSzPts val="2000"/>
              <a:buChar char="–"/>
              <a:defRPr sz="2000"/>
            </a:lvl2pPr>
            <a:lvl3pPr marL="1371566" lvl="2" indent="-342892" algn="l">
              <a:spcBef>
                <a:spcPts val="360"/>
              </a:spcBef>
              <a:spcAft>
                <a:spcPts val="0"/>
              </a:spcAft>
              <a:buClr>
                <a:schemeClr val="dk1"/>
              </a:buClr>
              <a:buSzPts val="1800"/>
              <a:buChar char="•"/>
              <a:defRPr sz="1800"/>
            </a:lvl3pPr>
            <a:lvl4pPr marL="1828754" lvl="3" indent="-330192" algn="l">
              <a:spcBef>
                <a:spcPts val="320"/>
              </a:spcBef>
              <a:spcAft>
                <a:spcPts val="0"/>
              </a:spcAft>
              <a:buClr>
                <a:schemeClr val="dk1"/>
              </a:buClr>
              <a:buSzPts val="1600"/>
              <a:buChar char="–"/>
              <a:defRPr sz="1600"/>
            </a:lvl4pPr>
            <a:lvl5pPr marL="2285943" lvl="4" indent="-330192" algn="l">
              <a:spcBef>
                <a:spcPts val="320"/>
              </a:spcBef>
              <a:spcAft>
                <a:spcPts val="0"/>
              </a:spcAft>
              <a:buClr>
                <a:schemeClr val="dk1"/>
              </a:buClr>
              <a:buSzPts val="1600"/>
              <a:buChar char="»"/>
              <a:defRPr sz="1600"/>
            </a:lvl5pPr>
            <a:lvl6pPr marL="2743132" lvl="5" indent="-330192" algn="l">
              <a:spcBef>
                <a:spcPts val="320"/>
              </a:spcBef>
              <a:spcAft>
                <a:spcPts val="0"/>
              </a:spcAft>
              <a:buClr>
                <a:schemeClr val="dk1"/>
              </a:buClr>
              <a:buSzPts val="1600"/>
              <a:buChar char="•"/>
              <a:defRPr sz="1600"/>
            </a:lvl6pPr>
            <a:lvl7pPr marL="3200320" lvl="6" indent="-330192" algn="l">
              <a:spcBef>
                <a:spcPts val="320"/>
              </a:spcBef>
              <a:spcAft>
                <a:spcPts val="0"/>
              </a:spcAft>
              <a:buClr>
                <a:schemeClr val="dk1"/>
              </a:buClr>
              <a:buSzPts val="1600"/>
              <a:buChar char="•"/>
              <a:defRPr sz="1600"/>
            </a:lvl7pPr>
            <a:lvl8pPr marL="3657509" lvl="7" indent="-330192" algn="l">
              <a:spcBef>
                <a:spcPts val="320"/>
              </a:spcBef>
              <a:spcAft>
                <a:spcPts val="0"/>
              </a:spcAft>
              <a:buClr>
                <a:schemeClr val="dk1"/>
              </a:buClr>
              <a:buSzPts val="1600"/>
              <a:buChar char="•"/>
              <a:defRPr sz="1600"/>
            </a:lvl8pPr>
            <a:lvl9pPr marL="4114697" lvl="8" indent="-330192" algn="l">
              <a:spcBef>
                <a:spcPts val="320"/>
              </a:spcBef>
              <a:spcAft>
                <a:spcPts val="0"/>
              </a:spcAft>
              <a:buClr>
                <a:schemeClr val="dk1"/>
              </a:buClr>
              <a:buSzPts val="1600"/>
              <a:buChar char="•"/>
              <a:defRPr sz="1600"/>
            </a:lvl9pPr>
          </a:lstStyle>
          <a:p>
            <a:pPr lvl="0"/>
            <a:r>
              <a:rPr lang="tr-TR"/>
              <a:t>Asıl metin stillerini düzenlemek için tıklatın</a:t>
            </a:r>
          </a:p>
        </p:txBody>
      </p:sp>
      <p:sp>
        <p:nvSpPr>
          <p:cNvPr id="46" name="Google Shape;46;p6"/>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40189529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仅标题" type="titleOnly">
  <p:cSld name="仅标题">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51" name="Google Shape;51;p7"/>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40759560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1147658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内容与标题" type="objTx">
  <p:cSld name="内容与标题">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4" y="273050"/>
            <a:ext cx="3008313" cy="11620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60" name="Google Shape;60;p9"/>
          <p:cNvSpPr txBox="1">
            <a:spLocks noGrp="1"/>
          </p:cNvSpPr>
          <p:nvPr>
            <p:ph type="body" idx="1"/>
          </p:nvPr>
        </p:nvSpPr>
        <p:spPr>
          <a:xfrm>
            <a:off x="3575050" y="273054"/>
            <a:ext cx="5111750" cy="5853113"/>
          </a:xfrm>
          <a:prstGeom prst="rect">
            <a:avLst/>
          </a:prstGeom>
          <a:noFill/>
          <a:ln>
            <a:noFill/>
          </a:ln>
        </p:spPr>
        <p:txBody>
          <a:bodyPr spcFirstLastPara="1" wrap="square" lIns="91425" tIns="45700" rIns="91425" bIns="45700" anchor="t" anchorCtr="0">
            <a:noAutofit/>
          </a:bodyPr>
          <a:lstStyle>
            <a:lvl1pPr marL="457189" lvl="0" indent="-431789" algn="l">
              <a:spcBef>
                <a:spcPts val="640"/>
              </a:spcBef>
              <a:spcAft>
                <a:spcPts val="0"/>
              </a:spcAft>
              <a:buClr>
                <a:schemeClr val="dk1"/>
              </a:buClr>
              <a:buSzPts val="3200"/>
              <a:buChar char="•"/>
              <a:defRPr sz="3200"/>
            </a:lvl1pPr>
            <a:lvl2pPr marL="914378" lvl="1" indent="-406390" algn="l">
              <a:spcBef>
                <a:spcPts val="560"/>
              </a:spcBef>
              <a:spcAft>
                <a:spcPts val="0"/>
              </a:spcAft>
              <a:buClr>
                <a:schemeClr val="dk1"/>
              </a:buClr>
              <a:buSzPts val="2800"/>
              <a:buChar char="–"/>
              <a:defRPr sz="2800"/>
            </a:lvl2pPr>
            <a:lvl3pPr marL="1371566" lvl="2" indent="-380990" algn="l">
              <a:spcBef>
                <a:spcPts val="480"/>
              </a:spcBef>
              <a:spcAft>
                <a:spcPts val="0"/>
              </a:spcAft>
              <a:buClr>
                <a:schemeClr val="dk1"/>
              </a:buClr>
              <a:buSzPts val="2400"/>
              <a:buChar char="•"/>
              <a:defRPr sz="2400"/>
            </a:lvl3pPr>
            <a:lvl4pPr marL="1828754" lvl="3" indent="-355591" algn="l">
              <a:spcBef>
                <a:spcPts val="400"/>
              </a:spcBef>
              <a:spcAft>
                <a:spcPts val="0"/>
              </a:spcAft>
              <a:buClr>
                <a:schemeClr val="dk1"/>
              </a:buClr>
              <a:buSzPts val="2000"/>
              <a:buChar char="–"/>
              <a:defRPr sz="2000"/>
            </a:lvl4pPr>
            <a:lvl5pPr marL="2285943" lvl="4" indent="-355591" algn="l">
              <a:spcBef>
                <a:spcPts val="400"/>
              </a:spcBef>
              <a:spcAft>
                <a:spcPts val="0"/>
              </a:spcAft>
              <a:buClr>
                <a:schemeClr val="dk1"/>
              </a:buClr>
              <a:buSzPts val="2000"/>
              <a:buChar char="»"/>
              <a:defRPr sz="2000"/>
            </a:lvl5pPr>
            <a:lvl6pPr marL="2743132" lvl="5" indent="-355591" algn="l">
              <a:spcBef>
                <a:spcPts val="400"/>
              </a:spcBef>
              <a:spcAft>
                <a:spcPts val="0"/>
              </a:spcAft>
              <a:buClr>
                <a:schemeClr val="dk1"/>
              </a:buClr>
              <a:buSzPts val="2000"/>
              <a:buChar char="•"/>
              <a:defRPr sz="2000"/>
            </a:lvl6pPr>
            <a:lvl7pPr marL="3200320" lvl="6" indent="-355591" algn="l">
              <a:spcBef>
                <a:spcPts val="400"/>
              </a:spcBef>
              <a:spcAft>
                <a:spcPts val="0"/>
              </a:spcAft>
              <a:buClr>
                <a:schemeClr val="dk1"/>
              </a:buClr>
              <a:buSzPts val="2000"/>
              <a:buChar char="•"/>
              <a:defRPr sz="2000"/>
            </a:lvl7pPr>
            <a:lvl8pPr marL="3657509" lvl="7" indent="-355591" algn="l">
              <a:spcBef>
                <a:spcPts val="400"/>
              </a:spcBef>
              <a:spcAft>
                <a:spcPts val="0"/>
              </a:spcAft>
              <a:buClr>
                <a:schemeClr val="dk1"/>
              </a:buClr>
              <a:buSzPts val="2000"/>
              <a:buChar char="•"/>
              <a:defRPr sz="2000"/>
            </a:lvl8pPr>
            <a:lvl9pPr marL="4114697" lvl="8" indent="-355591" algn="l">
              <a:spcBef>
                <a:spcPts val="400"/>
              </a:spcBef>
              <a:spcAft>
                <a:spcPts val="0"/>
              </a:spcAft>
              <a:buClr>
                <a:schemeClr val="dk1"/>
              </a:buClr>
              <a:buSzPts val="2000"/>
              <a:buChar char="•"/>
              <a:defRPr sz="2000"/>
            </a:lvl9pPr>
          </a:lstStyle>
          <a:p>
            <a:pPr lvl="0"/>
            <a:r>
              <a:rPr lang="tr-TR"/>
              <a:t>Asıl metin stillerini düzenlemek için tıklatın</a:t>
            </a:r>
          </a:p>
        </p:txBody>
      </p:sp>
      <p:sp>
        <p:nvSpPr>
          <p:cNvPr id="61" name="Google Shape;61;p9"/>
          <p:cNvSpPr txBox="1">
            <a:spLocks noGrp="1"/>
          </p:cNvSpPr>
          <p:nvPr>
            <p:ph type="body" idx="2"/>
          </p:nvPr>
        </p:nvSpPr>
        <p:spPr>
          <a:xfrm>
            <a:off x="457204" y="1435103"/>
            <a:ext cx="3008313" cy="4691063"/>
          </a:xfrm>
          <a:prstGeom prst="rect">
            <a:avLst/>
          </a:prstGeom>
          <a:noFill/>
          <a:ln>
            <a:noFill/>
          </a:ln>
        </p:spPr>
        <p:txBody>
          <a:bodyPr spcFirstLastPara="1" wrap="square" lIns="91425" tIns="45700" rIns="91425" bIns="45700" anchor="t" anchorCtr="0">
            <a:noAutofit/>
          </a:bodyPr>
          <a:lstStyle>
            <a:lvl1pPr marL="457189" lvl="0" indent="-228594" algn="l">
              <a:spcBef>
                <a:spcPts val="280"/>
              </a:spcBef>
              <a:spcAft>
                <a:spcPts val="0"/>
              </a:spcAft>
              <a:buClr>
                <a:schemeClr val="dk1"/>
              </a:buClr>
              <a:buSzPts val="1400"/>
              <a:buNone/>
              <a:defRPr sz="1400"/>
            </a:lvl1pPr>
            <a:lvl2pPr marL="914378" lvl="1" indent="-228594" algn="l">
              <a:spcBef>
                <a:spcPts val="240"/>
              </a:spcBef>
              <a:spcAft>
                <a:spcPts val="0"/>
              </a:spcAft>
              <a:buClr>
                <a:schemeClr val="dk1"/>
              </a:buClr>
              <a:buSzPts val="1200"/>
              <a:buNone/>
              <a:defRPr sz="1200"/>
            </a:lvl2pPr>
            <a:lvl3pPr marL="1371566" lvl="2" indent="-228594" algn="l">
              <a:spcBef>
                <a:spcPts val="200"/>
              </a:spcBef>
              <a:spcAft>
                <a:spcPts val="0"/>
              </a:spcAft>
              <a:buClr>
                <a:schemeClr val="dk1"/>
              </a:buClr>
              <a:buSzPts val="1000"/>
              <a:buNone/>
              <a:defRPr sz="1000"/>
            </a:lvl3pPr>
            <a:lvl4pPr marL="1828754" lvl="3" indent="-228594" algn="l">
              <a:spcBef>
                <a:spcPts val="180"/>
              </a:spcBef>
              <a:spcAft>
                <a:spcPts val="0"/>
              </a:spcAft>
              <a:buClr>
                <a:schemeClr val="dk1"/>
              </a:buClr>
              <a:buSzPts val="900"/>
              <a:buNone/>
              <a:defRPr sz="900"/>
            </a:lvl4pPr>
            <a:lvl5pPr marL="2285943" lvl="4" indent="-228594" algn="l">
              <a:spcBef>
                <a:spcPts val="180"/>
              </a:spcBef>
              <a:spcAft>
                <a:spcPts val="0"/>
              </a:spcAft>
              <a:buClr>
                <a:schemeClr val="dk1"/>
              </a:buClr>
              <a:buSzPts val="900"/>
              <a:buNone/>
              <a:defRPr sz="900"/>
            </a:lvl5pPr>
            <a:lvl6pPr marL="2743132" lvl="5" indent="-228594" algn="l">
              <a:spcBef>
                <a:spcPts val="180"/>
              </a:spcBef>
              <a:spcAft>
                <a:spcPts val="0"/>
              </a:spcAft>
              <a:buClr>
                <a:schemeClr val="dk1"/>
              </a:buClr>
              <a:buSzPts val="900"/>
              <a:buNone/>
              <a:defRPr sz="900"/>
            </a:lvl6pPr>
            <a:lvl7pPr marL="3200320" lvl="6" indent="-228594" algn="l">
              <a:spcBef>
                <a:spcPts val="180"/>
              </a:spcBef>
              <a:spcAft>
                <a:spcPts val="0"/>
              </a:spcAft>
              <a:buClr>
                <a:schemeClr val="dk1"/>
              </a:buClr>
              <a:buSzPts val="900"/>
              <a:buNone/>
              <a:defRPr sz="900"/>
            </a:lvl7pPr>
            <a:lvl8pPr marL="3657509" lvl="7" indent="-228594" algn="l">
              <a:spcBef>
                <a:spcPts val="180"/>
              </a:spcBef>
              <a:spcAft>
                <a:spcPts val="0"/>
              </a:spcAft>
              <a:buClr>
                <a:schemeClr val="dk1"/>
              </a:buClr>
              <a:buSzPts val="900"/>
              <a:buNone/>
              <a:defRPr sz="900"/>
            </a:lvl8pPr>
            <a:lvl9pPr marL="4114697" lvl="8" indent="-228594" algn="l">
              <a:spcBef>
                <a:spcPts val="180"/>
              </a:spcBef>
              <a:spcAft>
                <a:spcPts val="0"/>
              </a:spcAft>
              <a:buClr>
                <a:schemeClr val="dk1"/>
              </a:buClr>
              <a:buSzPts val="900"/>
              <a:buNone/>
              <a:defRPr sz="900"/>
            </a:lvl9pPr>
          </a:lstStyle>
          <a:p>
            <a:pPr lvl="0"/>
            <a:r>
              <a:rPr lang="tr-TR"/>
              <a:t>Asıl metin stillerini düzenlemek için tıklatın</a:t>
            </a:r>
          </a:p>
        </p:txBody>
      </p:sp>
      <p:sp>
        <p:nvSpPr>
          <p:cNvPr id="62" name="Google Shape;62;p9"/>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1661859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图片与标题" type="picTx">
  <p:cSld name="图片与标题">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2"/>
            <a:ext cx="5486400" cy="566739"/>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r>
              <a:rPr lang="tr-TR"/>
              <a:t>Asıl başlık stili için tıklatın</a:t>
            </a:r>
            <a:endParaRPr/>
          </a:p>
        </p:txBody>
      </p:sp>
      <p:sp>
        <p:nvSpPr>
          <p:cNvPr id="67" name="Google Shape;67;p10"/>
          <p:cNvSpPr>
            <a:spLocks noGrp="1"/>
          </p:cNvSpPr>
          <p:nvPr>
            <p:ph type="pic" idx="2"/>
          </p:nvPr>
        </p:nvSpPr>
        <p:spPr>
          <a:xfrm>
            <a:off x="1792288" y="612775"/>
            <a:ext cx="5486400" cy="4114800"/>
          </a:xfrm>
          <a:prstGeom prst="rect">
            <a:avLst/>
          </a:prstGeom>
          <a:noFill/>
          <a:ln>
            <a:noFill/>
          </a:ln>
        </p:spPr>
      </p:sp>
      <p:sp>
        <p:nvSpPr>
          <p:cNvPr id="68" name="Google Shape;68;p10"/>
          <p:cNvSpPr txBox="1">
            <a:spLocks noGrp="1"/>
          </p:cNvSpPr>
          <p:nvPr>
            <p:ph type="body" idx="1"/>
          </p:nvPr>
        </p:nvSpPr>
        <p:spPr>
          <a:xfrm>
            <a:off x="1792288" y="5367340"/>
            <a:ext cx="5486400" cy="804863"/>
          </a:xfrm>
          <a:prstGeom prst="rect">
            <a:avLst/>
          </a:prstGeom>
          <a:noFill/>
          <a:ln>
            <a:noFill/>
          </a:ln>
        </p:spPr>
        <p:txBody>
          <a:bodyPr spcFirstLastPara="1" wrap="square" lIns="91425" tIns="45700" rIns="91425" bIns="45700" anchor="t" anchorCtr="0">
            <a:noAutofit/>
          </a:bodyPr>
          <a:lstStyle>
            <a:lvl1pPr marL="457189" lvl="0" indent="-228594" algn="l">
              <a:spcBef>
                <a:spcPts val="280"/>
              </a:spcBef>
              <a:spcAft>
                <a:spcPts val="0"/>
              </a:spcAft>
              <a:buClr>
                <a:schemeClr val="dk1"/>
              </a:buClr>
              <a:buSzPts val="1400"/>
              <a:buNone/>
              <a:defRPr sz="1400"/>
            </a:lvl1pPr>
            <a:lvl2pPr marL="914378" lvl="1" indent="-228594" algn="l">
              <a:spcBef>
                <a:spcPts val="240"/>
              </a:spcBef>
              <a:spcAft>
                <a:spcPts val="0"/>
              </a:spcAft>
              <a:buClr>
                <a:schemeClr val="dk1"/>
              </a:buClr>
              <a:buSzPts val="1200"/>
              <a:buNone/>
              <a:defRPr sz="1200"/>
            </a:lvl2pPr>
            <a:lvl3pPr marL="1371566" lvl="2" indent="-228594" algn="l">
              <a:spcBef>
                <a:spcPts val="200"/>
              </a:spcBef>
              <a:spcAft>
                <a:spcPts val="0"/>
              </a:spcAft>
              <a:buClr>
                <a:schemeClr val="dk1"/>
              </a:buClr>
              <a:buSzPts val="1000"/>
              <a:buNone/>
              <a:defRPr sz="1000"/>
            </a:lvl3pPr>
            <a:lvl4pPr marL="1828754" lvl="3" indent="-228594" algn="l">
              <a:spcBef>
                <a:spcPts val="180"/>
              </a:spcBef>
              <a:spcAft>
                <a:spcPts val="0"/>
              </a:spcAft>
              <a:buClr>
                <a:schemeClr val="dk1"/>
              </a:buClr>
              <a:buSzPts val="900"/>
              <a:buNone/>
              <a:defRPr sz="900"/>
            </a:lvl4pPr>
            <a:lvl5pPr marL="2285943" lvl="4" indent="-228594" algn="l">
              <a:spcBef>
                <a:spcPts val="180"/>
              </a:spcBef>
              <a:spcAft>
                <a:spcPts val="0"/>
              </a:spcAft>
              <a:buClr>
                <a:schemeClr val="dk1"/>
              </a:buClr>
              <a:buSzPts val="900"/>
              <a:buNone/>
              <a:defRPr sz="900"/>
            </a:lvl5pPr>
            <a:lvl6pPr marL="2743132" lvl="5" indent="-228594" algn="l">
              <a:spcBef>
                <a:spcPts val="180"/>
              </a:spcBef>
              <a:spcAft>
                <a:spcPts val="0"/>
              </a:spcAft>
              <a:buClr>
                <a:schemeClr val="dk1"/>
              </a:buClr>
              <a:buSzPts val="900"/>
              <a:buNone/>
              <a:defRPr sz="900"/>
            </a:lvl6pPr>
            <a:lvl7pPr marL="3200320" lvl="6" indent="-228594" algn="l">
              <a:spcBef>
                <a:spcPts val="180"/>
              </a:spcBef>
              <a:spcAft>
                <a:spcPts val="0"/>
              </a:spcAft>
              <a:buClr>
                <a:schemeClr val="dk1"/>
              </a:buClr>
              <a:buSzPts val="900"/>
              <a:buNone/>
              <a:defRPr sz="900"/>
            </a:lvl7pPr>
            <a:lvl8pPr marL="3657509" lvl="7" indent="-228594" algn="l">
              <a:spcBef>
                <a:spcPts val="180"/>
              </a:spcBef>
              <a:spcAft>
                <a:spcPts val="0"/>
              </a:spcAft>
              <a:buClr>
                <a:schemeClr val="dk1"/>
              </a:buClr>
              <a:buSzPts val="900"/>
              <a:buNone/>
              <a:defRPr sz="900"/>
            </a:lvl8pPr>
            <a:lvl9pPr marL="4114697" lvl="8" indent="-228594"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30426368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标题和竖排文字" type="vertTx">
  <p:cSld name="标题和竖排文字">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09021" y="-251619"/>
            <a:ext cx="4525963" cy="8229600"/>
          </a:xfrm>
          <a:prstGeom prst="rect">
            <a:avLst/>
          </a:prstGeom>
          <a:noFill/>
          <a:ln>
            <a:noFill/>
          </a:ln>
        </p:spPr>
        <p:txBody>
          <a:bodyPr spcFirstLastPara="1" wrap="square" lIns="91425" tIns="45700" rIns="91425" bIns="45700" anchor="t" anchorCtr="0">
            <a:noAutofit/>
          </a:bodyPr>
          <a:lstStyle>
            <a:lvl1pPr marL="457189" lvl="0" indent="-342892" algn="l">
              <a:spcBef>
                <a:spcPts val="360"/>
              </a:spcBef>
              <a:spcAft>
                <a:spcPts val="0"/>
              </a:spcAft>
              <a:buClr>
                <a:schemeClr val="dk1"/>
              </a:buClr>
              <a:buSzPts val="1800"/>
              <a:buChar char="•"/>
              <a:defRPr/>
            </a:lvl1pPr>
            <a:lvl2pPr marL="914378" lvl="1" indent="-342892" algn="l">
              <a:spcBef>
                <a:spcPts val="360"/>
              </a:spcBef>
              <a:spcAft>
                <a:spcPts val="0"/>
              </a:spcAft>
              <a:buClr>
                <a:schemeClr val="dk1"/>
              </a:buClr>
              <a:buSzPts val="1800"/>
              <a:buChar char="–"/>
              <a:defRPr/>
            </a:lvl2pPr>
            <a:lvl3pPr marL="1371566" lvl="2" indent="-342892" algn="l">
              <a:spcBef>
                <a:spcPts val="360"/>
              </a:spcBef>
              <a:spcAft>
                <a:spcPts val="0"/>
              </a:spcAft>
              <a:buClr>
                <a:schemeClr val="dk1"/>
              </a:buClr>
              <a:buSzPts val="1800"/>
              <a:buChar char="•"/>
              <a:defRPr/>
            </a:lvl3pPr>
            <a:lvl4pPr marL="1828754" lvl="3" indent="-342892" algn="l">
              <a:spcBef>
                <a:spcPts val="360"/>
              </a:spcBef>
              <a:spcAft>
                <a:spcPts val="0"/>
              </a:spcAft>
              <a:buClr>
                <a:schemeClr val="dk1"/>
              </a:buClr>
              <a:buSzPts val="1800"/>
              <a:buChar char="–"/>
              <a:defRPr/>
            </a:lvl4pPr>
            <a:lvl5pPr marL="2285943" lvl="4" indent="-342892" algn="l">
              <a:spcBef>
                <a:spcPts val="360"/>
              </a:spcBef>
              <a:spcAft>
                <a:spcPts val="0"/>
              </a:spcAft>
              <a:buClr>
                <a:schemeClr val="dk1"/>
              </a:buClr>
              <a:buSzPts val="1800"/>
              <a:buChar char="»"/>
              <a:defRPr/>
            </a:lvl5pPr>
            <a:lvl6pPr marL="2743132" lvl="5" indent="-342892" algn="l">
              <a:spcBef>
                <a:spcPts val="360"/>
              </a:spcBef>
              <a:spcAft>
                <a:spcPts val="0"/>
              </a:spcAft>
              <a:buClr>
                <a:schemeClr val="dk1"/>
              </a:buClr>
              <a:buSzPts val="1800"/>
              <a:buChar char="•"/>
              <a:defRPr/>
            </a:lvl6pPr>
            <a:lvl7pPr marL="3200320" lvl="6" indent="-342892" algn="l">
              <a:spcBef>
                <a:spcPts val="360"/>
              </a:spcBef>
              <a:spcAft>
                <a:spcPts val="0"/>
              </a:spcAft>
              <a:buClr>
                <a:schemeClr val="dk1"/>
              </a:buClr>
              <a:buSzPts val="1800"/>
              <a:buChar char="•"/>
              <a:defRPr/>
            </a:lvl7pPr>
            <a:lvl8pPr marL="3657509" lvl="7" indent="-342892" algn="l">
              <a:spcBef>
                <a:spcPts val="360"/>
              </a:spcBef>
              <a:spcAft>
                <a:spcPts val="0"/>
              </a:spcAft>
              <a:buClr>
                <a:schemeClr val="dk1"/>
              </a:buClr>
              <a:buSzPts val="1800"/>
              <a:buChar char="•"/>
              <a:defRPr/>
            </a:lvl8pPr>
            <a:lvl9pPr marL="4114697" lvl="8" indent="-342892"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885207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F7F7BE93-915B-4F26-8505-AD11794D6085}" type="datetimeFigureOut">
              <a:rPr lang="tr-TR" smtClean="0"/>
              <a:pPr/>
              <a:t>26.08.2023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3F2B009-1377-4236-A62D-8687C0592B67}" type="slidenum">
              <a:rPr lang="tr-TR" smtClean="0"/>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垂直排列标题与文本" type="vertTitleAndTx">
  <p:cSld name="垂直排列标题与文本">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40"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541340" y="190500"/>
            <a:ext cx="5851525" cy="6019800"/>
          </a:xfrm>
          <a:prstGeom prst="rect">
            <a:avLst/>
          </a:prstGeom>
          <a:noFill/>
          <a:ln>
            <a:noFill/>
          </a:ln>
        </p:spPr>
        <p:txBody>
          <a:bodyPr spcFirstLastPara="1" wrap="square" lIns="91425" tIns="45700" rIns="91425" bIns="45700" anchor="t" anchorCtr="0">
            <a:noAutofit/>
          </a:bodyPr>
          <a:lstStyle>
            <a:lvl1pPr marL="457189" lvl="0" indent="-342892" algn="l">
              <a:spcBef>
                <a:spcPts val="360"/>
              </a:spcBef>
              <a:spcAft>
                <a:spcPts val="0"/>
              </a:spcAft>
              <a:buClr>
                <a:schemeClr val="dk1"/>
              </a:buClr>
              <a:buSzPts val="1800"/>
              <a:buChar char="•"/>
              <a:defRPr/>
            </a:lvl1pPr>
            <a:lvl2pPr marL="914378" lvl="1" indent="-342892" algn="l">
              <a:spcBef>
                <a:spcPts val="360"/>
              </a:spcBef>
              <a:spcAft>
                <a:spcPts val="0"/>
              </a:spcAft>
              <a:buClr>
                <a:schemeClr val="dk1"/>
              </a:buClr>
              <a:buSzPts val="1800"/>
              <a:buChar char="–"/>
              <a:defRPr/>
            </a:lvl2pPr>
            <a:lvl3pPr marL="1371566" lvl="2" indent="-342892" algn="l">
              <a:spcBef>
                <a:spcPts val="360"/>
              </a:spcBef>
              <a:spcAft>
                <a:spcPts val="0"/>
              </a:spcAft>
              <a:buClr>
                <a:schemeClr val="dk1"/>
              </a:buClr>
              <a:buSzPts val="1800"/>
              <a:buChar char="•"/>
              <a:defRPr/>
            </a:lvl3pPr>
            <a:lvl4pPr marL="1828754" lvl="3" indent="-342892" algn="l">
              <a:spcBef>
                <a:spcPts val="360"/>
              </a:spcBef>
              <a:spcAft>
                <a:spcPts val="0"/>
              </a:spcAft>
              <a:buClr>
                <a:schemeClr val="dk1"/>
              </a:buClr>
              <a:buSzPts val="1800"/>
              <a:buChar char="–"/>
              <a:defRPr/>
            </a:lvl4pPr>
            <a:lvl5pPr marL="2285943" lvl="4" indent="-342892" algn="l">
              <a:spcBef>
                <a:spcPts val="360"/>
              </a:spcBef>
              <a:spcAft>
                <a:spcPts val="0"/>
              </a:spcAft>
              <a:buClr>
                <a:schemeClr val="dk1"/>
              </a:buClr>
              <a:buSzPts val="1800"/>
              <a:buChar char="»"/>
              <a:defRPr/>
            </a:lvl5pPr>
            <a:lvl6pPr marL="2743132" lvl="5" indent="-342892" algn="l">
              <a:spcBef>
                <a:spcPts val="360"/>
              </a:spcBef>
              <a:spcAft>
                <a:spcPts val="0"/>
              </a:spcAft>
              <a:buClr>
                <a:schemeClr val="dk1"/>
              </a:buClr>
              <a:buSzPts val="1800"/>
              <a:buChar char="•"/>
              <a:defRPr/>
            </a:lvl6pPr>
            <a:lvl7pPr marL="3200320" lvl="6" indent="-342892" algn="l">
              <a:spcBef>
                <a:spcPts val="360"/>
              </a:spcBef>
              <a:spcAft>
                <a:spcPts val="0"/>
              </a:spcAft>
              <a:buClr>
                <a:schemeClr val="dk1"/>
              </a:buClr>
              <a:buSzPts val="1800"/>
              <a:buChar char="•"/>
              <a:defRPr/>
            </a:lvl7pPr>
            <a:lvl8pPr marL="3657509" lvl="7" indent="-342892" algn="l">
              <a:spcBef>
                <a:spcPts val="360"/>
              </a:spcBef>
              <a:spcAft>
                <a:spcPts val="0"/>
              </a:spcAft>
              <a:buClr>
                <a:schemeClr val="dk1"/>
              </a:buClr>
              <a:buSzPts val="1800"/>
              <a:buChar char="•"/>
              <a:defRPr/>
            </a:lvl8pPr>
            <a:lvl9pPr marL="4114697" lvl="8" indent="-342892"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Calibri"/>
                <a:ea typeface="Calibri"/>
                <a:cs typeface="Calibri"/>
                <a:sym typeface="Calibri"/>
              </a:defRPr>
            </a:lvl1pPr>
            <a:lvl2pPr marL="0" marR="0" lvl="1" indent="0" algn="r">
              <a:spcBef>
                <a:spcPts val="0"/>
              </a:spcBef>
              <a:spcAft>
                <a:spcPts val="0"/>
              </a:spcAft>
              <a:buNone/>
              <a:defRPr sz="1200">
                <a:solidFill>
                  <a:srgbClr val="888888"/>
                </a:solidFill>
                <a:latin typeface="Calibri"/>
                <a:ea typeface="Calibri"/>
                <a:cs typeface="Calibri"/>
                <a:sym typeface="Calibri"/>
              </a:defRPr>
            </a:lvl2pPr>
            <a:lvl3pPr marL="0" marR="0" lvl="2" indent="0" algn="r">
              <a:spcBef>
                <a:spcPts val="0"/>
              </a:spcBef>
              <a:spcAft>
                <a:spcPts val="0"/>
              </a:spcAft>
              <a:buNone/>
              <a:defRPr sz="1200">
                <a:solidFill>
                  <a:srgbClr val="888888"/>
                </a:solidFill>
                <a:latin typeface="Calibri"/>
                <a:ea typeface="Calibri"/>
                <a:cs typeface="Calibri"/>
                <a:sym typeface="Calibri"/>
              </a:defRPr>
            </a:lvl3pPr>
            <a:lvl4pPr marL="0" marR="0" lvl="3" indent="0" algn="r">
              <a:spcBef>
                <a:spcPts val="0"/>
              </a:spcBef>
              <a:spcAft>
                <a:spcPts val="0"/>
              </a:spcAft>
              <a:buNone/>
              <a:defRPr sz="1200">
                <a:solidFill>
                  <a:srgbClr val="888888"/>
                </a:solidFill>
                <a:latin typeface="Calibri"/>
                <a:ea typeface="Calibri"/>
                <a:cs typeface="Calibri"/>
                <a:sym typeface="Calibri"/>
              </a:defRPr>
            </a:lvl4pPr>
            <a:lvl5pPr marL="0" marR="0" lvl="4" indent="0" algn="r">
              <a:spcBef>
                <a:spcPts val="0"/>
              </a:spcBef>
              <a:spcAft>
                <a:spcPts val="0"/>
              </a:spcAft>
              <a:buNone/>
              <a:defRPr sz="1200">
                <a:solidFill>
                  <a:srgbClr val="888888"/>
                </a:solidFill>
                <a:latin typeface="Calibri"/>
                <a:ea typeface="Calibri"/>
                <a:cs typeface="Calibri"/>
                <a:sym typeface="Calibri"/>
              </a:defRPr>
            </a:lvl5pPr>
            <a:lvl6pPr marL="0" marR="0" lvl="5" indent="0" algn="r">
              <a:spcBef>
                <a:spcPts val="0"/>
              </a:spcBef>
              <a:spcAft>
                <a:spcPts val="0"/>
              </a:spcAft>
              <a:buNone/>
              <a:defRPr sz="1200">
                <a:solidFill>
                  <a:srgbClr val="888888"/>
                </a:solidFill>
                <a:latin typeface="Calibri"/>
                <a:ea typeface="Calibri"/>
                <a:cs typeface="Calibri"/>
                <a:sym typeface="Calibri"/>
              </a:defRPr>
            </a:lvl6pPr>
            <a:lvl7pPr marL="0" marR="0" lvl="6" indent="0" algn="r">
              <a:spcBef>
                <a:spcPts val="0"/>
              </a:spcBef>
              <a:spcAft>
                <a:spcPts val="0"/>
              </a:spcAft>
              <a:buNone/>
              <a:defRPr sz="1200">
                <a:solidFill>
                  <a:srgbClr val="888888"/>
                </a:solidFill>
                <a:latin typeface="Calibri"/>
                <a:ea typeface="Calibri"/>
                <a:cs typeface="Calibri"/>
                <a:sym typeface="Calibri"/>
              </a:defRPr>
            </a:lvl7pPr>
            <a:lvl8pPr marL="0" marR="0" lvl="7" indent="0" algn="r">
              <a:spcBef>
                <a:spcPts val="0"/>
              </a:spcBef>
              <a:spcAft>
                <a:spcPts val="0"/>
              </a:spcAft>
              <a:buNone/>
              <a:defRPr sz="1200">
                <a:solidFill>
                  <a:srgbClr val="888888"/>
                </a:solidFill>
                <a:latin typeface="Calibri"/>
                <a:ea typeface="Calibri"/>
                <a:cs typeface="Calibri"/>
                <a:sym typeface="Calibri"/>
              </a:defRPr>
            </a:lvl8pPr>
            <a:lvl9pPr marL="0" marR="0" lvl="8" indent="0" algn="r">
              <a:spcBef>
                <a:spcPts val="0"/>
              </a:spcBef>
              <a:spcAft>
                <a:spcPts val="0"/>
              </a:spcAft>
              <a:buNone/>
              <a:defRPr sz="1200">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14100546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sp>
        <p:nvSpPr>
          <p:cNvPr id="2" name="タイトル 1"/>
          <p:cNvSpPr>
            <a:spLocks noGrp="1"/>
          </p:cNvSpPr>
          <p:nvPr>
            <p:ph type="ctrTitle" hasCustomPrompt="1"/>
          </p:nvPr>
        </p:nvSpPr>
        <p:spPr>
          <a:xfrm>
            <a:off x="2519594" y="2542499"/>
            <a:ext cx="6157218" cy="886505"/>
          </a:xfrm>
        </p:spPr>
        <p:txBody>
          <a:bodyPr anchor="b">
            <a:noAutofit/>
          </a:bodyPr>
          <a:lstStyle>
            <a:lvl1pPr algn="l">
              <a:lnSpc>
                <a:spcPts val="4500"/>
              </a:lnSpc>
              <a:defRPr sz="2400" baseline="0">
                <a:latin typeface="Aleo-BoldItalic" pitchFamily="34" charset="0"/>
              </a:defRPr>
            </a:lvl1pPr>
          </a:lstStyle>
          <a:p>
            <a:r>
              <a:rPr lang="en-US" altLang="ja-JP" dirty="0"/>
              <a:t>Text</a:t>
            </a:r>
            <a:endParaRPr lang="en-US" dirty="0"/>
          </a:p>
        </p:txBody>
      </p:sp>
      <p:sp>
        <p:nvSpPr>
          <p:cNvPr id="3" name="サブタイトル 2"/>
          <p:cNvSpPr>
            <a:spLocks noGrp="1"/>
          </p:cNvSpPr>
          <p:nvPr>
            <p:ph type="subTitle" idx="1" hasCustomPrompt="1"/>
          </p:nvPr>
        </p:nvSpPr>
        <p:spPr>
          <a:xfrm>
            <a:off x="2519597" y="3290732"/>
            <a:ext cx="5077005" cy="378296"/>
          </a:xfrm>
        </p:spPr>
        <p:txBody>
          <a:bodyPr>
            <a:noAutofit/>
          </a:bodyPr>
          <a:lstStyle>
            <a:lvl1pPr marL="0" indent="0" algn="l">
              <a:lnSpc>
                <a:spcPts val="1500"/>
              </a:lnSpc>
              <a:buNone/>
              <a:defRPr sz="1500" i="0" baseline="0">
                <a:solidFill>
                  <a:schemeClr val="tx1">
                    <a:tint val="75000"/>
                  </a:schemeClr>
                </a:solidFill>
                <a:latin typeface="Aleo-LightItalic" pitchFamily="34" charset="0"/>
              </a:defRPr>
            </a:lvl1pPr>
            <a:lvl2pPr marL="408153" indent="0" algn="ctr">
              <a:buNone/>
              <a:defRPr>
                <a:solidFill>
                  <a:schemeClr val="tx1">
                    <a:tint val="75000"/>
                  </a:schemeClr>
                </a:solidFill>
              </a:defRPr>
            </a:lvl2pPr>
            <a:lvl3pPr marL="816305" indent="0" algn="ctr">
              <a:buNone/>
              <a:defRPr>
                <a:solidFill>
                  <a:schemeClr val="tx1">
                    <a:tint val="75000"/>
                  </a:schemeClr>
                </a:solidFill>
              </a:defRPr>
            </a:lvl3pPr>
            <a:lvl4pPr marL="1224455" indent="0" algn="ctr">
              <a:buNone/>
              <a:defRPr>
                <a:solidFill>
                  <a:schemeClr val="tx1">
                    <a:tint val="75000"/>
                  </a:schemeClr>
                </a:solidFill>
              </a:defRPr>
            </a:lvl4pPr>
            <a:lvl5pPr marL="1632608" indent="0" algn="ctr">
              <a:buNone/>
              <a:defRPr>
                <a:solidFill>
                  <a:schemeClr val="tx1">
                    <a:tint val="75000"/>
                  </a:schemeClr>
                </a:solidFill>
              </a:defRPr>
            </a:lvl5pPr>
            <a:lvl6pPr marL="2040760" indent="0" algn="ctr">
              <a:buNone/>
              <a:defRPr>
                <a:solidFill>
                  <a:schemeClr val="tx1">
                    <a:tint val="75000"/>
                  </a:schemeClr>
                </a:solidFill>
              </a:defRPr>
            </a:lvl6pPr>
            <a:lvl7pPr marL="2448911" indent="0" algn="ctr">
              <a:buNone/>
              <a:defRPr>
                <a:solidFill>
                  <a:schemeClr val="tx1">
                    <a:tint val="75000"/>
                  </a:schemeClr>
                </a:solidFill>
              </a:defRPr>
            </a:lvl7pPr>
            <a:lvl8pPr marL="2857063" indent="0" algn="ctr">
              <a:buNone/>
              <a:defRPr>
                <a:solidFill>
                  <a:schemeClr val="tx1">
                    <a:tint val="75000"/>
                  </a:schemeClr>
                </a:solidFill>
              </a:defRPr>
            </a:lvl8pPr>
            <a:lvl9pPr marL="3265215" indent="0" algn="ctr">
              <a:buNone/>
              <a:defRPr>
                <a:solidFill>
                  <a:schemeClr val="tx1">
                    <a:tint val="75000"/>
                  </a:schemeClr>
                </a:solidFill>
              </a:defRPr>
            </a:lvl9pPr>
          </a:lstStyle>
          <a:p>
            <a:r>
              <a:rPr lang="en-US" altLang="ja-JP" dirty="0"/>
              <a:t>Text</a:t>
            </a:r>
            <a:endParaRPr lang="en-US" dirty="0"/>
          </a:p>
        </p:txBody>
      </p:sp>
      <p:sp>
        <p:nvSpPr>
          <p:cNvPr id="8" name="正方形/長方形 7"/>
          <p:cNvSpPr/>
          <p:nvPr userDrawn="1"/>
        </p:nvSpPr>
        <p:spPr>
          <a:xfrm rot="18000000">
            <a:off x="-4219657" y="2744334"/>
            <a:ext cx="12256008" cy="2340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p>
        </p:txBody>
      </p:sp>
      <p:sp>
        <p:nvSpPr>
          <p:cNvPr id="9" name="正方形/長方形 8"/>
          <p:cNvSpPr/>
          <p:nvPr userDrawn="1"/>
        </p:nvSpPr>
        <p:spPr>
          <a:xfrm rot="18000000">
            <a:off x="-5081805" y="2944953"/>
            <a:ext cx="12241973" cy="701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solidFill>
                <a:schemeClr val="accent1"/>
              </a:solidFill>
            </a:endParaRPr>
          </a:p>
        </p:txBody>
      </p:sp>
      <p:sp>
        <p:nvSpPr>
          <p:cNvPr id="10" name="正方形/長方形 9"/>
          <p:cNvSpPr/>
          <p:nvPr userDrawn="1"/>
        </p:nvSpPr>
        <p:spPr>
          <a:xfrm rot="18000000">
            <a:off x="-5585023" y="2713995"/>
            <a:ext cx="12256008" cy="1080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solidFill>
                <a:schemeClr val="accent1"/>
              </a:solidFill>
            </a:endParaRPr>
          </a:p>
        </p:txBody>
      </p:sp>
      <p:sp>
        <p:nvSpPr>
          <p:cNvPr id="11" name="正方形/長方形 10"/>
          <p:cNvSpPr/>
          <p:nvPr userDrawn="1"/>
        </p:nvSpPr>
        <p:spPr>
          <a:xfrm rot="18000000">
            <a:off x="-6061346" y="2667667"/>
            <a:ext cx="12226269"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solidFill>
                <a:schemeClr val="accent1"/>
              </a:solidFill>
            </a:endParaRPr>
          </a:p>
        </p:txBody>
      </p:sp>
      <p:sp>
        <p:nvSpPr>
          <p:cNvPr id="14" name="正方形/長方形 13"/>
          <p:cNvSpPr/>
          <p:nvPr userDrawn="1"/>
        </p:nvSpPr>
        <p:spPr>
          <a:xfrm rot="18000000">
            <a:off x="3737070" y="4100425"/>
            <a:ext cx="12241973" cy="701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solidFill>
                <a:schemeClr val="accent1"/>
              </a:solidFill>
            </a:endParaRPr>
          </a:p>
        </p:txBody>
      </p:sp>
      <p:sp>
        <p:nvSpPr>
          <p:cNvPr id="15" name="正方形/長方形 14"/>
          <p:cNvSpPr/>
          <p:nvPr userDrawn="1"/>
        </p:nvSpPr>
        <p:spPr>
          <a:xfrm rot="18000000">
            <a:off x="3233849" y="3890270"/>
            <a:ext cx="12256008" cy="1080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solidFill>
                <a:schemeClr val="accent1"/>
              </a:solidFill>
            </a:endParaRPr>
          </a:p>
        </p:txBody>
      </p:sp>
      <p:sp>
        <p:nvSpPr>
          <p:cNvPr id="16" name="正方形/長方形 15"/>
          <p:cNvSpPr/>
          <p:nvPr userDrawn="1"/>
        </p:nvSpPr>
        <p:spPr>
          <a:xfrm rot="18000000">
            <a:off x="2757529" y="3843939"/>
            <a:ext cx="12226269"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solidFill>
                <a:schemeClr val="accent1"/>
              </a:solidFill>
            </a:endParaRPr>
          </a:p>
        </p:txBody>
      </p:sp>
      <p:sp>
        <p:nvSpPr>
          <p:cNvPr id="20" name="正方形/長方形 19"/>
          <p:cNvSpPr/>
          <p:nvPr userDrawn="1"/>
        </p:nvSpPr>
        <p:spPr>
          <a:xfrm rot="18000000">
            <a:off x="-12651303" y="2769267"/>
            <a:ext cx="12226269" cy="3086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solidFill>
                <a:schemeClr val="accent1"/>
              </a:solidFill>
            </a:endParaRPr>
          </a:p>
        </p:txBody>
      </p:sp>
      <p:sp>
        <p:nvSpPr>
          <p:cNvPr id="22" name="正方形/長方形 21"/>
          <p:cNvSpPr/>
          <p:nvPr userDrawn="1"/>
        </p:nvSpPr>
        <p:spPr>
          <a:xfrm rot="18000000">
            <a:off x="-11830973" y="2650986"/>
            <a:ext cx="12256008" cy="2340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17" tIns="22859" rIns="45717" bIns="22859" rtlCol="0" anchor="ctr"/>
          <a:lstStyle/>
          <a:p>
            <a:pPr algn="ctr"/>
            <a:endParaRPr lang="en-US" sz="1800"/>
          </a:p>
        </p:txBody>
      </p:sp>
      <p:sp>
        <p:nvSpPr>
          <p:cNvPr id="17" name="テキスト プレースホルダー 22"/>
          <p:cNvSpPr>
            <a:spLocks noGrp="1"/>
          </p:cNvSpPr>
          <p:nvPr>
            <p:ph type="body" sz="quarter" idx="13" hasCustomPrompt="1"/>
          </p:nvPr>
        </p:nvSpPr>
        <p:spPr>
          <a:xfrm>
            <a:off x="2627619" y="5397221"/>
            <a:ext cx="4644919" cy="1200133"/>
          </a:xfrm>
        </p:spPr>
        <p:txBody>
          <a:bodyPr anchor="b">
            <a:normAutofit/>
          </a:bodyPr>
          <a:lstStyle>
            <a:lvl1pPr algn="r">
              <a:defRPr sz="1200">
                <a:latin typeface="+mn-lt"/>
              </a:defRPr>
            </a:lvl1pPr>
          </a:lstStyle>
          <a:p>
            <a:pPr lvl="0"/>
            <a:r>
              <a:rPr lang="en-US" dirty="0"/>
              <a:t>“Text Here”</a:t>
            </a:r>
          </a:p>
        </p:txBody>
      </p:sp>
    </p:spTree>
    <p:extLst>
      <p:ext uri="{BB962C8B-B14F-4D97-AF65-F5344CB8AC3E}">
        <p14:creationId xmlns:p14="http://schemas.microsoft.com/office/powerpoint/2010/main" val="41523941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150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10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1+#ppt_w/2"/>
                                          </p:val>
                                        </p:tav>
                                        <p:tav tm="100000">
                                          <p:val>
                                            <p:strVal val="#ppt_x"/>
                                          </p:val>
                                        </p:tav>
                                      </p:tavLst>
                                    </p:anim>
                                    <p:anim calcmode="lin" valueType="num">
                                      <p:cBhvr additive="base">
                                        <p:cTn id="16" dur="500" fill="hold"/>
                                        <p:tgtEl>
                                          <p:spTgt spid="1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7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1+#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100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150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50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1+#ppt_w/2"/>
                                          </p:val>
                                        </p:tav>
                                        <p:tav tm="100000">
                                          <p:val>
                                            <p:strVal val="#ppt_x"/>
                                          </p:val>
                                        </p:tav>
                                      </p:tavLst>
                                    </p:anim>
                                    <p:anim calcmode="lin" valueType="num">
                                      <p:cBhvr additive="base">
                                        <p:cTn id="36" dur="500" fill="hold"/>
                                        <p:tgtEl>
                                          <p:spTgt spid="20"/>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75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1+#ppt_w/2"/>
                                          </p:val>
                                        </p:tav>
                                        <p:tav tm="100000">
                                          <p:val>
                                            <p:strVal val="#ppt_x"/>
                                          </p:val>
                                        </p:tav>
                                      </p:tavLst>
                                    </p:anim>
                                    <p:anim calcmode="lin" valueType="num">
                                      <p:cBhvr additive="base">
                                        <p:cTn id="40" dur="500" fill="hold"/>
                                        <p:tgtEl>
                                          <p:spTgt spid="22"/>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26" presetClass="entr" presetSubtype="0" fill="hold" grpId="0" nodeType="after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wipe(down)">
                                      <p:cBhvr>
                                        <p:cTn id="44" dur="580">
                                          <p:stCondLst>
                                            <p:cond delay="0"/>
                                          </p:stCondLst>
                                        </p:cTn>
                                        <p:tgtEl>
                                          <p:spTgt spid="2"/>
                                        </p:tgtEl>
                                      </p:cBhvr>
                                    </p:animEffect>
                                    <p:anim calcmode="lin" valueType="num">
                                      <p:cBhvr>
                                        <p:cTn id="45"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50" dur="26">
                                          <p:stCondLst>
                                            <p:cond delay="650"/>
                                          </p:stCondLst>
                                        </p:cTn>
                                        <p:tgtEl>
                                          <p:spTgt spid="2"/>
                                        </p:tgtEl>
                                      </p:cBhvr>
                                      <p:to x="100000" y="60000"/>
                                    </p:animScale>
                                    <p:animScale>
                                      <p:cBhvr>
                                        <p:cTn id="51" dur="166" decel="50000">
                                          <p:stCondLst>
                                            <p:cond delay="676"/>
                                          </p:stCondLst>
                                        </p:cTn>
                                        <p:tgtEl>
                                          <p:spTgt spid="2"/>
                                        </p:tgtEl>
                                      </p:cBhvr>
                                      <p:to x="100000" y="100000"/>
                                    </p:animScale>
                                    <p:animScale>
                                      <p:cBhvr>
                                        <p:cTn id="52" dur="26">
                                          <p:stCondLst>
                                            <p:cond delay="1312"/>
                                          </p:stCondLst>
                                        </p:cTn>
                                        <p:tgtEl>
                                          <p:spTgt spid="2"/>
                                        </p:tgtEl>
                                      </p:cBhvr>
                                      <p:to x="100000" y="80000"/>
                                    </p:animScale>
                                    <p:animScale>
                                      <p:cBhvr>
                                        <p:cTn id="53" dur="166" decel="50000">
                                          <p:stCondLst>
                                            <p:cond delay="1338"/>
                                          </p:stCondLst>
                                        </p:cTn>
                                        <p:tgtEl>
                                          <p:spTgt spid="2"/>
                                        </p:tgtEl>
                                      </p:cBhvr>
                                      <p:to x="100000" y="100000"/>
                                    </p:animScale>
                                    <p:animScale>
                                      <p:cBhvr>
                                        <p:cTn id="54" dur="26">
                                          <p:stCondLst>
                                            <p:cond delay="1642"/>
                                          </p:stCondLst>
                                        </p:cTn>
                                        <p:tgtEl>
                                          <p:spTgt spid="2"/>
                                        </p:tgtEl>
                                      </p:cBhvr>
                                      <p:to x="100000" y="90000"/>
                                    </p:animScale>
                                    <p:animScale>
                                      <p:cBhvr>
                                        <p:cTn id="55" dur="166" decel="50000">
                                          <p:stCondLst>
                                            <p:cond delay="1668"/>
                                          </p:stCondLst>
                                        </p:cTn>
                                        <p:tgtEl>
                                          <p:spTgt spid="2"/>
                                        </p:tgtEl>
                                      </p:cBhvr>
                                      <p:to x="100000" y="100000"/>
                                    </p:animScale>
                                    <p:animScale>
                                      <p:cBhvr>
                                        <p:cTn id="56" dur="26">
                                          <p:stCondLst>
                                            <p:cond delay="1808"/>
                                          </p:stCondLst>
                                        </p:cTn>
                                        <p:tgtEl>
                                          <p:spTgt spid="2"/>
                                        </p:tgtEl>
                                      </p:cBhvr>
                                      <p:to x="100000" y="95000"/>
                                    </p:animScale>
                                    <p:animScale>
                                      <p:cBhvr>
                                        <p:cTn id="57" dur="166" decel="50000">
                                          <p:stCondLst>
                                            <p:cond delay="1834"/>
                                          </p:stCondLst>
                                        </p:cTn>
                                        <p:tgtEl>
                                          <p:spTgt spid="2"/>
                                        </p:tgtEl>
                                      </p:cBhvr>
                                      <p:to x="100000" y="100000"/>
                                    </p:animScale>
                                  </p:childTnLst>
                                </p:cTn>
                              </p:par>
                            </p:childTnLst>
                          </p:cTn>
                        </p:par>
                        <p:par>
                          <p:cTn id="58" fill="hold">
                            <p:stCondLst>
                              <p:cond delay="4000"/>
                            </p:stCondLst>
                            <p:childTnLst>
                              <p:par>
                                <p:cTn id="59" presetID="47" presetClass="entr" presetSubtype="0" fill="hold" grpId="0" nodeType="afterEffect">
                                  <p:stCondLst>
                                    <p:cond delay="0"/>
                                  </p:stCondLst>
                                  <p:childTnLst>
                                    <p:set>
                                      <p:cBhvr>
                                        <p:cTn id="60" dur="1" fill="hold">
                                          <p:stCondLst>
                                            <p:cond delay="0"/>
                                          </p:stCondLst>
                                        </p:cTn>
                                        <p:tgtEl>
                                          <p:spTgt spid="3">
                                            <p:txEl>
                                              <p:pRg st="0" end="0"/>
                                            </p:txEl>
                                          </p:spTgt>
                                        </p:tgtEl>
                                        <p:attrNameLst>
                                          <p:attrName>style.visibility</p:attrName>
                                        </p:attrNameLst>
                                      </p:cBhvr>
                                      <p:to>
                                        <p:strVal val="visible"/>
                                      </p:to>
                                    </p:set>
                                    <p:animEffect transition="in" filter="fade">
                                      <p:cBhvr>
                                        <p:cTn id="61" dur="1000"/>
                                        <p:tgtEl>
                                          <p:spTgt spid="3">
                                            <p:txEl>
                                              <p:pRg st="0" end="0"/>
                                            </p:txEl>
                                          </p:spTgt>
                                        </p:tgtEl>
                                      </p:cBhvr>
                                    </p:animEffect>
                                    <p:anim calcmode="lin" valueType="num">
                                      <p:cBhvr>
                                        <p:cTn id="6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0" end="0"/>
                                            </p:txEl>
                                          </p:spTgt>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7">
                                            <p:txEl>
                                              <p:pRg st="0" end="0"/>
                                            </p:txEl>
                                          </p:spTgt>
                                        </p:tgtEl>
                                        <p:attrNameLst>
                                          <p:attrName>style.visibility</p:attrName>
                                        </p:attrNameLst>
                                      </p:cBhvr>
                                      <p:to>
                                        <p:strVal val="visible"/>
                                      </p:to>
                                    </p:set>
                                    <p:animEffect transition="in" filter="fade">
                                      <p:cBhvr>
                                        <p:cTn id="66" dur="1000"/>
                                        <p:tgtEl>
                                          <p:spTgt spid="17">
                                            <p:txEl>
                                              <p:pRg st="0" end="0"/>
                                            </p:txEl>
                                          </p:spTgt>
                                        </p:tgtEl>
                                      </p:cBhvr>
                                    </p:animEffect>
                                    <p:anim calcmode="lin" valueType="num">
                                      <p:cBhvr>
                                        <p:cTn id="67" dur="1000" fill="hold"/>
                                        <p:tgtEl>
                                          <p:spTgt spid="17">
                                            <p:txEl>
                                              <p:pRg st="0" end="0"/>
                                            </p:txEl>
                                          </p:spTgt>
                                        </p:tgtEl>
                                        <p:attrNameLst>
                                          <p:attrName>ppt_x</p:attrName>
                                        </p:attrNameLst>
                                      </p:cBhvr>
                                      <p:tavLst>
                                        <p:tav tm="0">
                                          <p:val>
                                            <p:strVal val="#ppt_x"/>
                                          </p:val>
                                        </p:tav>
                                        <p:tav tm="100000">
                                          <p:val>
                                            <p:strVal val="#ppt_x"/>
                                          </p:val>
                                        </p:tav>
                                      </p:tavLst>
                                    </p:anim>
                                    <p:anim calcmode="lin" valueType="num">
                                      <p:cBhvr>
                                        <p:cTn id="68" dur="1000" fill="hold"/>
                                        <p:tgtEl>
                                          <p:spTgt spid="1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7"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8" grpId="0" animBg="1"/>
      <p:bldP spid="9" grpId="0" animBg="1"/>
      <p:bldP spid="10" grpId="0" animBg="1"/>
      <p:bldP spid="11" grpId="0" animBg="1"/>
      <p:bldP spid="14" grpId="0" animBg="1"/>
      <p:bldP spid="15" grpId="0" animBg="1"/>
      <p:bldP spid="16" grpId="0" animBg="1"/>
      <p:bldP spid="20" grpId="0" animBg="1"/>
      <p:bldP spid="22" grpId="0" animBg="1"/>
      <p:bldP spid="17" grpId="0" build="p">
        <p:tmplLst>
          <p:tmpl lvl="1">
            <p:tnLst>
              <p:par>
                <p:cTn presetID="42"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1000"/>
                        <p:tgtEl>
                          <p:spTgt spid="17"/>
                        </p:tgtEl>
                      </p:cBhvr>
                    </p:animEffect>
                    <p:anim calcmode="lin" valueType="num">
                      <p:cBhvr>
                        <p:cTn dur="1000" fill="hold"/>
                        <p:tgtEl>
                          <p:spTgt spid="17"/>
                        </p:tgtEl>
                        <p:attrNameLst>
                          <p:attrName>ppt_x</p:attrName>
                        </p:attrNameLst>
                      </p:cBhvr>
                      <p:tavLst>
                        <p:tav tm="0">
                          <p:val>
                            <p:strVal val="#ppt_x"/>
                          </p:val>
                        </p:tav>
                        <p:tav tm="100000">
                          <p:val>
                            <p:strVal val="#ppt_x"/>
                          </p:val>
                        </p:tav>
                      </p:tavLst>
                    </p:anim>
                    <p:anim calcmode="lin" valueType="num">
                      <p:cBhvr>
                        <p:cTn dur="1000" fill="hold"/>
                        <p:tgtEl>
                          <p:spTgt spid="17"/>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3"/>
          </a:xfrm>
        </p:spPr>
        <p:txBody>
          <a:bodyPr/>
          <a:lstStyle>
            <a:lvl1pPr marL="0" indent="0" algn="ctr">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1858216-AF9C-48AA-9AFA-3D141BBE374A}" type="datetimeFigureOut">
              <a:rPr lang="tr-TR" smtClean="0"/>
              <a:pPr/>
              <a:t>26.08.2023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CA5B3A-9A2A-4F0E-829B-E3DDAD875E89}" type="slidenum">
              <a:rPr lang="tr-TR" smtClean="0"/>
              <a:pPr/>
              <a:t>‹#›</a:t>
            </a:fld>
            <a:endParaRPr lang="tr-TR"/>
          </a:p>
        </p:txBody>
      </p:sp>
    </p:spTree>
    <p:extLst>
      <p:ext uri="{BB962C8B-B14F-4D97-AF65-F5344CB8AC3E}">
        <p14:creationId xmlns:p14="http://schemas.microsoft.com/office/powerpoint/2010/main" val="2981587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1858216-AF9C-48AA-9AFA-3D141BBE374A}" type="datetimeFigureOut">
              <a:rPr lang="tr-TR" smtClean="0"/>
              <a:pPr/>
              <a:t>26.08.2023</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1CA5B3A-9A2A-4F0E-829B-E3DDAD875E89}" type="slidenum">
              <a:rPr lang="tr-TR" smtClean="0"/>
              <a:pPr/>
              <a:t>‹#›</a:t>
            </a:fld>
            <a:endParaRPr lang="tr-TR"/>
          </a:p>
        </p:txBody>
      </p:sp>
    </p:spTree>
    <p:extLst>
      <p:ext uri="{BB962C8B-B14F-4D97-AF65-F5344CB8AC3E}">
        <p14:creationId xmlns:p14="http://schemas.microsoft.com/office/powerpoint/2010/main" val="2272247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F7F7BE93-915B-4F26-8505-AD11794D6085}" type="datetimeFigureOut">
              <a:rPr lang="tr-TR" smtClean="0"/>
              <a:pPr/>
              <a:t>26.08.2023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3F2B009-1377-4236-A62D-8687C0592B6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F7F7BE93-915B-4F26-8505-AD11794D6085}" type="datetimeFigureOut">
              <a:rPr lang="tr-TR" smtClean="0"/>
              <a:pPr/>
              <a:t>26.08.2023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3F2B009-1377-4236-A62D-8687C0592B6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F7F7BE93-915B-4F26-8505-AD11794D6085}" type="datetimeFigureOut">
              <a:rPr lang="tr-TR" smtClean="0"/>
              <a:pPr/>
              <a:t>26.08.2023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3F2B009-1377-4236-A62D-8687C0592B6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F7F7BE93-915B-4F26-8505-AD11794D6085}" type="datetimeFigureOut">
              <a:rPr lang="tr-TR" smtClean="0"/>
              <a:pPr/>
              <a:t>26.08.2023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3F2B009-1377-4236-A62D-8687C0592B6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F7BE93-915B-4F26-8505-AD11794D6085}" type="datetimeFigureOut">
              <a:rPr lang="tr-TR" smtClean="0"/>
              <a:pPr/>
              <a:t>26.08.2023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3F2B009-1377-4236-A62D-8687C0592B6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F7F7BE93-915B-4F26-8505-AD11794D6085}" type="datetimeFigureOut">
              <a:rPr lang="tr-TR" smtClean="0"/>
              <a:pPr/>
              <a:t>26.08.2023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3F2B009-1377-4236-A62D-8687C0592B6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F7F7BE93-915B-4F26-8505-AD11794D6085}" type="datetimeFigureOut">
              <a:rPr lang="tr-TR" smtClean="0"/>
              <a:pPr/>
              <a:t>26.08.2023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E3F2B009-1377-4236-A62D-8687C0592B67}"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7F7BE93-915B-4F26-8505-AD11794D6085}" type="datetimeFigureOut">
              <a:rPr lang="tr-TR" smtClean="0"/>
              <a:pPr/>
              <a:t>26.08.2023</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3F2B009-1377-4236-A62D-8687C0592B67}"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081" r:id="rId1"/>
    <p:sldLayoutId id="2147484082" r:id="rId2"/>
    <p:sldLayoutId id="2147484083" r:id="rId3"/>
    <p:sldLayoutId id="2147484084" r:id="rId4"/>
    <p:sldLayoutId id="2147484085" r:id="rId5"/>
    <p:sldLayoutId id="2147484086" r:id="rId6"/>
    <p:sldLayoutId id="2147484087" r:id="rId7"/>
    <p:sldLayoutId id="2147484088" r:id="rId8"/>
    <p:sldLayoutId id="2147484089" r:id="rId9"/>
    <p:sldLayoutId id="2147484090" r:id="rId10"/>
    <p:sldLayoutId id="21474840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9"/>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SzPts val="1400"/>
              <a:buNone/>
              <a:defRPr sz="4400" b="1" i="0" u="none" strike="noStrike" cap="none">
                <a:solidFill>
                  <a:srgbClr val="515151"/>
                </a:solidFill>
                <a:latin typeface="Calibri"/>
                <a:ea typeface="Calibri"/>
                <a:cs typeface="Calibri"/>
                <a:sym typeface="Calibri"/>
              </a:defRPr>
            </a:lvl1pPr>
            <a:lvl2pPr marR="0" lvl="1"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1"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body" idx="1"/>
          </p:nvPr>
        </p:nvSpPr>
        <p:spPr>
          <a:xfrm>
            <a:off x="457200" y="1600202"/>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3"/>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3124200" y="6356353"/>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6553200" y="6356353"/>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altLang="zh-CN" smtClean="0"/>
              <a:pPr/>
              <a:t>‹#›</a:t>
            </a:fld>
            <a:endParaRPr lang="zh-CN" altLang="en-US"/>
          </a:p>
        </p:txBody>
      </p:sp>
    </p:spTree>
    <p:extLst>
      <p:ext uri="{BB962C8B-B14F-4D97-AF65-F5344CB8AC3E}">
        <p14:creationId xmlns:p14="http://schemas.microsoft.com/office/powerpoint/2010/main" val="2824422537"/>
      </p:ext>
    </p:extLst>
  </p:cSld>
  <p:clrMap bg1="lt1" tx1="dk1" bg2="dk2" tx2="lt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 id="2147484104"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21.xml"/><Relationship Id="rId1" Type="http://schemas.openxmlformats.org/officeDocument/2006/relationships/slideLayout" Target="../slideLayouts/slideLayout2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68633" y="1714943"/>
            <a:ext cx="2085303" cy="368524"/>
          </a:xfrm>
          <a:prstGeom prst="rect">
            <a:avLst/>
          </a:prstGeom>
          <a:noFill/>
        </p:spPr>
      </p:pic>
      <p:sp>
        <p:nvSpPr>
          <p:cNvPr id="2" name="Rectangle 1"/>
          <p:cNvSpPr/>
          <p:nvPr/>
        </p:nvSpPr>
        <p:spPr>
          <a:xfrm>
            <a:off x="-180528" y="2420888"/>
            <a:ext cx="9324528" cy="400110"/>
          </a:xfrm>
          <a:prstGeom prst="rect">
            <a:avLst/>
          </a:prstGeom>
        </p:spPr>
        <p:txBody>
          <a:bodyPr wrap="square">
            <a:spAutoFit/>
          </a:bodyPr>
          <a:lstStyle/>
          <a:p>
            <a:pPr lvl="0" algn="ctr">
              <a:spcBef>
                <a:spcPct val="20000"/>
              </a:spcBef>
              <a:buClr>
                <a:srgbClr val="0BD0D9"/>
              </a:buClr>
              <a:buSzPct val="95000"/>
            </a:pPr>
            <a:r>
              <a:rPr lang="tr-TR" sz="2000" b="1" dirty="0">
                <a:solidFill>
                  <a:prstClr val="black"/>
                </a:solidFill>
                <a:latin typeface="Constantia"/>
              </a:rPr>
              <a:t>İŞYERİNDE </a:t>
            </a:r>
            <a:r>
              <a:rPr lang="tr-TR" sz="2000" b="1" dirty="0" smtClean="0">
                <a:solidFill>
                  <a:prstClr val="black"/>
                </a:solidFill>
                <a:latin typeface="Constantia"/>
              </a:rPr>
              <a:t>PSİK</a:t>
            </a:r>
            <a:r>
              <a:rPr lang="en-US" sz="2000" b="1" dirty="0" smtClean="0">
                <a:solidFill>
                  <a:prstClr val="black"/>
                </a:solidFill>
                <a:latin typeface="Constantia"/>
              </a:rPr>
              <a:t>OSOSYAL RİSK </a:t>
            </a:r>
            <a:r>
              <a:rPr lang="tr-TR" sz="2000" b="1" dirty="0" smtClean="0">
                <a:solidFill>
                  <a:prstClr val="black"/>
                </a:solidFill>
                <a:latin typeface="Constantia"/>
              </a:rPr>
              <a:t>ETMENLERİ</a:t>
            </a:r>
            <a:endParaRPr lang="tr-TR" sz="2000" b="1" dirty="0">
              <a:solidFill>
                <a:prstClr val="black"/>
              </a:solidFill>
              <a:latin typeface="Constantia"/>
            </a:endParaRPr>
          </a:p>
        </p:txBody>
      </p:sp>
      <p:sp>
        <p:nvSpPr>
          <p:cNvPr id="3" name="Rectangle 2"/>
          <p:cNvSpPr/>
          <p:nvPr/>
        </p:nvSpPr>
        <p:spPr>
          <a:xfrm>
            <a:off x="3707904" y="3573016"/>
            <a:ext cx="4572000" cy="1729704"/>
          </a:xfrm>
          <a:prstGeom prst="rect">
            <a:avLst/>
          </a:prstGeom>
        </p:spPr>
        <p:txBody>
          <a:bodyPr>
            <a:spAutoFit/>
          </a:bodyPr>
          <a:lstStyle/>
          <a:p>
            <a:pPr lvl="0">
              <a:spcBef>
                <a:spcPct val="20000"/>
              </a:spcBef>
              <a:buClr>
                <a:srgbClr val="0BD0D9"/>
              </a:buClr>
              <a:buSzPct val="95000"/>
            </a:pPr>
            <a:r>
              <a:rPr lang="tr-TR" sz="1400" b="1" dirty="0">
                <a:solidFill>
                  <a:prstClr val="black"/>
                </a:solidFill>
                <a:latin typeface="Constantia"/>
              </a:rPr>
              <a:t>Dr.Aysun Özen</a:t>
            </a:r>
          </a:p>
          <a:p>
            <a:pPr lvl="0">
              <a:spcBef>
                <a:spcPct val="20000"/>
              </a:spcBef>
              <a:buClr>
                <a:srgbClr val="0BD0D9"/>
              </a:buClr>
              <a:buSzPct val="95000"/>
            </a:pPr>
            <a:r>
              <a:rPr lang="tr-TR" sz="1400" b="1" dirty="0">
                <a:solidFill>
                  <a:prstClr val="black"/>
                </a:solidFill>
                <a:latin typeface="Constantia"/>
              </a:rPr>
              <a:t>                                                                                                                                                              Y.D.Ü Hastanesi </a:t>
            </a:r>
          </a:p>
          <a:p>
            <a:pPr lvl="0">
              <a:spcBef>
                <a:spcPct val="20000"/>
              </a:spcBef>
              <a:buClr>
                <a:srgbClr val="0BD0D9"/>
              </a:buClr>
              <a:buSzPct val="95000"/>
            </a:pPr>
            <a:r>
              <a:rPr lang="tr-TR" sz="1400" b="1" dirty="0">
                <a:solidFill>
                  <a:prstClr val="black"/>
                </a:solidFill>
                <a:latin typeface="Constantia"/>
              </a:rPr>
              <a:t>                                                                                                                                                              İşyeri Poliklinik  ve            </a:t>
            </a:r>
          </a:p>
          <a:p>
            <a:pPr lvl="0">
              <a:spcBef>
                <a:spcPct val="20000"/>
              </a:spcBef>
              <a:buClr>
                <a:srgbClr val="0BD0D9"/>
              </a:buClr>
              <a:buSzPct val="95000"/>
            </a:pPr>
            <a:r>
              <a:rPr lang="tr-TR" sz="1400" b="1" dirty="0">
                <a:solidFill>
                  <a:prstClr val="black"/>
                </a:solidFill>
                <a:latin typeface="Constantia"/>
              </a:rPr>
              <a:t>                                                                                                                                                              Acil Servis Tabibi</a:t>
            </a:r>
          </a:p>
        </p:txBody>
      </p:sp>
    </p:spTree>
    <p:extLst>
      <p:ext uri="{BB962C8B-B14F-4D97-AF65-F5344CB8AC3E}">
        <p14:creationId xmlns:p14="http://schemas.microsoft.com/office/powerpoint/2010/main" val="74043207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10" name="İçerik Yer Tutucusu 10"/>
          <p:cNvSpPr txBox="1">
            <a:spLocks/>
          </p:cNvSpPr>
          <p:nvPr/>
        </p:nvSpPr>
        <p:spPr>
          <a:xfrm>
            <a:off x="4427984" y="1364286"/>
            <a:ext cx="4041775" cy="5715040"/>
          </a:xfrm>
          <a:prstGeom prst="rect">
            <a:avLst/>
          </a:prstGeom>
        </p:spPr>
        <p:txBody>
          <a:bodyPr vert="horz" tIns="0">
            <a:normAutofit fontScale="92500" lnSpcReduction="10000"/>
          </a:bodyPr>
          <a:lstStyle>
            <a:lvl1pPr marL="274320" indent="-274320" algn="l" rtl="0" eaLnBrk="1" latinLnBrk="0" hangingPunct="1">
              <a:spcBef>
                <a:spcPct val="20000"/>
              </a:spcBef>
              <a:buClr>
                <a:schemeClr val="accent3"/>
              </a:buClr>
              <a:buSzPct val="95000"/>
              <a:buFont typeface="Wingdings 2"/>
              <a:buChar char=""/>
              <a:defRPr kumimoji="0" sz="22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0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18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16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6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*Vardiyalı çalışma</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*Gece çalışma</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*Esnek olmayan çalışma programları</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*Son anda belli olan fazla mesai programları</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*Uzun saatler boyunca tek başına çalışma</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*Çalışanların kararlara düşük katılımı</a:t>
            </a:r>
            <a:b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b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                                                                           *Çalışanların iş programları üzerinde kontrollerinin az olması</a:t>
            </a:r>
            <a:b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b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 </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                                                                         </a:t>
            </a:r>
            <a:endParaRPr kumimoji="0" lang="tr-TR" sz="2200" b="0" i="0" u="none" strike="noStrike" kern="1200" cap="none" spc="0" normalizeH="0" baseline="0" noProof="0" dirty="0">
              <a:ln>
                <a:noFill/>
              </a:ln>
              <a:solidFill>
                <a:sysClr val="windowText" lastClr="000000"/>
              </a:solidFill>
              <a:effectLst/>
              <a:uLnTx/>
              <a:uFillTx/>
              <a:latin typeface="Constantia"/>
              <a:ea typeface="+mn-ea"/>
              <a:cs typeface="+mn-cs"/>
            </a:endParaRPr>
          </a:p>
        </p:txBody>
      </p:sp>
      <p:sp>
        <p:nvSpPr>
          <p:cNvPr id="11" name="Metin Yer Tutucusu 11"/>
          <p:cNvSpPr txBox="1">
            <a:spLocks/>
          </p:cNvSpPr>
          <p:nvPr/>
        </p:nvSpPr>
        <p:spPr>
          <a:xfrm>
            <a:off x="0" y="1844824"/>
            <a:ext cx="4389884" cy="4459936"/>
          </a:xfrm>
          <a:prstGeom prst="rect">
            <a:avLst/>
          </a:prstGeom>
        </p:spPr>
        <p:txBody>
          <a:bodyPr vert="horz" lIns="45720" tIns="0" rIns="45720" bIns="0" anchor="ctr">
            <a:normAutofit/>
          </a:bodyPr>
          <a:lstStyle>
            <a:lvl1pPr marL="0" indent="0" algn="l" rtl="0" eaLnBrk="1" latinLnBrk="0" hangingPunct="1">
              <a:spcBef>
                <a:spcPct val="20000"/>
              </a:spcBef>
              <a:buClr>
                <a:schemeClr val="accent3"/>
              </a:buClr>
              <a:buSzPct val="95000"/>
              <a:buFont typeface="Wingdings 2"/>
              <a:buNone/>
              <a:defRPr kumimoji="0" sz="2400" b="1" kern="1200" cap="none" baseline="0">
                <a:solidFill>
                  <a:schemeClr val="tx2"/>
                </a:solidFill>
                <a:effectLst/>
                <a:latin typeface="+mn-lt"/>
                <a:ea typeface="+mn-ea"/>
                <a:cs typeface="+mn-cs"/>
              </a:defRPr>
            </a:lvl1pPr>
            <a:lvl2pPr marL="640080" indent="-246888" algn="l" rtl="0" eaLnBrk="1" latinLnBrk="0" hangingPunct="1">
              <a:spcBef>
                <a:spcPct val="20000"/>
              </a:spcBef>
              <a:buClr>
                <a:schemeClr val="accent1"/>
              </a:buClr>
              <a:buSzPct val="85000"/>
              <a:buFont typeface="Wingdings 2"/>
              <a:buNone/>
              <a:defRPr kumimoji="0" sz="2000" b="1"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None/>
              <a:defRPr kumimoji="0" sz="1800" b="1"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None/>
              <a:defRPr kumimoji="0" sz="1600" b="1"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None/>
              <a:defRPr kumimoji="0" sz="1600" b="1"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000" b="1" i="0" u="none" strike="noStrike" kern="1200" cap="none" spc="0" normalizeH="0" baseline="0" noProof="0" dirty="0" smtClean="0">
                <a:ln>
                  <a:noFill/>
                </a:ln>
                <a:solidFill>
                  <a:schemeClr val="tx1"/>
                </a:solidFill>
                <a:effectLst/>
                <a:uLnTx/>
                <a:uFillTx/>
                <a:latin typeface="Constantia"/>
                <a:ea typeface="+mn-ea"/>
                <a:cs typeface="+mn-cs"/>
              </a:rPr>
              <a:t>3.İş programları</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400" b="1" i="0" u="none" strike="noStrike" kern="1200" cap="none" spc="0" normalizeH="0" baseline="0" noProof="0" dirty="0" smtClean="0">
              <a:ln>
                <a:noFill/>
              </a:ln>
              <a:solidFill>
                <a:schemeClr val="tx1"/>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400" b="1" i="0" u="none" strike="noStrike" kern="1200" cap="none" spc="0" normalizeH="0" baseline="0" noProof="0" dirty="0" smtClean="0">
              <a:ln>
                <a:noFill/>
              </a:ln>
              <a:solidFill>
                <a:schemeClr val="tx1"/>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400" b="1" i="0" u="none" strike="noStrike" kern="1200" cap="none" spc="0" normalizeH="0" baseline="0" noProof="0" dirty="0" smtClean="0">
              <a:ln>
                <a:noFill/>
              </a:ln>
              <a:solidFill>
                <a:schemeClr val="tx1"/>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400" b="1" i="0" u="none" strike="noStrike" kern="1200" cap="none" spc="0" normalizeH="0" baseline="0" noProof="0" dirty="0" smtClean="0">
              <a:ln>
                <a:noFill/>
              </a:ln>
              <a:solidFill>
                <a:schemeClr val="tx1"/>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400" b="1" i="0" u="none" strike="noStrike" kern="1200" cap="none" spc="0" normalizeH="0" baseline="0" noProof="0" dirty="0" smtClean="0">
              <a:ln>
                <a:noFill/>
              </a:ln>
              <a:solidFill>
                <a:schemeClr val="tx1"/>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1" i="0" u="none" strike="noStrike" kern="1200" cap="none" spc="0" normalizeH="0" baseline="0" noProof="0" dirty="0" smtClean="0">
              <a:ln>
                <a:noFill/>
              </a:ln>
              <a:solidFill>
                <a:schemeClr val="tx1"/>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1" i="0" u="none" strike="noStrike" kern="1200" cap="none" spc="0" normalizeH="0" baseline="0" noProof="0" dirty="0" smtClean="0">
              <a:ln>
                <a:noFill/>
              </a:ln>
              <a:solidFill>
                <a:schemeClr val="tx1"/>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1" i="0" u="none" strike="noStrike" kern="1200" cap="none" spc="0" normalizeH="0" baseline="0" noProof="0" dirty="0" smtClean="0">
              <a:ln>
                <a:noFill/>
              </a:ln>
              <a:solidFill>
                <a:schemeClr val="tx1"/>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000" b="1" i="0" u="none" strike="noStrike" kern="1200" cap="none" spc="0" normalizeH="0" baseline="0" noProof="0" dirty="0" smtClean="0">
                <a:ln>
                  <a:noFill/>
                </a:ln>
                <a:solidFill>
                  <a:schemeClr val="tx1"/>
                </a:solidFill>
                <a:effectLst/>
                <a:uLnTx/>
                <a:uFillTx/>
                <a:latin typeface="Constantia"/>
                <a:ea typeface="+mn-ea"/>
                <a:cs typeface="+mn-cs"/>
              </a:rPr>
              <a:t>4.Kontrol </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400" b="1" i="0" u="none" strike="noStrike" kern="1200" cap="none" spc="0" normalizeH="0" baseline="0" noProof="0" dirty="0" smtClean="0">
              <a:ln>
                <a:noFill/>
              </a:ln>
              <a:solidFill>
                <a:srgbClr val="04617B"/>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400" b="1" i="0" u="none" strike="noStrike" kern="1200" cap="none" spc="0" normalizeH="0" baseline="0" noProof="0" dirty="0" smtClean="0">
              <a:ln>
                <a:noFill/>
              </a:ln>
              <a:solidFill>
                <a:srgbClr val="04617B"/>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400" b="1" i="0" u="none" strike="noStrike" kern="1200" cap="none" spc="0" normalizeH="0" baseline="0" noProof="0" dirty="0" smtClean="0">
              <a:ln>
                <a:noFill/>
              </a:ln>
              <a:solidFill>
                <a:srgbClr val="04617B"/>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1" i="0" u="none" strike="noStrike" kern="1200" cap="none" spc="0" normalizeH="0" baseline="0" noProof="0" dirty="0" smtClean="0">
              <a:ln>
                <a:noFill/>
              </a:ln>
              <a:solidFill>
                <a:srgbClr val="04617B"/>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1" i="0" u="none" strike="noStrike" kern="1200" cap="none" spc="0" normalizeH="0" baseline="0" noProof="0" dirty="0" smtClean="0">
              <a:ln>
                <a:noFill/>
              </a:ln>
              <a:solidFill>
                <a:srgbClr val="04617B"/>
              </a:solidFill>
              <a:effectLst/>
              <a:uLnTx/>
              <a:uFillTx/>
              <a:latin typeface="Constantia"/>
              <a:ea typeface="+mn-ea"/>
              <a:cs typeface="+mn-cs"/>
            </a:endParaRPr>
          </a:p>
        </p:txBody>
      </p:sp>
    </p:spTree>
    <p:extLst>
      <p:ext uri="{BB962C8B-B14F-4D97-AF65-F5344CB8AC3E}">
        <p14:creationId xmlns:p14="http://schemas.microsoft.com/office/powerpoint/2010/main" val="233039436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2" name="Rectangle 1"/>
          <p:cNvSpPr/>
          <p:nvPr/>
        </p:nvSpPr>
        <p:spPr>
          <a:xfrm>
            <a:off x="179512" y="1385733"/>
            <a:ext cx="8892480" cy="5576911"/>
          </a:xfrm>
          <a:prstGeom prst="rect">
            <a:avLst/>
          </a:prstGeom>
        </p:spPr>
        <p:txBody>
          <a:bodyPr wrap="square">
            <a:spAutoFit/>
          </a:bodyPr>
          <a:lstStyle/>
          <a:p>
            <a:pPr lvl="0">
              <a:spcBef>
                <a:spcPct val="20000"/>
              </a:spcBef>
              <a:buClr>
                <a:srgbClr val="0BD0D9"/>
              </a:buClr>
              <a:buSzPct val="95000"/>
            </a:pPr>
            <a:r>
              <a:rPr lang="tr-TR" b="1" dirty="0">
                <a:solidFill>
                  <a:prstClr val="black"/>
                </a:solidFill>
                <a:latin typeface="Constantia"/>
              </a:rPr>
              <a:t>5.Çevre ve ekipman                                         *</a:t>
            </a:r>
            <a:r>
              <a:rPr lang="tr-TR" dirty="0">
                <a:solidFill>
                  <a:prstClr val="black"/>
                </a:solidFill>
                <a:latin typeface="Constantia"/>
              </a:rPr>
              <a:t>Yeterli ekipmanın olmaması</a:t>
            </a:r>
            <a:br>
              <a:rPr lang="tr-TR" dirty="0">
                <a:solidFill>
                  <a:prstClr val="black"/>
                </a:solidFill>
                <a:latin typeface="Constantia"/>
              </a:rPr>
            </a:br>
            <a:r>
              <a:rPr lang="tr-TR" dirty="0">
                <a:solidFill>
                  <a:prstClr val="black"/>
                </a:solidFill>
                <a:latin typeface="Constantia"/>
              </a:rPr>
              <a:t>                                                                           *Yetersiz mekan, aydınlatma ve gürültü gibi </a:t>
            </a:r>
          </a:p>
          <a:p>
            <a:pPr lvl="0">
              <a:spcBef>
                <a:spcPct val="20000"/>
              </a:spcBef>
              <a:buClr>
                <a:srgbClr val="0BD0D9"/>
              </a:buClr>
              <a:buSzPct val="95000"/>
            </a:pPr>
            <a:r>
              <a:rPr lang="tr-TR" dirty="0">
                <a:solidFill>
                  <a:prstClr val="black"/>
                </a:solidFill>
                <a:latin typeface="Constantia"/>
              </a:rPr>
              <a:t>                                                                             olumsuz fiziksel ortam</a:t>
            </a:r>
          </a:p>
          <a:p>
            <a:pPr lvl="0">
              <a:spcBef>
                <a:spcPct val="20000"/>
              </a:spcBef>
              <a:buClr>
                <a:srgbClr val="0BD0D9"/>
              </a:buClr>
              <a:buSzPct val="95000"/>
            </a:pPr>
            <a:r>
              <a:rPr lang="tr-TR" dirty="0">
                <a:solidFill>
                  <a:prstClr val="black"/>
                </a:solidFill>
                <a:latin typeface="Constantia"/>
              </a:rPr>
              <a:t/>
            </a:r>
            <a:br>
              <a:rPr lang="tr-TR" dirty="0">
                <a:solidFill>
                  <a:prstClr val="black"/>
                </a:solidFill>
                <a:latin typeface="Constantia"/>
              </a:rPr>
            </a:br>
            <a:endParaRPr lang="tr-TR" dirty="0">
              <a:solidFill>
                <a:prstClr val="black"/>
              </a:solidFill>
              <a:latin typeface="Constantia"/>
            </a:endParaRPr>
          </a:p>
          <a:p>
            <a:pPr lvl="0">
              <a:spcBef>
                <a:spcPct val="20000"/>
              </a:spcBef>
              <a:buClr>
                <a:srgbClr val="0BD0D9"/>
              </a:buClr>
              <a:buSzPct val="95000"/>
            </a:pPr>
            <a:endParaRPr lang="tr-TR" b="1" dirty="0">
              <a:solidFill>
                <a:prstClr val="black"/>
              </a:solidFill>
              <a:latin typeface="Constantia"/>
            </a:endParaRPr>
          </a:p>
          <a:p>
            <a:pPr lvl="0">
              <a:spcBef>
                <a:spcPct val="20000"/>
              </a:spcBef>
              <a:buClr>
                <a:srgbClr val="0BD0D9"/>
              </a:buClr>
              <a:buSzPct val="95000"/>
            </a:pPr>
            <a:r>
              <a:rPr lang="tr-TR" b="1" dirty="0">
                <a:solidFill>
                  <a:prstClr val="black"/>
                </a:solidFill>
                <a:latin typeface="Constantia"/>
              </a:rPr>
              <a:t>6.Kurum kültürü                                               *</a:t>
            </a:r>
            <a:r>
              <a:rPr lang="tr-TR" dirty="0">
                <a:solidFill>
                  <a:prstClr val="black"/>
                </a:solidFill>
                <a:latin typeface="Constantia"/>
              </a:rPr>
              <a:t>Yetersiz iletişim</a:t>
            </a:r>
          </a:p>
          <a:p>
            <a:pPr lvl="0">
              <a:spcBef>
                <a:spcPct val="20000"/>
              </a:spcBef>
              <a:buClr>
                <a:srgbClr val="0BD0D9"/>
              </a:buClr>
              <a:buSzPct val="95000"/>
            </a:pPr>
            <a:r>
              <a:rPr lang="tr-TR" dirty="0">
                <a:solidFill>
                  <a:prstClr val="black"/>
                </a:solidFill>
                <a:latin typeface="Constantia"/>
              </a:rPr>
              <a:t>                                                                            *Sorunların çözümünde desteğin olmaması</a:t>
            </a:r>
            <a:br>
              <a:rPr lang="tr-TR" dirty="0">
                <a:solidFill>
                  <a:prstClr val="black"/>
                </a:solidFill>
                <a:latin typeface="Constantia"/>
              </a:rPr>
            </a:br>
            <a:r>
              <a:rPr lang="tr-TR" dirty="0">
                <a:solidFill>
                  <a:prstClr val="black"/>
                </a:solidFill>
                <a:latin typeface="Constantia"/>
              </a:rPr>
              <a:t/>
            </a:r>
            <a:br>
              <a:rPr lang="tr-TR" dirty="0">
                <a:solidFill>
                  <a:prstClr val="black"/>
                </a:solidFill>
                <a:latin typeface="Constantia"/>
              </a:rPr>
            </a:br>
            <a:r>
              <a:rPr lang="tr-TR" dirty="0">
                <a:solidFill>
                  <a:prstClr val="black"/>
                </a:solidFill>
                <a:latin typeface="Constantia"/>
              </a:rPr>
              <a:t>                                                                            *Kişisel gelişim için desteğin olmaması</a:t>
            </a:r>
            <a:br>
              <a:rPr lang="tr-TR" dirty="0">
                <a:solidFill>
                  <a:prstClr val="black"/>
                </a:solidFill>
                <a:latin typeface="Constantia"/>
              </a:rPr>
            </a:br>
            <a:r>
              <a:rPr lang="tr-TR" dirty="0">
                <a:solidFill>
                  <a:prstClr val="black"/>
                </a:solidFill>
                <a:latin typeface="Constantia"/>
              </a:rPr>
              <a:t>                                                                            *Şirket hedeflerinin çalışanlarca</a:t>
            </a:r>
          </a:p>
          <a:p>
            <a:pPr lvl="0">
              <a:spcBef>
                <a:spcPct val="20000"/>
              </a:spcBef>
              <a:buClr>
                <a:srgbClr val="0BD0D9"/>
              </a:buClr>
              <a:buSzPct val="95000"/>
            </a:pPr>
            <a:r>
              <a:rPr lang="tr-TR" dirty="0">
                <a:solidFill>
                  <a:prstClr val="black"/>
                </a:solidFill>
                <a:latin typeface="Constantia"/>
              </a:rPr>
              <a:t>                                                                              bilinmemesi, paylaşılmaması</a:t>
            </a:r>
          </a:p>
          <a:p>
            <a:pPr lvl="0">
              <a:spcBef>
                <a:spcPct val="20000"/>
              </a:spcBef>
              <a:buClr>
                <a:srgbClr val="0BD0D9"/>
              </a:buClr>
              <a:buSzPct val="95000"/>
            </a:pPr>
            <a:endParaRPr lang="tr-TR" dirty="0">
              <a:solidFill>
                <a:prstClr val="black"/>
              </a:solidFill>
              <a:latin typeface="Constantia"/>
            </a:endParaRPr>
          </a:p>
          <a:p>
            <a:pPr lvl="0">
              <a:spcBef>
                <a:spcPct val="20000"/>
              </a:spcBef>
              <a:buClr>
                <a:srgbClr val="0BD0D9"/>
              </a:buClr>
              <a:buSzPct val="95000"/>
            </a:pPr>
            <a:r>
              <a:rPr lang="tr-TR" dirty="0">
                <a:solidFill>
                  <a:prstClr val="black"/>
                </a:solidFill>
                <a:latin typeface="Constantia"/>
              </a:rPr>
              <a:t/>
            </a:r>
            <a:br>
              <a:rPr lang="tr-TR" dirty="0">
                <a:solidFill>
                  <a:prstClr val="black"/>
                </a:solidFill>
                <a:latin typeface="Constantia"/>
              </a:rPr>
            </a:br>
            <a:r>
              <a:rPr lang="tr-TR" dirty="0">
                <a:solidFill>
                  <a:prstClr val="black"/>
                </a:solidFill>
                <a:latin typeface="Constantia"/>
              </a:rPr>
              <a:t>                                                                           *Sosyal ya da fiziksel olarak izolasyon</a:t>
            </a:r>
          </a:p>
          <a:p>
            <a:pPr lvl="0">
              <a:spcBef>
                <a:spcPct val="20000"/>
              </a:spcBef>
              <a:buClr>
                <a:srgbClr val="0BD0D9"/>
              </a:buClr>
              <a:buSzPct val="95000"/>
            </a:pPr>
            <a:r>
              <a:rPr lang="tr-TR" b="1" dirty="0">
                <a:solidFill>
                  <a:prstClr val="black"/>
                </a:solidFill>
                <a:latin typeface="Constantia"/>
              </a:rPr>
              <a:t>7.Kişilerarası ilişkiler                                      </a:t>
            </a:r>
            <a:r>
              <a:rPr lang="tr-TR" dirty="0">
                <a:solidFill>
                  <a:prstClr val="black"/>
                </a:solidFill>
                <a:latin typeface="Constantia"/>
              </a:rPr>
              <a:t>*Çalışanlarla ya da yöneticilerle olan ilişkiler</a:t>
            </a:r>
            <a:br>
              <a:rPr lang="tr-TR" dirty="0">
                <a:solidFill>
                  <a:prstClr val="black"/>
                </a:solidFill>
                <a:latin typeface="Constantia"/>
              </a:rPr>
            </a:br>
            <a:r>
              <a:rPr lang="tr-TR" dirty="0">
                <a:solidFill>
                  <a:prstClr val="black"/>
                </a:solidFill>
                <a:latin typeface="Constantia"/>
              </a:rPr>
              <a:t>                                                                           *Kişilerarası çatışmalar</a:t>
            </a:r>
            <a:br>
              <a:rPr lang="tr-TR" dirty="0">
                <a:solidFill>
                  <a:prstClr val="black"/>
                </a:solidFill>
                <a:latin typeface="Constantia"/>
              </a:rPr>
            </a:br>
            <a:r>
              <a:rPr lang="tr-TR" dirty="0">
                <a:solidFill>
                  <a:prstClr val="black"/>
                </a:solidFill>
                <a:latin typeface="Constantia"/>
              </a:rPr>
              <a:t>                                                                           *Sosyal desteğin azlığı</a:t>
            </a:r>
          </a:p>
        </p:txBody>
      </p:sp>
    </p:spTree>
    <p:extLst>
      <p:ext uri="{BB962C8B-B14F-4D97-AF65-F5344CB8AC3E}">
        <p14:creationId xmlns:p14="http://schemas.microsoft.com/office/powerpoint/2010/main" val="102060334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5" name="İçerik Yer Tutucusu 2"/>
          <p:cNvSpPr txBox="1">
            <a:spLocks/>
          </p:cNvSpPr>
          <p:nvPr/>
        </p:nvSpPr>
        <p:spPr>
          <a:xfrm>
            <a:off x="395536" y="908720"/>
            <a:ext cx="4495800" cy="685800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0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18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ct val="20000"/>
              </a:spcBef>
              <a:spcAft>
                <a:spcPts val="0"/>
              </a:spcAft>
              <a:buClr>
                <a:srgbClr val="0BD0D9"/>
              </a:buClr>
              <a:buSzPct val="95000"/>
              <a:buFont typeface="Wingdings 2"/>
              <a:buChar char=""/>
              <a:tabLst/>
              <a:defRPr/>
            </a:pPr>
            <a:endParaRPr kumimoji="0" lang="tr-TR" sz="20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274320" marR="0" lvl="0" indent="-274320" algn="l" defTabSz="914400" rtl="0" eaLnBrk="1" fontAlgn="auto" latinLnBrk="0" hangingPunct="1">
              <a:lnSpc>
                <a:spcPct val="100000"/>
              </a:lnSpc>
              <a:spcBef>
                <a:spcPct val="20000"/>
              </a:spcBef>
              <a:spcAft>
                <a:spcPts val="0"/>
              </a:spcAft>
              <a:buClr>
                <a:srgbClr val="0BD0D9"/>
              </a:buClr>
              <a:buSzPct val="95000"/>
              <a:buFont typeface="Wingdings 2"/>
              <a:buChar char=""/>
              <a:tabLst/>
              <a:defRPr/>
            </a:pPr>
            <a:endParaRPr kumimoji="0" lang="tr-TR" sz="20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000" b="1" i="0" u="none" strike="noStrike" kern="1200" cap="none" spc="0" normalizeH="0" baseline="0" noProof="0" dirty="0" smtClean="0">
                <a:ln>
                  <a:noFill/>
                </a:ln>
                <a:solidFill>
                  <a:sysClr val="windowText" lastClr="000000"/>
                </a:solidFill>
                <a:effectLst/>
                <a:uLnTx/>
                <a:uFillTx/>
                <a:latin typeface="Constantia"/>
                <a:ea typeface="+mn-ea"/>
                <a:cs typeface="+mn-cs"/>
              </a:rPr>
              <a:t>8.İşyerindeki görev</a:t>
            </a:r>
          </a:p>
          <a:p>
            <a:pPr marL="274320" marR="0" lvl="0" indent="-274320" algn="l" defTabSz="914400" rtl="0" eaLnBrk="1" fontAlgn="auto" latinLnBrk="0" hangingPunct="1">
              <a:lnSpc>
                <a:spcPct val="100000"/>
              </a:lnSpc>
              <a:spcBef>
                <a:spcPct val="20000"/>
              </a:spcBef>
              <a:spcAft>
                <a:spcPts val="0"/>
              </a:spcAft>
              <a:buClr>
                <a:srgbClr val="0BD0D9"/>
              </a:buClr>
              <a:buSzPct val="95000"/>
              <a:buFont typeface="Wingdings 2"/>
              <a:buChar char=""/>
              <a:tabLst/>
              <a:defRPr/>
            </a:pPr>
            <a:endParaRPr kumimoji="0" lang="tr-TR" sz="20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274320" marR="0" lvl="0" indent="-274320" algn="l" defTabSz="914400" rtl="0" eaLnBrk="1" fontAlgn="auto" latinLnBrk="0" hangingPunct="1">
              <a:lnSpc>
                <a:spcPct val="100000"/>
              </a:lnSpc>
              <a:spcBef>
                <a:spcPct val="20000"/>
              </a:spcBef>
              <a:spcAft>
                <a:spcPts val="0"/>
              </a:spcAft>
              <a:buClr>
                <a:srgbClr val="0BD0D9"/>
              </a:buClr>
              <a:buSzPct val="95000"/>
              <a:buFont typeface="Wingdings 2"/>
              <a:buChar char=""/>
              <a:tabLst/>
              <a:defRPr/>
            </a:pPr>
            <a:endParaRPr kumimoji="0" lang="tr-TR" sz="20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000" b="0" i="0" u="none" strike="noStrike" kern="1200" cap="none" spc="0" normalizeH="0" baseline="0" noProof="0" dirty="0" smtClean="0">
                <a:ln>
                  <a:noFill/>
                </a:ln>
                <a:solidFill>
                  <a:sysClr val="windowText" lastClr="000000"/>
                </a:solidFill>
                <a:effectLst/>
                <a:uLnTx/>
                <a:uFillTx/>
                <a:latin typeface="Constantia"/>
                <a:ea typeface="+mn-ea"/>
                <a:cs typeface="+mn-cs"/>
              </a:rPr>
              <a:t/>
            </a:r>
            <a:br>
              <a:rPr kumimoji="0" lang="tr-TR" sz="2000" b="0" i="0" u="none" strike="noStrike" kern="1200" cap="none" spc="0" normalizeH="0" baseline="0" noProof="0" dirty="0" smtClean="0">
                <a:ln>
                  <a:noFill/>
                </a:ln>
                <a:solidFill>
                  <a:sysClr val="windowText" lastClr="000000"/>
                </a:solidFill>
                <a:effectLst/>
                <a:uLnTx/>
                <a:uFillTx/>
                <a:latin typeface="Constantia"/>
                <a:ea typeface="+mn-ea"/>
                <a:cs typeface="+mn-cs"/>
              </a:rPr>
            </a:br>
            <a:r>
              <a:rPr kumimoji="0" lang="tr-TR" sz="2000" b="0" i="0" u="none" strike="noStrike" kern="1200" cap="none" spc="0" normalizeH="0" baseline="0" noProof="0" dirty="0" smtClean="0">
                <a:ln>
                  <a:noFill/>
                </a:ln>
                <a:solidFill>
                  <a:sysClr val="windowText" lastClr="000000"/>
                </a:solidFill>
                <a:effectLst/>
                <a:uLnTx/>
                <a:uFillTx/>
                <a:latin typeface="Constantia"/>
                <a:ea typeface="+mn-ea"/>
                <a:cs typeface="+mn-cs"/>
              </a:rPr>
              <a:t/>
            </a:r>
            <a:br>
              <a:rPr kumimoji="0" lang="tr-TR" sz="2000" b="0" i="0" u="none" strike="noStrike" kern="1200" cap="none" spc="0" normalizeH="0" baseline="0" noProof="0" dirty="0" smtClean="0">
                <a:ln>
                  <a:noFill/>
                </a:ln>
                <a:solidFill>
                  <a:sysClr val="windowText" lastClr="000000"/>
                </a:solidFill>
                <a:effectLst/>
                <a:uLnTx/>
                <a:uFillTx/>
                <a:latin typeface="Constantia"/>
                <a:ea typeface="+mn-ea"/>
                <a:cs typeface="+mn-cs"/>
              </a:rPr>
            </a:br>
            <a:r>
              <a:rPr kumimoji="0" lang="tr-TR" sz="2000" b="1" i="0" u="none" strike="noStrike" kern="1200" cap="none" spc="0" normalizeH="0" baseline="0" noProof="0" dirty="0" smtClean="0">
                <a:ln>
                  <a:noFill/>
                </a:ln>
                <a:solidFill>
                  <a:sysClr val="windowText" lastClr="000000"/>
                </a:solidFill>
                <a:effectLst/>
                <a:uLnTx/>
                <a:uFillTx/>
                <a:latin typeface="Constantia"/>
                <a:ea typeface="+mn-ea"/>
                <a:cs typeface="+mn-cs"/>
              </a:rPr>
              <a:t>9.Kariyer gelişimi</a:t>
            </a:r>
            <a:br>
              <a:rPr kumimoji="0" lang="tr-TR" sz="2000" b="1" i="0" u="none" strike="noStrike" kern="1200" cap="none" spc="0" normalizeH="0" baseline="0" noProof="0" dirty="0" smtClean="0">
                <a:ln>
                  <a:noFill/>
                </a:ln>
                <a:solidFill>
                  <a:sysClr val="windowText" lastClr="000000"/>
                </a:solidFill>
                <a:effectLst/>
                <a:uLnTx/>
                <a:uFillTx/>
                <a:latin typeface="Constantia"/>
                <a:ea typeface="+mn-ea"/>
                <a:cs typeface="+mn-cs"/>
              </a:rPr>
            </a:br>
            <a:endParaRPr kumimoji="0" lang="tr-TR" sz="2000" b="1"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000" b="1" i="0" u="none" strike="noStrike" kern="1200" cap="none" spc="0" normalizeH="0" baseline="0" noProof="0" dirty="0" smtClean="0">
                <a:ln>
                  <a:noFill/>
                </a:ln>
                <a:solidFill>
                  <a:sysClr val="windowText" lastClr="000000"/>
                </a:solidFill>
                <a:effectLst/>
                <a:uLnTx/>
                <a:uFillTx/>
                <a:latin typeface="Constantia"/>
                <a:ea typeface="+mn-ea"/>
                <a:cs typeface="+mn-cs"/>
              </a:rPr>
              <a:t>10.İş ve iş dışı yaşam etkileşimi</a:t>
            </a:r>
            <a:br>
              <a:rPr kumimoji="0" lang="tr-TR" sz="2000" b="1" i="0" u="none" strike="noStrike" kern="1200" cap="none" spc="0" normalizeH="0" baseline="0" noProof="0" dirty="0" smtClean="0">
                <a:ln>
                  <a:noFill/>
                </a:ln>
                <a:solidFill>
                  <a:sysClr val="windowText" lastClr="000000"/>
                </a:solidFill>
                <a:effectLst/>
                <a:uLnTx/>
                <a:uFillTx/>
                <a:latin typeface="Constantia"/>
                <a:ea typeface="+mn-ea"/>
                <a:cs typeface="+mn-cs"/>
              </a:rPr>
            </a:br>
            <a:endParaRPr kumimoji="0" lang="tr-TR" sz="2000" b="1" i="0" u="none" strike="noStrike" kern="1200" cap="none" spc="0" normalizeH="0" baseline="0" noProof="0" dirty="0">
              <a:ln>
                <a:noFill/>
              </a:ln>
              <a:solidFill>
                <a:sysClr val="windowText" lastClr="000000"/>
              </a:solidFill>
              <a:effectLst/>
              <a:uLnTx/>
              <a:uFillTx/>
              <a:latin typeface="Constantia"/>
              <a:ea typeface="+mn-ea"/>
              <a:cs typeface="+mn-cs"/>
            </a:endParaRPr>
          </a:p>
        </p:txBody>
      </p:sp>
      <p:sp>
        <p:nvSpPr>
          <p:cNvPr id="6" name="İçerik Yer Tutucusu 4"/>
          <p:cNvSpPr txBox="1">
            <a:spLocks/>
          </p:cNvSpPr>
          <p:nvPr/>
        </p:nvSpPr>
        <p:spPr>
          <a:xfrm>
            <a:off x="4498903" y="620688"/>
            <a:ext cx="4495800" cy="6858000"/>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0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18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t/>
            </a:r>
            <a:b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br>
            <a:endPar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t>*Rol belirsizliği</a:t>
            </a:r>
            <a:b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br>
            <a: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t>*Rol çatışmaları</a:t>
            </a:r>
            <a:b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br>
            <a: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t>*İnsanlara ilişkin sorumluluklar</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endParaRPr>
          </a:p>
          <a:p>
            <a:pPr marL="274320" marR="0" lvl="0" indent="-274320" algn="l" defTabSz="914400" rtl="0" eaLnBrk="1" fontAlgn="auto" latinLnBrk="0" hangingPunct="1">
              <a:lnSpc>
                <a:spcPct val="100000"/>
              </a:lnSpc>
              <a:spcBef>
                <a:spcPct val="20000"/>
              </a:spcBef>
              <a:spcAft>
                <a:spcPts val="0"/>
              </a:spcAft>
              <a:buClr>
                <a:srgbClr val="0BD0D9"/>
              </a:buClr>
              <a:buSzPct val="95000"/>
              <a:buFont typeface="Wingdings 2"/>
              <a:buChar char=""/>
              <a:tabLst/>
              <a:defRPr/>
            </a:pPr>
            <a:endPar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t>*Terfilerin olmaması ya da belirsiz olması</a:t>
            </a:r>
            <a:b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br>
            <a: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t>*Düşük ücretler</a:t>
            </a:r>
            <a:b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br>
            <a: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t>*İş güvencesinin olmaması</a:t>
            </a:r>
            <a:b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br>
            <a: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t>*İşin sosyal değerinin düşük olması</a:t>
            </a:r>
            <a:b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br>
            <a:endPar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t>*İş ve ev yaşamının birbiriyle çelişmesi</a:t>
            </a:r>
            <a:b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br>
            <a: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t>*Evdeki desteklerin azlığı</a:t>
            </a:r>
            <a:b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br>
            <a:r>
              <a:rPr kumimoji="0" lang="tr-TR" sz="2000" b="0" i="0" u="none" strike="noStrike" kern="1200" cap="none" spc="0" normalizeH="0" baseline="0" noProof="0" smtClean="0">
                <a:ln>
                  <a:noFill/>
                </a:ln>
                <a:solidFill>
                  <a:sysClr val="windowText" lastClr="000000"/>
                </a:solidFill>
                <a:effectLst/>
                <a:uLnTx/>
                <a:uFillTx/>
                <a:latin typeface="Constantia"/>
                <a:ea typeface="+mn-ea"/>
                <a:cs typeface="+mn-cs"/>
              </a:rPr>
              <a:t>*Çift kariyer sorunları</a:t>
            </a:r>
            <a:endParaRPr kumimoji="0" lang="tr-TR" sz="2000" b="0" i="0" u="none" strike="noStrike" kern="1200" cap="none" spc="0" normalizeH="0" baseline="0" noProof="0" dirty="0">
              <a:ln>
                <a:noFill/>
              </a:ln>
              <a:solidFill>
                <a:sysClr val="windowText" lastClr="000000"/>
              </a:solidFill>
              <a:effectLst/>
              <a:uLnTx/>
              <a:uFillTx/>
              <a:latin typeface="Constantia"/>
              <a:ea typeface="+mn-ea"/>
              <a:cs typeface="+mn-cs"/>
            </a:endParaRPr>
          </a:p>
        </p:txBody>
      </p:sp>
    </p:spTree>
    <p:extLst>
      <p:ext uri="{BB962C8B-B14F-4D97-AF65-F5344CB8AC3E}">
        <p14:creationId xmlns:p14="http://schemas.microsoft.com/office/powerpoint/2010/main" val="1569154858"/>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7" name="Title 4"/>
          <p:cNvSpPr txBox="1">
            <a:spLocks/>
          </p:cNvSpPr>
          <p:nvPr/>
        </p:nvSpPr>
        <p:spPr>
          <a:xfrm>
            <a:off x="701424" y="1340768"/>
            <a:ext cx="8229600" cy="6429396"/>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İ</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nsan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bedeninin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sistem</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incelenmesinin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önemini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ilk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fark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eden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bilim</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adamlarından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Walter Bradford </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Cannon</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(1871-1945)</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19</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26’da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insan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or</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g</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anizmasının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kendi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ç</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den</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g</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esindeki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süreklili</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ğ</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koruma</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(homeostaz)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özelli</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ğ</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inden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söz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etmi</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ş</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bedenin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karşısında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gösterdi</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ğ</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sava</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ş</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da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ç</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p</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kisine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ili</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ş</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kin ilk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ara</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ş</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tırmaları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p</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mıştır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Stres teorisinin kurucusu Hans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Sel</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y</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e</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(1907-1982) ise                                                                              </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1936’da </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y</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a</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p</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tı</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ğ</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dizi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dene</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y</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den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sonra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“Genel U</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y</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um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Sendromu</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adını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verdi</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ğ</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süreci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tanımlamı</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ş</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tır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Bu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sendrom</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bedenin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kar</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şı</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sında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3 a</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ş</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amada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p</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g</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österdiğini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ç</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ıklamaktadır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Bunlar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alarm,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direnme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tükenme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aşamalarıdır</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a:t>
            </a:r>
            <a:r>
              <a:rPr kumimoji="0" lang="tr-TR" sz="2000" b="0" i="0" u="none" strike="noStrike" kern="1200" cap="none" spc="0" normalizeH="0" baseline="0" noProof="0" dirty="0" smtClean="0">
                <a:ln>
                  <a:noFill/>
                </a:ln>
                <a:solidFill>
                  <a:srgbClr val="04617B"/>
                </a:solidFill>
                <a:effectLst/>
                <a:uLnTx/>
                <a:uFillTx/>
                <a:latin typeface="Calibri"/>
                <a:ea typeface="+mj-ea"/>
                <a:cs typeface="+mj-cs"/>
              </a:rPr>
              <a:t/>
            </a:r>
            <a:br>
              <a:rPr kumimoji="0" lang="tr-TR" sz="2000" b="0" i="0" u="none" strike="noStrike" kern="1200" cap="none" spc="0" normalizeH="0" baseline="0" noProof="0" dirty="0" smtClean="0">
                <a:ln>
                  <a:noFill/>
                </a:ln>
                <a:solidFill>
                  <a:srgbClr val="04617B"/>
                </a:solidFill>
                <a:effectLst/>
                <a:uLnTx/>
                <a:uFillTx/>
                <a:latin typeface="Calibri"/>
                <a:ea typeface="+mj-ea"/>
                <a:cs typeface="+mj-cs"/>
              </a:rPr>
            </a:br>
            <a:r>
              <a:rPr kumimoji="0" lang="tr-TR" sz="2000" b="0" i="0" u="none" strike="noStrike" kern="1200" cap="none" spc="0" normalizeH="0" baseline="0" noProof="0" dirty="0" smtClean="0">
                <a:ln>
                  <a:noFill/>
                </a:ln>
                <a:solidFill>
                  <a:srgbClr val="04617B"/>
                </a:solidFill>
                <a:effectLst/>
                <a:uLnTx/>
                <a:uFillTx/>
                <a:latin typeface="Calibri"/>
                <a:ea typeface="+mj-ea"/>
                <a:cs typeface="+mj-cs"/>
              </a:rPr>
              <a:t/>
            </a:r>
            <a:br>
              <a:rPr kumimoji="0" lang="tr-TR" sz="2000" b="0" i="0" u="none" strike="noStrike" kern="1200" cap="none" spc="0" normalizeH="0" baseline="0" noProof="0" dirty="0" smtClean="0">
                <a:ln>
                  <a:noFill/>
                </a:ln>
                <a:solidFill>
                  <a:srgbClr val="04617B"/>
                </a:solidFill>
                <a:effectLst/>
                <a:uLnTx/>
                <a:uFillTx/>
                <a:latin typeface="Calibri"/>
                <a:ea typeface="+mj-ea"/>
                <a:cs typeface="+mj-cs"/>
              </a:rPr>
            </a:br>
            <a:r>
              <a:rPr kumimoji="0" lang="tr-TR" sz="2000" b="0" i="0" u="none" strike="noStrike" kern="1200" cap="none" spc="0" normalizeH="0" baseline="0" noProof="0" dirty="0" smtClean="0">
                <a:ln>
                  <a:noFill/>
                </a:ln>
                <a:solidFill>
                  <a:srgbClr val="04617B"/>
                </a:solidFill>
                <a:effectLst/>
                <a:uLnTx/>
                <a:uFillTx/>
                <a:latin typeface="Calibri"/>
                <a:ea typeface="+mj-ea"/>
                <a:cs typeface="+mj-cs"/>
              </a:rPr>
              <a:t/>
            </a:r>
            <a:br>
              <a:rPr kumimoji="0" lang="tr-TR" sz="2000" b="0" i="0" u="none" strike="noStrike" kern="1200" cap="none" spc="0" normalizeH="0" baseline="0" noProof="0" dirty="0" smtClean="0">
                <a:ln>
                  <a:noFill/>
                </a:ln>
                <a:solidFill>
                  <a:srgbClr val="04617B"/>
                </a:solidFill>
                <a:effectLst/>
                <a:uLnTx/>
                <a:uFillTx/>
                <a:latin typeface="Calibri"/>
                <a:ea typeface="+mj-ea"/>
                <a:cs typeface="+mj-cs"/>
              </a:rPr>
            </a:br>
            <a:r>
              <a:rPr kumimoji="0" lang="tr-TR" sz="2000" b="0" i="0" u="none" strike="noStrike" kern="1200" cap="none" spc="0" normalizeH="0" baseline="0" noProof="0" dirty="0" smtClean="0">
                <a:ln>
                  <a:noFill/>
                </a:ln>
                <a:solidFill>
                  <a:srgbClr val="04617B"/>
                </a:solidFill>
                <a:effectLst/>
                <a:uLnTx/>
                <a:uFillTx/>
                <a:latin typeface="Calibri"/>
                <a:ea typeface="+mj-ea"/>
                <a:cs typeface="+mj-cs"/>
              </a:rPr>
              <a:t/>
            </a:r>
            <a:br>
              <a:rPr kumimoji="0" lang="tr-TR" sz="2000" b="0" i="0" u="none" strike="noStrike" kern="1200" cap="none" spc="0" normalizeH="0" baseline="0" noProof="0" dirty="0" smtClean="0">
                <a:ln>
                  <a:noFill/>
                </a:ln>
                <a:solidFill>
                  <a:srgbClr val="04617B"/>
                </a:solidFill>
                <a:effectLst/>
                <a:uLnTx/>
                <a:uFillTx/>
                <a:latin typeface="Calibri"/>
                <a:ea typeface="+mj-ea"/>
                <a:cs typeface="+mj-cs"/>
              </a:rPr>
            </a:br>
            <a:r>
              <a:rPr kumimoji="0" lang="tr-TR" sz="2000" b="0" i="0" u="none" strike="noStrike" kern="1200" cap="none" spc="0" normalizeH="0" baseline="0" noProof="0" dirty="0" smtClean="0">
                <a:ln>
                  <a:noFill/>
                </a:ln>
                <a:solidFill>
                  <a:srgbClr val="04617B"/>
                </a:solidFill>
                <a:effectLst/>
                <a:uLnTx/>
                <a:uFillTx/>
                <a:latin typeface="Calibri"/>
                <a:ea typeface="+mj-ea"/>
                <a:cs typeface="+mj-cs"/>
              </a:rPr>
              <a:t/>
            </a:r>
            <a:br>
              <a:rPr kumimoji="0" lang="tr-TR" sz="2000" b="0" i="0" u="none" strike="noStrike" kern="1200" cap="none" spc="0" normalizeH="0" baseline="0" noProof="0" dirty="0" smtClean="0">
                <a:ln>
                  <a:noFill/>
                </a:ln>
                <a:solidFill>
                  <a:srgbClr val="04617B"/>
                </a:solidFill>
                <a:effectLst/>
                <a:uLnTx/>
                <a:uFillTx/>
                <a:latin typeface="Calibri"/>
                <a:ea typeface="+mj-ea"/>
                <a:cs typeface="+mj-cs"/>
              </a:rPr>
            </a:br>
            <a:r>
              <a:rPr kumimoji="0" lang="tr-TR" sz="2000" b="0" i="0" u="none" strike="noStrike" kern="1200" cap="none" spc="0" normalizeH="0" baseline="0" noProof="0" dirty="0" smtClean="0">
                <a:ln>
                  <a:noFill/>
                </a:ln>
                <a:solidFill>
                  <a:srgbClr val="04617B"/>
                </a:solidFill>
                <a:effectLst/>
                <a:uLnTx/>
                <a:uFillTx/>
                <a:latin typeface="Calibri"/>
                <a:ea typeface="+mj-ea"/>
                <a:cs typeface="+mj-cs"/>
              </a:rPr>
              <a:t/>
            </a:r>
            <a:br>
              <a:rPr kumimoji="0" lang="tr-TR" sz="2000" b="0" i="0" u="none" strike="noStrike" kern="1200" cap="none" spc="0" normalizeH="0" baseline="0" noProof="0" dirty="0" smtClean="0">
                <a:ln>
                  <a:noFill/>
                </a:ln>
                <a:solidFill>
                  <a:srgbClr val="04617B"/>
                </a:solidFill>
                <a:effectLst/>
                <a:uLnTx/>
                <a:uFillTx/>
                <a:latin typeface="Calibri"/>
                <a:ea typeface="+mj-ea"/>
                <a:cs typeface="+mj-cs"/>
              </a:rPr>
            </a:br>
            <a:endParaRPr kumimoji="0" lang="en-US" sz="2000" b="1" i="0" u="none" strike="noStrike" kern="1200" cap="none" spc="0" normalizeH="0" baseline="0" noProof="0" dirty="0">
              <a:ln>
                <a:noFill/>
              </a:ln>
              <a:solidFill>
                <a:srgbClr val="04617B"/>
              </a:solidFill>
              <a:effectLst/>
              <a:uLnTx/>
              <a:uFillTx/>
              <a:latin typeface="Calibri"/>
              <a:ea typeface="+mj-ea"/>
              <a:cs typeface="+mj-cs"/>
            </a:endParaRPr>
          </a:p>
        </p:txBody>
      </p:sp>
    </p:spTree>
    <p:extLst>
      <p:ext uri="{BB962C8B-B14F-4D97-AF65-F5344CB8AC3E}">
        <p14:creationId xmlns:p14="http://schemas.microsoft.com/office/powerpoint/2010/main" val="347197323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5" name="Title 4"/>
          <p:cNvSpPr txBox="1">
            <a:spLocks/>
          </p:cNvSpPr>
          <p:nvPr/>
        </p:nvSpPr>
        <p:spPr>
          <a:xfrm>
            <a:off x="395536" y="1700808"/>
            <a:ext cx="8229600" cy="4214842"/>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1" u="none" strike="noStrike" kern="1200" cap="none" spc="0" normalizeH="0" baseline="0" noProof="0" dirty="0" smtClean="0">
                <a:ln>
                  <a:noFill/>
                </a:ln>
                <a:solidFill>
                  <a:schemeClr val="tx1"/>
                </a:solidFill>
                <a:effectLst/>
                <a:uLnTx/>
                <a:uFillTx/>
                <a:latin typeface="Calibri"/>
                <a:ea typeface="+mj-ea"/>
                <a:cs typeface="+mj-cs"/>
              </a:rPr>
              <a:t>Alarm </a:t>
            </a:r>
            <a:r>
              <a:rPr kumimoji="0" lang="en-US" sz="2000" b="1" i="1" u="none" strike="noStrike" kern="1200" cap="none" spc="0" normalizeH="0" baseline="0" noProof="0" dirty="0" err="1" smtClean="0">
                <a:ln>
                  <a:noFill/>
                </a:ln>
                <a:solidFill>
                  <a:schemeClr val="tx1"/>
                </a:solidFill>
                <a:effectLst/>
                <a:uLnTx/>
                <a:uFillTx/>
                <a:latin typeface="Calibri"/>
                <a:ea typeface="+mj-ea"/>
                <a:cs typeface="+mj-cs"/>
              </a:rPr>
              <a:t>Aşaması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Birey</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kaynağı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karşılaştığında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sempatik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sinir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sisteminin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etkin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hale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gelmesi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nedeniyle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beden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savaş</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da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kaç</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tepkisi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gösterir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Savaş</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da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kaç</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tepkisi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sırasında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bedende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oluşan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fiziksel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kimyasal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değişmeler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sonucunda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kişi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kaynağı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yüzleşmeye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da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kaçmaya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hazır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hale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gelir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Bu durum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kalp</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atışlarının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hızlanması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tansiyonun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yükselmesi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solunumun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hızlanması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ani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adrenalin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salgılanması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biçiminde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gelişir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Savaş</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da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kaç</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tepkisinin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ortaya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çıktığı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aşama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"alarm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aşaması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adlandırılır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Bu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aşamada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neden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kaynaklar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bunların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yoğunluğu</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arttığı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ölçüde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eğrisi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hızla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normal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direnç</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düzeyinin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üzerine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çıkarak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normal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davranıştan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sapmanın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ilk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işaretleri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verilmeye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başlanır</a:t>
            </a:r>
            <a:endParaRPr kumimoji="0" lang="en-US" sz="2000" b="0" i="0" u="none" strike="noStrike" kern="1200" cap="none" spc="0" normalizeH="0" baseline="0" noProof="0" dirty="0">
              <a:ln>
                <a:noFill/>
              </a:ln>
              <a:solidFill>
                <a:schemeClr val="tx1"/>
              </a:solidFill>
              <a:effectLst/>
              <a:uLnTx/>
              <a:uFillTx/>
              <a:latin typeface="Calibri"/>
              <a:ea typeface="+mj-ea"/>
              <a:cs typeface="+mj-cs"/>
            </a:endParaRPr>
          </a:p>
        </p:txBody>
      </p:sp>
    </p:spTree>
    <p:extLst>
      <p:ext uri="{BB962C8B-B14F-4D97-AF65-F5344CB8AC3E}">
        <p14:creationId xmlns:p14="http://schemas.microsoft.com/office/powerpoint/2010/main" val="86674976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6" name="Title 1"/>
          <p:cNvSpPr txBox="1">
            <a:spLocks/>
          </p:cNvSpPr>
          <p:nvPr/>
        </p:nvSpPr>
        <p:spPr>
          <a:xfrm>
            <a:off x="467544" y="1381014"/>
            <a:ext cx="8229600" cy="3857652"/>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1" u="none" strike="noStrike" kern="1200" cap="none" spc="0" normalizeH="0" baseline="0" noProof="0" dirty="0" err="1" smtClean="0">
                <a:ln>
                  <a:noFill/>
                </a:ln>
                <a:solidFill>
                  <a:schemeClr val="tx1"/>
                </a:solidFill>
                <a:effectLst/>
                <a:uLnTx/>
                <a:uFillTx/>
                <a:latin typeface="Calibri"/>
                <a:ea typeface="+mj-ea"/>
                <a:cs typeface="+mj-cs"/>
              </a:rPr>
              <a:t>Direnme</a:t>
            </a:r>
            <a:r>
              <a:rPr kumimoji="0" lang="en-US" sz="2000" b="1" i="1"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1" u="none" strike="noStrike" kern="1200" cap="none" spc="0" normalizeH="0" baseline="0" noProof="0" dirty="0" err="1" smtClean="0">
                <a:ln>
                  <a:noFill/>
                </a:ln>
                <a:solidFill>
                  <a:schemeClr val="tx1"/>
                </a:solidFill>
                <a:effectLst/>
                <a:uLnTx/>
                <a:uFillTx/>
                <a:latin typeface="Calibri"/>
                <a:ea typeface="+mj-ea"/>
                <a:cs typeface="+mj-cs"/>
              </a:rPr>
              <a:t>Aşaması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Alarm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aşamasını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uyum</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da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direnme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aşaması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izler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kaynağına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uyum</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sağlanırsa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her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şey</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normale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döner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Bu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aşamada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kaybedilen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enerji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yeniden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kazanılmaya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bedendeki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tahribat</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giderilmeye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çalışılır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Kalp</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atışı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tansiyon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solunum</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düzene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girer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gerilimi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azalır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Direnme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aşamasında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birey</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karşı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koymak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elinden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gelen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tüm</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gayreti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ortaya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koyar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stresli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insanın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davranışlarını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gösterir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Belirli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süre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bireyin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davranışlarında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yaşantısında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bu</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durum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gözlenebili</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r.</a:t>
            </a:r>
            <a:endParaRPr kumimoji="0" lang="en-US" sz="2000" b="0" i="0" u="none" strike="noStrike" kern="1200" cap="none" spc="0" normalizeH="0" baseline="0" noProof="0" dirty="0">
              <a:ln>
                <a:noFill/>
              </a:ln>
              <a:solidFill>
                <a:schemeClr val="tx1"/>
              </a:solidFill>
              <a:effectLst/>
              <a:uLnTx/>
              <a:uFillTx/>
              <a:latin typeface="Calibri"/>
              <a:ea typeface="+mj-ea"/>
              <a:cs typeface="+mj-cs"/>
            </a:endParaRPr>
          </a:p>
        </p:txBody>
      </p:sp>
    </p:spTree>
    <p:extLst>
      <p:ext uri="{BB962C8B-B14F-4D97-AF65-F5344CB8AC3E}">
        <p14:creationId xmlns:p14="http://schemas.microsoft.com/office/powerpoint/2010/main" val="2172328287"/>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5" name="Title 1"/>
          <p:cNvSpPr txBox="1">
            <a:spLocks/>
          </p:cNvSpPr>
          <p:nvPr/>
        </p:nvSpPr>
        <p:spPr>
          <a:xfrm>
            <a:off x="611560" y="1772816"/>
            <a:ext cx="8229600" cy="3857652"/>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1" u="none" strike="noStrike" kern="1200" cap="none" spc="0" normalizeH="0" baseline="0" noProof="0" dirty="0" err="1" smtClean="0">
                <a:ln>
                  <a:noFill/>
                </a:ln>
                <a:solidFill>
                  <a:schemeClr val="tx1"/>
                </a:solidFill>
                <a:effectLst/>
                <a:uLnTx/>
                <a:uFillTx/>
                <a:latin typeface="Calibri"/>
                <a:ea typeface="+mj-ea"/>
                <a:cs typeface="+mj-cs"/>
              </a:rPr>
              <a:t>Tükenme</a:t>
            </a:r>
            <a:r>
              <a:rPr kumimoji="0" lang="en-US" sz="2000" b="1" i="1"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1" u="none" strike="noStrike" kern="1200" cap="none" spc="0" normalizeH="0" baseline="0" noProof="0" dirty="0" err="1" smtClean="0">
                <a:ln>
                  <a:noFill/>
                </a:ln>
                <a:solidFill>
                  <a:schemeClr val="tx1"/>
                </a:solidFill>
                <a:effectLst/>
                <a:uLnTx/>
                <a:uFillTx/>
                <a:latin typeface="Calibri"/>
                <a:ea typeface="+mj-ea"/>
                <a:cs typeface="+mj-cs"/>
              </a:rPr>
              <a:t>Aşaması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Direnme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aşamasındaki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gerilim</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kaynakları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bunların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yoğunluk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dereceleri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azalmadığı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sürece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da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artış</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gösterdikleri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durumlarda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bireyin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gayreti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kırılır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davranışlarında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ciddi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derecede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sapmalar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hayal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kırıklıklarının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yaşandığı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evreye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girilir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Eğer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kaynağı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başa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çıkılamaz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uyum</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sağlanamaz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ise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fiziksel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kaynaklar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kullanılamaz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tükenme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aşamasına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geçilir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Kişi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tükenmiştir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kaynağı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hala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mevcuttur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Bu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aşamada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uzun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süreli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kaynakları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mücadele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edilemez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kişi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başka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kaynaklarının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etkilerine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de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açık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hale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gelir</a:t>
            </a:r>
            <a:endParaRPr kumimoji="0" lang="en-US" sz="2000" b="0" i="0" u="none" strike="noStrike" kern="1200" cap="none" spc="0" normalizeH="0" baseline="0" noProof="0" dirty="0">
              <a:ln>
                <a:noFill/>
              </a:ln>
              <a:solidFill>
                <a:schemeClr val="tx1"/>
              </a:solidFill>
              <a:effectLst/>
              <a:uLnTx/>
              <a:uFillTx/>
              <a:latin typeface="Calibri"/>
              <a:ea typeface="+mj-ea"/>
              <a:cs typeface="+mj-cs"/>
            </a:endParaRPr>
          </a:p>
        </p:txBody>
      </p:sp>
    </p:spTree>
    <p:extLst>
      <p:ext uri="{BB962C8B-B14F-4D97-AF65-F5344CB8AC3E}">
        <p14:creationId xmlns:p14="http://schemas.microsoft.com/office/powerpoint/2010/main" val="469764694"/>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0" y="-5"/>
          <a:ext cx="9144000" cy="6858005"/>
        </p:xfrm>
        <a:graphic>
          <a:graphicData uri="http://schemas.openxmlformats.org/drawingml/2006/table">
            <a:tbl>
              <a:tblPr firstRow="1" bandRow="1">
                <a:tableStyleId>{5C22544A-7EE6-4342-B048-85BDC9FD1C3A}</a:tableStyleId>
              </a:tblPr>
              <a:tblGrid>
                <a:gridCol w="1981800">
                  <a:extLst>
                    <a:ext uri="{9D8B030D-6E8A-4147-A177-3AD203B41FA5}">
                      <a16:colId xmlns:a16="http://schemas.microsoft.com/office/drawing/2014/main" val="20000"/>
                    </a:ext>
                  </a:extLst>
                </a:gridCol>
                <a:gridCol w="1981800">
                  <a:extLst>
                    <a:ext uri="{9D8B030D-6E8A-4147-A177-3AD203B41FA5}">
                      <a16:colId xmlns:a16="http://schemas.microsoft.com/office/drawing/2014/main" val="20001"/>
                    </a:ext>
                  </a:extLst>
                </a:gridCol>
                <a:gridCol w="1981800">
                  <a:extLst>
                    <a:ext uri="{9D8B030D-6E8A-4147-A177-3AD203B41FA5}">
                      <a16:colId xmlns:a16="http://schemas.microsoft.com/office/drawing/2014/main" val="20002"/>
                    </a:ext>
                  </a:extLst>
                </a:gridCol>
                <a:gridCol w="3198600">
                  <a:extLst>
                    <a:ext uri="{9D8B030D-6E8A-4147-A177-3AD203B41FA5}">
                      <a16:colId xmlns:a16="http://schemas.microsoft.com/office/drawing/2014/main" val="20003"/>
                    </a:ext>
                  </a:extLst>
                </a:gridCol>
              </a:tblGrid>
              <a:tr h="4819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err="1" smtClean="0"/>
                        <a:t>Fiziksel</a:t>
                      </a:r>
                      <a:r>
                        <a:rPr lang="en-US" sz="1000" dirty="0" smtClean="0"/>
                        <a:t> </a:t>
                      </a:r>
                      <a:r>
                        <a:rPr lang="en-US" sz="1000" dirty="0" err="1" smtClean="0"/>
                        <a:t>Belirtiler</a:t>
                      </a:r>
                      <a:endParaRPr lang="tr-TR" sz="1000" dirty="0" smtClean="0"/>
                    </a:p>
                    <a:p>
                      <a:endParaRPr lang="en-US" sz="1000" dirty="0"/>
                    </a:p>
                  </a:txBody>
                  <a:tcPr/>
                </a:tc>
                <a:tc>
                  <a:txBody>
                    <a:bodyPr/>
                    <a:lstStyle/>
                    <a:p>
                      <a:r>
                        <a:rPr lang="en-US" sz="1000" dirty="0" err="1" smtClean="0"/>
                        <a:t>Duygusal</a:t>
                      </a:r>
                      <a:r>
                        <a:rPr lang="en-US" sz="1000" dirty="0" smtClean="0"/>
                        <a:t> </a:t>
                      </a:r>
                      <a:r>
                        <a:rPr lang="en-US" sz="1000" dirty="0" err="1" smtClean="0"/>
                        <a:t>Belirtiler</a:t>
                      </a:r>
                      <a:r>
                        <a:rPr lang="en-US" sz="1000" dirty="0" smtClean="0"/>
                        <a:t> </a:t>
                      </a:r>
                      <a:endParaRPr lang="tr-TR" sz="1000" dirty="0" smtClean="0"/>
                    </a:p>
                    <a:p>
                      <a:endParaRPr lang="tr-TR" sz="1000" dirty="0" smtClean="0"/>
                    </a:p>
                  </a:txBody>
                  <a:tcPr/>
                </a:tc>
                <a:tc>
                  <a:txBody>
                    <a:bodyPr/>
                    <a:lstStyle/>
                    <a:p>
                      <a:r>
                        <a:rPr lang="en-US" sz="1000" dirty="0" err="1" smtClean="0"/>
                        <a:t>Zih</a:t>
                      </a:r>
                      <a:r>
                        <a:rPr lang="en-US" sz="1000" b="0" dirty="0" err="1" smtClean="0"/>
                        <a:t>ins</a:t>
                      </a:r>
                      <a:r>
                        <a:rPr lang="en-US" sz="1000" dirty="0" err="1" smtClean="0"/>
                        <a:t>el</a:t>
                      </a:r>
                      <a:r>
                        <a:rPr lang="en-US" sz="1000" dirty="0" smtClean="0"/>
                        <a:t> </a:t>
                      </a:r>
                      <a:r>
                        <a:rPr lang="en-US" sz="1000" dirty="0" err="1" smtClean="0"/>
                        <a:t>Belirtiler</a:t>
                      </a:r>
                      <a:endParaRPr lang="tr-TR" sz="1000" dirty="0" smtClean="0"/>
                    </a:p>
                    <a:p>
                      <a:r>
                        <a:rPr lang="en-US" sz="1000" dirty="0" smtClean="0"/>
                        <a:t> </a:t>
                      </a:r>
                      <a:endParaRPr lang="tr-TR" sz="1000" dirty="0" smtClean="0"/>
                    </a:p>
                  </a:txBody>
                  <a:tcPr/>
                </a:tc>
                <a:tc>
                  <a:txBody>
                    <a:bodyPr/>
                    <a:lstStyle/>
                    <a:p>
                      <a:r>
                        <a:rPr lang="en-US" sz="1000" dirty="0" err="1" smtClean="0"/>
                        <a:t>Sosyal</a:t>
                      </a:r>
                      <a:r>
                        <a:rPr lang="en-US" sz="1000" dirty="0" smtClean="0"/>
                        <a:t> </a:t>
                      </a:r>
                      <a:r>
                        <a:rPr lang="en-US" sz="1000" dirty="0" err="1" smtClean="0"/>
                        <a:t>Belirtiler</a:t>
                      </a:r>
                      <a:r>
                        <a:rPr lang="en-US" sz="1000" dirty="0" smtClean="0"/>
                        <a:t> </a:t>
                      </a:r>
                      <a:endParaRPr lang="tr-TR" sz="1000" dirty="0" smtClean="0"/>
                    </a:p>
                    <a:p>
                      <a:endParaRPr lang="tr-TR" sz="1000" dirty="0" smtClean="0"/>
                    </a:p>
                  </a:txBody>
                  <a:tcPr/>
                </a:tc>
                <a:extLst>
                  <a:ext uri="{0D108BD9-81ED-4DB2-BD59-A6C34878D82A}">
                    <a16:rowId xmlns:a16="http://schemas.microsoft.com/office/drawing/2014/main" val="10000"/>
                  </a:ext>
                </a:extLst>
              </a:tr>
              <a:tr h="64841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t>•</a:t>
                      </a:r>
                      <a:r>
                        <a:rPr lang="en-US" sz="1000" dirty="0" err="1" smtClean="0"/>
                        <a:t>Baş</a:t>
                      </a:r>
                      <a:r>
                        <a:rPr lang="en-US" sz="1000" dirty="0" smtClean="0"/>
                        <a:t> </a:t>
                      </a:r>
                      <a:r>
                        <a:rPr lang="en-US" sz="1000" dirty="0" err="1" smtClean="0"/>
                        <a:t>ağrısı</a:t>
                      </a:r>
                      <a:endParaRPr lang="en-US" sz="1000" dirty="0" smtClean="0"/>
                    </a:p>
                    <a:p>
                      <a:endParaRPr lang="en-US" sz="1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t>•</a:t>
                      </a:r>
                      <a:r>
                        <a:rPr lang="en-US" sz="1000" dirty="0" err="1" smtClean="0"/>
                        <a:t>Kaygı</a:t>
                      </a:r>
                      <a:r>
                        <a:rPr lang="en-US" sz="1000" dirty="0" smtClean="0"/>
                        <a:t> </a:t>
                      </a:r>
                      <a:r>
                        <a:rPr lang="en-US" sz="1000" dirty="0" err="1" smtClean="0"/>
                        <a:t>veya</a:t>
                      </a:r>
                      <a:r>
                        <a:rPr lang="en-US" sz="1000" dirty="0" smtClean="0"/>
                        <a:t> </a:t>
                      </a:r>
                      <a:r>
                        <a:rPr lang="en-US" sz="1000" dirty="0" err="1" smtClean="0"/>
                        <a:t>endişe</a:t>
                      </a:r>
                      <a:endParaRPr lang="en-US" sz="1000" dirty="0" smtClean="0"/>
                    </a:p>
                    <a:p>
                      <a:endParaRPr lang="en-US" sz="1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t>•</a:t>
                      </a:r>
                      <a:r>
                        <a:rPr lang="en-US" sz="1000" dirty="0" err="1" smtClean="0"/>
                        <a:t>Konsantrasyon</a:t>
                      </a:r>
                      <a:r>
                        <a:rPr lang="en-US" sz="1000" dirty="0" smtClean="0"/>
                        <a:t> </a:t>
                      </a:r>
                      <a:r>
                        <a:rPr lang="en-US" sz="1000" dirty="0" err="1" smtClean="0"/>
                        <a:t>ve</a:t>
                      </a:r>
                      <a:r>
                        <a:rPr lang="en-US" sz="1000" dirty="0" smtClean="0"/>
                        <a:t> </a:t>
                      </a:r>
                      <a:r>
                        <a:rPr lang="en-US" sz="1000" dirty="0" err="1" smtClean="0"/>
                        <a:t>karar</a:t>
                      </a:r>
                      <a:r>
                        <a:rPr lang="en-US" sz="1000" dirty="0" smtClean="0"/>
                        <a:t> </a:t>
                      </a:r>
                      <a:r>
                        <a:rPr lang="en-US" sz="1000" dirty="0" err="1" smtClean="0"/>
                        <a:t>vermede</a:t>
                      </a:r>
                      <a:r>
                        <a:rPr lang="en-US" sz="1000" dirty="0" smtClean="0"/>
                        <a:t> </a:t>
                      </a:r>
                      <a:r>
                        <a:rPr lang="en-US" sz="1000" dirty="0" err="1" smtClean="0"/>
                        <a:t>güçlük</a:t>
                      </a:r>
                      <a:endParaRPr lang="en-US" sz="1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t>•</a:t>
                      </a:r>
                      <a:r>
                        <a:rPr lang="en-US" sz="1000" dirty="0" err="1" smtClean="0"/>
                        <a:t>İnsanlara</a:t>
                      </a:r>
                      <a:r>
                        <a:rPr lang="en-US" sz="1000" dirty="0" smtClean="0"/>
                        <a:t> </a:t>
                      </a:r>
                      <a:r>
                        <a:rPr lang="en-US" sz="1000" dirty="0" err="1" smtClean="0"/>
                        <a:t>karşı</a:t>
                      </a:r>
                      <a:r>
                        <a:rPr lang="en-US" sz="1000" dirty="0" smtClean="0"/>
                        <a:t> </a:t>
                      </a:r>
                      <a:r>
                        <a:rPr lang="en-US" sz="1000" dirty="0" err="1" smtClean="0"/>
                        <a:t>güvensizlik</a:t>
                      </a:r>
                      <a:endParaRPr lang="en-US" sz="1000" dirty="0" smtClean="0"/>
                    </a:p>
                    <a:p>
                      <a:endParaRPr lang="en-US" sz="1000" dirty="0" smtClean="0"/>
                    </a:p>
                    <a:p>
                      <a:endParaRPr lang="en-US" sz="1000" dirty="0"/>
                    </a:p>
                  </a:txBody>
                  <a:tcPr/>
                </a:tc>
                <a:extLst>
                  <a:ext uri="{0D108BD9-81ED-4DB2-BD59-A6C34878D82A}">
                    <a16:rowId xmlns:a16="http://schemas.microsoft.com/office/drawing/2014/main" val="10001"/>
                  </a:ext>
                </a:extLst>
              </a:tr>
              <a:tr h="468300">
                <a:tc>
                  <a:txBody>
                    <a:bodyPr/>
                    <a:lstStyle/>
                    <a:p>
                      <a:r>
                        <a:rPr lang="en-US" sz="1000" dirty="0" smtClean="0"/>
                        <a:t>•</a:t>
                      </a:r>
                      <a:r>
                        <a:rPr lang="en-US" sz="1000" dirty="0" err="1" smtClean="0"/>
                        <a:t>Düzensiz</a:t>
                      </a:r>
                      <a:r>
                        <a:rPr lang="en-US" sz="1000" dirty="0" smtClean="0"/>
                        <a:t> </a:t>
                      </a:r>
                      <a:r>
                        <a:rPr lang="en-US" sz="1000" dirty="0" err="1" smtClean="0"/>
                        <a:t>uyku</a:t>
                      </a:r>
                      <a:endParaRPr lang="en-US" sz="1000" dirty="0"/>
                    </a:p>
                  </a:txBody>
                  <a:tcPr/>
                </a:tc>
                <a:tc>
                  <a:txBody>
                    <a:bodyPr/>
                    <a:lstStyle/>
                    <a:p>
                      <a:r>
                        <a:rPr lang="en-US" sz="1000" dirty="0" smtClean="0"/>
                        <a:t>•</a:t>
                      </a:r>
                      <a:r>
                        <a:rPr lang="en-US" sz="1000" dirty="0" err="1" smtClean="0"/>
                        <a:t>Depresyon</a:t>
                      </a:r>
                      <a:r>
                        <a:rPr lang="en-US" sz="1000" dirty="0" smtClean="0"/>
                        <a:t> </a:t>
                      </a:r>
                      <a:r>
                        <a:rPr lang="en-US" sz="1000" dirty="0" err="1" smtClean="0"/>
                        <a:t>veya</a:t>
                      </a:r>
                      <a:r>
                        <a:rPr lang="en-US" sz="1000" dirty="0" smtClean="0"/>
                        <a:t> </a:t>
                      </a:r>
                      <a:r>
                        <a:rPr lang="en-US" sz="1000" dirty="0" err="1" smtClean="0"/>
                        <a:t>çabuk</a:t>
                      </a:r>
                      <a:r>
                        <a:rPr lang="en-US" sz="1000" dirty="0" smtClean="0"/>
                        <a:t> </a:t>
                      </a:r>
                      <a:r>
                        <a:rPr lang="en-US" sz="1000" dirty="0" err="1" smtClean="0"/>
                        <a:t>ağlama</a:t>
                      </a:r>
                      <a:r>
                        <a:rPr lang="en-US" sz="1000" dirty="0" smtClean="0"/>
                        <a:t> </a:t>
                      </a:r>
                      <a:endParaRPr lang="en-US" sz="1000" dirty="0"/>
                    </a:p>
                  </a:txBody>
                  <a:tcPr/>
                </a:tc>
                <a:tc>
                  <a:txBody>
                    <a:bodyPr/>
                    <a:lstStyle/>
                    <a:p>
                      <a:r>
                        <a:rPr lang="en-US" sz="1000" dirty="0" smtClean="0"/>
                        <a:t>•</a:t>
                      </a:r>
                      <a:r>
                        <a:rPr lang="en-US" sz="1000" dirty="0" err="1" smtClean="0"/>
                        <a:t>Unutkanlık</a:t>
                      </a:r>
                      <a:r>
                        <a:rPr lang="en-US" sz="1000" dirty="0" smtClean="0"/>
                        <a:t> </a:t>
                      </a:r>
                      <a:endParaRPr lang="en-US" sz="1000" dirty="0"/>
                    </a:p>
                  </a:txBody>
                  <a:tcPr/>
                </a:tc>
                <a:tc>
                  <a:txBody>
                    <a:bodyPr/>
                    <a:lstStyle/>
                    <a:p>
                      <a:r>
                        <a:rPr lang="en-US" sz="1000" dirty="0" smtClean="0"/>
                        <a:t>•</a:t>
                      </a:r>
                      <a:r>
                        <a:rPr lang="en-US" sz="1000" dirty="0" err="1" smtClean="0"/>
                        <a:t>Başkalarını</a:t>
                      </a:r>
                      <a:r>
                        <a:rPr lang="en-US" sz="1000" dirty="0" smtClean="0"/>
                        <a:t> </a:t>
                      </a:r>
                      <a:r>
                        <a:rPr lang="en-US" sz="1000" dirty="0" err="1" smtClean="0"/>
                        <a:t>suçlamak</a:t>
                      </a:r>
                      <a:r>
                        <a:rPr lang="en-US" sz="1000" dirty="0" smtClean="0"/>
                        <a:t> </a:t>
                      </a:r>
                      <a:endParaRPr lang="en-US" sz="1000" dirty="0"/>
                    </a:p>
                  </a:txBody>
                  <a:tcPr/>
                </a:tc>
                <a:extLst>
                  <a:ext uri="{0D108BD9-81ED-4DB2-BD59-A6C34878D82A}">
                    <a16:rowId xmlns:a16="http://schemas.microsoft.com/office/drawing/2014/main" val="10002"/>
                  </a:ext>
                </a:extLst>
              </a:tr>
              <a:tr h="468300">
                <a:tc>
                  <a:txBody>
                    <a:bodyPr/>
                    <a:lstStyle/>
                    <a:p>
                      <a:r>
                        <a:rPr lang="en-US" sz="1000" dirty="0" smtClean="0"/>
                        <a:t>•</a:t>
                      </a:r>
                      <a:r>
                        <a:rPr lang="en-US" sz="1000" dirty="0" err="1" smtClean="0"/>
                        <a:t>Sırt</a:t>
                      </a:r>
                      <a:r>
                        <a:rPr lang="en-US" sz="1000" dirty="0" smtClean="0"/>
                        <a:t> </a:t>
                      </a:r>
                      <a:r>
                        <a:rPr lang="en-US" sz="1000" dirty="0" err="1" smtClean="0"/>
                        <a:t>ağrıları</a:t>
                      </a:r>
                      <a:endParaRPr lang="en-US" sz="1000" dirty="0"/>
                    </a:p>
                  </a:txBody>
                  <a:tcPr/>
                </a:tc>
                <a:tc>
                  <a:txBody>
                    <a:bodyPr/>
                    <a:lstStyle/>
                    <a:p>
                      <a:r>
                        <a:rPr lang="en-US" sz="1000" dirty="0" smtClean="0"/>
                        <a:t>•</a:t>
                      </a:r>
                      <a:r>
                        <a:rPr lang="en-US" sz="1000" dirty="0" err="1" smtClean="0"/>
                        <a:t>Ruhsal</a:t>
                      </a:r>
                      <a:r>
                        <a:rPr lang="en-US" sz="1000" dirty="0" smtClean="0"/>
                        <a:t> </a:t>
                      </a:r>
                      <a:r>
                        <a:rPr lang="en-US" sz="1000" dirty="0" err="1" smtClean="0"/>
                        <a:t>durumun</a:t>
                      </a:r>
                      <a:r>
                        <a:rPr lang="en-US" sz="1000" dirty="0" smtClean="0"/>
                        <a:t> </a:t>
                      </a:r>
                      <a:r>
                        <a:rPr lang="en-US" sz="1000" dirty="0" err="1" smtClean="0"/>
                        <a:t>hızlı</a:t>
                      </a:r>
                      <a:r>
                        <a:rPr lang="en-US" sz="1000" dirty="0" smtClean="0"/>
                        <a:t> </a:t>
                      </a:r>
                      <a:r>
                        <a:rPr lang="en-US" sz="1000" dirty="0" err="1" smtClean="0"/>
                        <a:t>ve</a:t>
                      </a:r>
                      <a:r>
                        <a:rPr lang="en-US" sz="1000" dirty="0" smtClean="0"/>
                        <a:t> </a:t>
                      </a:r>
                      <a:r>
                        <a:rPr lang="en-US" sz="1000" dirty="0" err="1" smtClean="0"/>
                        <a:t>sürekli</a:t>
                      </a:r>
                      <a:r>
                        <a:rPr lang="en-US" sz="1000" dirty="0" smtClean="0"/>
                        <a:t> </a:t>
                      </a:r>
                      <a:r>
                        <a:rPr lang="en-US" sz="1000" dirty="0" err="1" smtClean="0"/>
                        <a:t>değişmesi</a:t>
                      </a:r>
                      <a:r>
                        <a:rPr lang="en-US" sz="1000" dirty="0" smtClean="0"/>
                        <a:t> </a:t>
                      </a:r>
                      <a:endParaRPr lang="en-US" sz="1000" dirty="0"/>
                    </a:p>
                  </a:txBody>
                  <a:tcPr/>
                </a:tc>
                <a:tc>
                  <a:txBody>
                    <a:bodyPr/>
                    <a:lstStyle/>
                    <a:p>
                      <a:r>
                        <a:rPr lang="en-US" sz="1000" dirty="0" smtClean="0"/>
                        <a:t>•</a:t>
                      </a:r>
                      <a:r>
                        <a:rPr lang="en-US" sz="1000" dirty="0" err="1" smtClean="0"/>
                        <a:t>Zihin</a:t>
                      </a:r>
                      <a:r>
                        <a:rPr lang="en-US" sz="1000" dirty="0" smtClean="0"/>
                        <a:t> </a:t>
                      </a:r>
                      <a:r>
                        <a:rPr lang="en-US" sz="1000" dirty="0" err="1" smtClean="0"/>
                        <a:t>karışıklığı</a:t>
                      </a:r>
                      <a:endParaRPr lang="en-US" sz="1000" dirty="0"/>
                    </a:p>
                  </a:txBody>
                  <a:tcPr/>
                </a:tc>
                <a:tc>
                  <a:txBody>
                    <a:bodyPr/>
                    <a:lstStyle/>
                    <a:p>
                      <a:r>
                        <a:rPr lang="en-US" sz="1000" dirty="0" smtClean="0"/>
                        <a:t>•</a:t>
                      </a:r>
                      <a:r>
                        <a:rPr lang="en-US" sz="1000" dirty="0" err="1" smtClean="0"/>
                        <a:t>Randevulara</a:t>
                      </a:r>
                      <a:r>
                        <a:rPr lang="en-US" sz="1000" dirty="0" smtClean="0"/>
                        <a:t> </a:t>
                      </a:r>
                      <a:r>
                        <a:rPr lang="en-US" sz="1000" dirty="0" err="1" smtClean="0"/>
                        <a:t>gitmemek</a:t>
                      </a:r>
                      <a:r>
                        <a:rPr lang="en-US" sz="1000" dirty="0" smtClean="0"/>
                        <a:t> </a:t>
                      </a:r>
                      <a:r>
                        <a:rPr lang="en-US" sz="1000" dirty="0" err="1" smtClean="0"/>
                        <a:t>veya</a:t>
                      </a:r>
                      <a:r>
                        <a:rPr lang="en-US" sz="1000" dirty="0" smtClean="0"/>
                        <a:t> </a:t>
                      </a:r>
                      <a:r>
                        <a:rPr lang="en-US" sz="1000" dirty="0" err="1" smtClean="0"/>
                        <a:t>çok</a:t>
                      </a:r>
                      <a:r>
                        <a:rPr lang="en-US" sz="1000" dirty="0" smtClean="0"/>
                        <a:t> </a:t>
                      </a:r>
                      <a:r>
                        <a:rPr lang="en-US" sz="1000" dirty="0" err="1" smtClean="0"/>
                        <a:t>kısa</a:t>
                      </a:r>
                      <a:r>
                        <a:rPr lang="en-US" sz="1000" dirty="0" smtClean="0"/>
                        <a:t> </a:t>
                      </a:r>
                      <a:r>
                        <a:rPr lang="en-US" sz="1000" dirty="0" err="1" smtClean="0"/>
                        <a:t>zaman</a:t>
                      </a:r>
                      <a:r>
                        <a:rPr lang="en-US" sz="1000" dirty="0" smtClean="0"/>
                        <a:t> </a:t>
                      </a:r>
                      <a:r>
                        <a:rPr lang="en-US" sz="1000" dirty="0" err="1" smtClean="0"/>
                        <a:t>kala</a:t>
                      </a:r>
                      <a:r>
                        <a:rPr lang="en-US" sz="1000" dirty="0" smtClean="0"/>
                        <a:t> </a:t>
                      </a:r>
                      <a:r>
                        <a:rPr lang="en-US" sz="1000" dirty="0" err="1" smtClean="0"/>
                        <a:t>iptal</a:t>
                      </a:r>
                      <a:r>
                        <a:rPr lang="en-US" sz="1000" dirty="0" smtClean="0"/>
                        <a:t> </a:t>
                      </a:r>
                      <a:r>
                        <a:rPr lang="en-US" sz="1000" dirty="0" err="1" smtClean="0"/>
                        <a:t>etmek</a:t>
                      </a:r>
                      <a:r>
                        <a:rPr lang="en-US" sz="1000" dirty="0" smtClean="0"/>
                        <a:t> </a:t>
                      </a:r>
                      <a:endParaRPr lang="en-US" sz="1000" dirty="0"/>
                    </a:p>
                  </a:txBody>
                  <a:tcPr/>
                </a:tc>
                <a:extLst>
                  <a:ext uri="{0D108BD9-81ED-4DB2-BD59-A6C34878D82A}">
                    <a16:rowId xmlns:a16="http://schemas.microsoft.com/office/drawing/2014/main" val="10003"/>
                  </a:ext>
                </a:extLst>
              </a:tr>
              <a:tr h="468300">
                <a:tc>
                  <a:txBody>
                    <a:bodyPr/>
                    <a:lstStyle/>
                    <a:p>
                      <a:r>
                        <a:rPr lang="en-US" sz="1000" dirty="0" smtClean="0"/>
                        <a:t>•</a:t>
                      </a:r>
                      <a:r>
                        <a:rPr lang="en-US" sz="1000" dirty="0" err="1" smtClean="0"/>
                        <a:t>Çene</a:t>
                      </a:r>
                      <a:r>
                        <a:rPr lang="en-US" sz="1000" dirty="0" smtClean="0"/>
                        <a:t> </a:t>
                      </a:r>
                      <a:r>
                        <a:rPr lang="en-US" sz="1000" dirty="0" err="1" smtClean="0"/>
                        <a:t>kasılması</a:t>
                      </a:r>
                      <a:r>
                        <a:rPr lang="en-US" sz="1000" dirty="0" smtClean="0"/>
                        <a:t> </a:t>
                      </a:r>
                      <a:r>
                        <a:rPr lang="en-US" sz="1000" dirty="0" err="1" smtClean="0"/>
                        <a:t>veya</a:t>
                      </a:r>
                      <a:r>
                        <a:rPr lang="en-US" sz="1000" dirty="0" smtClean="0"/>
                        <a:t> </a:t>
                      </a:r>
                      <a:r>
                        <a:rPr lang="en-US" sz="1000" dirty="0" err="1" smtClean="0"/>
                        <a:t>diş</a:t>
                      </a:r>
                      <a:r>
                        <a:rPr lang="en-US" sz="1000" dirty="0" smtClean="0"/>
                        <a:t> </a:t>
                      </a:r>
                      <a:r>
                        <a:rPr lang="en-US" sz="1000" dirty="0" err="1" smtClean="0"/>
                        <a:t>gıcırdatma</a:t>
                      </a:r>
                      <a:r>
                        <a:rPr lang="en-US" sz="1000" dirty="0" smtClean="0"/>
                        <a:t> </a:t>
                      </a:r>
                      <a:endParaRPr lang="en-US" sz="1000" dirty="0"/>
                    </a:p>
                  </a:txBody>
                  <a:tcPr/>
                </a:tc>
                <a:tc>
                  <a:txBody>
                    <a:bodyPr/>
                    <a:lstStyle/>
                    <a:p>
                      <a:r>
                        <a:rPr lang="en-US" sz="1000" dirty="0" smtClean="0"/>
                        <a:t>•</a:t>
                      </a:r>
                      <a:r>
                        <a:rPr lang="en-US" sz="1000" dirty="0" err="1" smtClean="0"/>
                        <a:t>Asabilik</a:t>
                      </a:r>
                      <a:r>
                        <a:rPr lang="en-US" sz="1000" dirty="0" smtClean="0"/>
                        <a:t> </a:t>
                      </a:r>
                      <a:endParaRPr lang="en-US" sz="1000" dirty="0"/>
                    </a:p>
                  </a:txBody>
                  <a:tcPr/>
                </a:tc>
                <a:tc>
                  <a:txBody>
                    <a:bodyPr/>
                    <a:lstStyle/>
                    <a:p>
                      <a:r>
                        <a:rPr lang="en-US" sz="1000" dirty="0" smtClean="0"/>
                        <a:t>•</a:t>
                      </a:r>
                      <a:r>
                        <a:rPr lang="en-US" sz="1000" dirty="0" err="1" smtClean="0"/>
                        <a:t>Hafızada</a:t>
                      </a:r>
                      <a:r>
                        <a:rPr lang="en-US" sz="1000" dirty="0" smtClean="0"/>
                        <a:t> </a:t>
                      </a:r>
                      <a:r>
                        <a:rPr lang="en-US" sz="1000" dirty="0" err="1" smtClean="0"/>
                        <a:t>zayıflık</a:t>
                      </a:r>
                      <a:r>
                        <a:rPr lang="en-US" sz="1000" dirty="0" smtClean="0"/>
                        <a:t> </a:t>
                      </a:r>
                      <a:endParaRPr lang="en-US" sz="1000" dirty="0"/>
                    </a:p>
                  </a:txBody>
                  <a:tcPr/>
                </a:tc>
                <a:tc>
                  <a:txBody>
                    <a:bodyPr/>
                    <a:lstStyle/>
                    <a:p>
                      <a:r>
                        <a:rPr lang="en-US" sz="1000" dirty="0" smtClean="0"/>
                        <a:t>•</a:t>
                      </a:r>
                      <a:r>
                        <a:rPr lang="en-US" sz="1000" dirty="0" err="1" smtClean="0"/>
                        <a:t>İnsanlarda</a:t>
                      </a:r>
                      <a:r>
                        <a:rPr lang="en-US" sz="1000" dirty="0" smtClean="0"/>
                        <a:t> </a:t>
                      </a:r>
                      <a:r>
                        <a:rPr lang="en-US" sz="1000" dirty="0" err="1" smtClean="0"/>
                        <a:t>hata</a:t>
                      </a:r>
                      <a:r>
                        <a:rPr lang="en-US" sz="1000" dirty="0" smtClean="0"/>
                        <a:t> </a:t>
                      </a:r>
                      <a:r>
                        <a:rPr lang="en-US" sz="1000" dirty="0" err="1" smtClean="0"/>
                        <a:t>bulmaya</a:t>
                      </a:r>
                      <a:r>
                        <a:rPr lang="en-US" sz="1000" dirty="0" smtClean="0"/>
                        <a:t> </a:t>
                      </a:r>
                      <a:r>
                        <a:rPr lang="en-US" sz="1000" dirty="0" err="1" smtClean="0"/>
                        <a:t>çalışmak</a:t>
                      </a:r>
                      <a:r>
                        <a:rPr lang="en-US" sz="1000" dirty="0" smtClean="0"/>
                        <a:t> </a:t>
                      </a:r>
                      <a:r>
                        <a:rPr lang="en-US" sz="1000" dirty="0" err="1" smtClean="0"/>
                        <a:t>ve</a:t>
                      </a:r>
                      <a:r>
                        <a:rPr lang="en-US" sz="1000" dirty="0" smtClean="0"/>
                        <a:t> </a:t>
                      </a:r>
                      <a:r>
                        <a:rPr lang="en-US" sz="1000" dirty="0" err="1" smtClean="0"/>
                        <a:t>sözle</a:t>
                      </a:r>
                      <a:r>
                        <a:rPr lang="en-US" sz="1000" dirty="0" smtClean="0"/>
                        <a:t> </a:t>
                      </a:r>
                      <a:r>
                        <a:rPr lang="en-US" sz="1000" dirty="0" err="1" smtClean="0"/>
                        <a:t>rencide</a:t>
                      </a:r>
                      <a:r>
                        <a:rPr lang="en-US" sz="1000" dirty="0" smtClean="0"/>
                        <a:t> </a:t>
                      </a:r>
                      <a:r>
                        <a:rPr lang="en-US" sz="1000" dirty="0" err="1" smtClean="0"/>
                        <a:t>etmek</a:t>
                      </a:r>
                      <a:r>
                        <a:rPr lang="en-US" sz="1000" dirty="0" smtClean="0"/>
                        <a:t> </a:t>
                      </a:r>
                      <a:endParaRPr lang="en-US" sz="1000" dirty="0"/>
                    </a:p>
                  </a:txBody>
                  <a:tcPr/>
                </a:tc>
                <a:extLst>
                  <a:ext uri="{0D108BD9-81ED-4DB2-BD59-A6C34878D82A}">
                    <a16:rowId xmlns:a16="http://schemas.microsoft.com/office/drawing/2014/main" val="10004"/>
                  </a:ext>
                </a:extLst>
              </a:tr>
              <a:tr h="468300">
                <a:tc>
                  <a:txBody>
                    <a:bodyPr/>
                    <a:lstStyle/>
                    <a:p>
                      <a:r>
                        <a:rPr lang="en-US" sz="1000" dirty="0" smtClean="0"/>
                        <a:t>•</a:t>
                      </a:r>
                      <a:r>
                        <a:rPr lang="en-US" sz="1000" dirty="0" err="1" smtClean="0"/>
                        <a:t>Kabızlık</a:t>
                      </a:r>
                      <a:r>
                        <a:rPr lang="en-US" sz="1000" dirty="0" smtClean="0"/>
                        <a:t>, </a:t>
                      </a:r>
                      <a:r>
                        <a:rPr lang="en-US" sz="1000" dirty="0" err="1" smtClean="0"/>
                        <a:t>ishal</a:t>
                      </a:r>
                      <a:r>
                        <a:rPr lang="en-US" sz="1000" dirty="0" smtClean="0"/>
                        <a:t> </a:t>
                      </a:r>
                      <a:r>
                        <a:rPr lang="en-US" sz="1000" dirty="0" err="1" smtClean="0"/>
                        <a:t>ve</a:t>
                      </a:r>
                      <a:r>
                        <a:rPr lang="en-US" sz="1000" dirty="0" smtClean="0"/>
                        <a:t> </a:t>
                      </a:r>
                      <a:r>
                        <a:rPr lang="en-US" sz="1000" dirty="0" err="1" smtClean="0"/>
                        <a:t>kolit</a:t>
                      </a:r>
                      <a:r>
                        <a:rPr lang="en-US" sz="1000" dirty="0" smtClean="0"/>
                        <a:t> </a:t>
                      </a:r>
                      <a:endParaRPr lang="en-US" sz="1000" dirty="0"/>
                    </a:p>
                  </a:txBody>
                  <a:tcPr/>
                </a:tc>
                <a:tc>
                  <a:txBody>
                    <a:bodyPr/>
                    <a:lstStyle/>
                    <a:p>
                      <a:r>
                        <a:rPr lang="en-US" sz="1000" dirty="0" smtClean="0"/>
                        <a:t>•</a:t>
                      </a:r>
                      <a:r>
                        <a:rPr lang="en-US" sz="1000" dirty="0" err="1" smtClean="0"/>
                        <a:t>Gerginlik</a:t>
                      </a:r>
                      <a:r>
                        <a:rPr lang="en-US" sz="1000" dirty="0" smtClean="0"/>
                        <a:t> </a:t>
                      </a:r>
                      <a:endParaRPr lang="en-US" sz="1000" dirty="0"/>
                    </a:p>
                  </a:txBody>
                  <a:tcPr/>
                </a:tc>
                <a:tc>
                  <a:txBody>
                    <a:bodyPr/>
                    <a:lstStyle/>
                    <a:p>
                      <a:r>
                        <a:rPr lang="en-US" sz="1000" dirty="0" smtClean="0"/>
                        <a:t>•</a:t>
                      </a:r>
                      <a:r>
                        <a:rPr lang="en-US" sz="1000" dirty="0" err="1" smtClean="0"/>
                        <a:t>Aşırı</a:t>
                      </a:r>
                      <a:r>
                        <a:rPr lang="en-US" sz="1000" dirty="0" smtClean="0"/>
                        <a:t> </a:t>
                      </a:r>
                      <a:r>
                        <a:rPr lang="en-US" sz="1000" dirty="0" err="1" smtClean="0"/>
                        <a:t>derecede</a:t>
                      </a:r>
                      <a:r>
                        <a:rPr lang="en-US" sz="1000" dirty="0" smtClean="0"/>
                        <a:t> </a:t>
                      </a:r>
                      <a:r>
                        <a:rPr lang="en-US" sz="1000" dirty="0" err="1" smtClean="0"/>
                        <a:t>hayal</a:t>
                      </a:r>
                      <a:r>
                        <a:rPr lang="en-US" sz="1000" dirty="0" smtClean="0"/>
                        <a:t> </a:t>
                      </a:r>
                      <a:r>
                        <a:rPr lang="en-US" sz="1000" dirty="0" err="1" smtClean="0"/>
                        <a:t>kurma</a:t>
                      </a:r>
                      <a:r>
                        <a:rPr lang="en-US" sz="1000" dirty="0" smtClean="0"/>
                        <a:t> </a:t>
                      </a:r>
                      <a:endParaRPr lang="en-US" sz="1000" dirty="0"/>
                    </a:p>
                  </a:txBody>
                  <a:tcPr/>
                </a:tc>
                <a:tc>
                  <a:txBody>
                    <a:bodyPr/>
                    <a:lstStyle/>
                    <a:p>
                      <a:r>
                        <a:rPr lang="en-US" sz="1000" dirty="0" smtClean="0"/>
                        <a:t>•</a:t>
                      </a:r>
                      <a:r>
                        <a:rPr lang="en-US" sz="1000" dirty="0" err="1" smtClean="0"/>
                        <a:t>Haddinden</a:t>
                      </a:r>
                      <a:r>
                        <a:rPr lang="en-US" sz="1000" dirty="0" smtClean="0"/>
                        <a:t> </a:t>
                      </a:r>
                      <a:r>
                        <a:rPr lang="en-US" sz="1000" dirty="0" err="1" smtClean="0"/>
                        <a:t>fazla</a:t>
                      </a:r>
                      <a:r>
                        <a:rPr lang="en-US" sz="1000" dirty="0" smtClean="0"/>
                        <a:t> </a:t>
                      </a:r>
                      <a:r>
                        <a:rPr lang="en-US" sz="1000" dirty="0" err="1" smtClean="0"/>
                        <a:t>savunmacı</a:t>
                      </a:r>
                      <a:r>
                        <a:rPr lang="en-US" sz="1000" dirty="0" smtClean="0"/>
                        <a:t> </a:t>
                      </a:r>
                      <a:r>
                        <a:rPr lang="en-US" sz="1000" dirty="0" err="1" smtClean="0"/>
                        <a:t>tutum</a:t>
                      </a:r>
                      <a:r>
                        <a:rPr lang="en-US" sz="1000" dirty="0" smtClean="0"/>
                        <a:t> </a:t>
                      </a:r>
                      <a:endParaRPr lang="en-US" sz="1000" dirty="0"/>
                    </a:p>
                  </a:txBody>
                  <a:tcPr/>
                </a:tc>
                <a:extLst>
                  <a:ext uri="{0D108BD9-81ED-4DB2-BD59-A6C34878D82A}">
                    <a16:rowId xmlns:a16="http://schemas.microsoft.com/office/drawing/2014/main" val="10005"/>
                  </a:ext>
                </a:extLst>
              </a:tr>
              <a:tr h="648416">
                <a:tc>
                  <a:txBody>
                    <a:bodyPr/>
                    <a:lstStyle/>
                    <a:p>
                      <a:r>
                        <a:rPr lang="en-US" sz="1000" dirty="0" smtClean="0"/>
                        <a:t>•</a:t>
                      </a:r>
                      <a:r>
                        <a:rPr lang="en-US" sz="1000" dirty="0" err="1" smtClean="0"/>
                        <a:t>Döküntü</a:t>
                      </a:r>
                      <a:r>
                        <a:rPr lang="en-US" sz="1000" dirty="0" smtClean="0"/>
                        <a:t> </a:t>
                      </a:r>
                      <a:endParaRPr lang="en-US" sz="1000" dirty="0"/>
                    </a:p>
                  </a:txBody>
                  <a:tcPr/>
                </a:tc>
                <a:tc>
                  <a:txBody>
                    <a:bodyPr/>
                    <a:lstStyle/>
                    <a:p>
                      <a:r>
                        <a:rPr lang="en-US" sz="1000" dirty="0" smtClean="0"/>
                        <a:t>•</a:t>
                      </a:r>
                      <a:r>
                        <a:rPr lang="en-US" sz="1000" dirty="0" err="1" smtClean="0"/>
                        <a:t>Özgüven</a:t>
                      </a:r>
                      <a:r>
                        <a:rPr lang="en-US" sz="1000" dirty="0" smtClean="0"/>
                        <a:t> </a:t>
                      </a:r>
                      <a:r>
                        <a:rPr lang="en-US" sz="1000" dirty="0" err="1" smtClean="0"/>
                        <a:t>azalması</a:t>
                      </a:r>
                      <a:r>
                        <a:rPr lang="en-US" sz="1000" dirty="0" smtClean="0"/>
                        <a:t> </a:t>
                      </a:r>
                      <a:r>
                        <a:rPr lang="en-US" sz="1000" dirty="0" err="1" smtClean="0"/>
                        <a:t>veya</a:t>
                      </a:r>
                      <a:r>
                        <a:rPr lang="en-US" sz="1000" dirty="0" smtClean="0"/>
                        <a:t> </a:t>
                      </a:r>
                      <a:r>
                        <a:rPr lang="en-US" sz="1000" dirty="0" err="1" smtClean="0"/>
                        <a:t>güvensizlik</a:t>
                      </a:r>
                      <a:r>
                        <a:rPr lang="en-US" sz="1000" dirty="0" smtClean="0"/>
                        <a:t> </a:t>
                      </a:r>
                      <a:r>
                        <a:rPr lang="en-US" sz="1000" dirty="0" err="1" smtClean="0"/>
                        <a:t>hissi</a:t>
                      </a:r>
                      <a:r>
                        <a:rPr lang="en-US" sz="1000" dirty="0" smtClean="0"/>
                        <a:t> </a:t>
                      </a:r>
                      <a:endParaRPr lang="en-US" sz="1000" dirty="0"/>
                    </a:p>
                  </a:txBody>
                  <a:tcPr/>
                </a:tc>
                <a:tc>
                  <a:txBody>
                    <a:bodyPr/>
                    <a:lstStyle/>
                    <a:p>
                      <a:r>
                        <a:rPr lang="en-US" sz="1000" dirty="0" smtClean="0"/>
                        <a:t>•</a:t>
                      </a:r>
                      <a:r>
                        <a:rPr lang="en-US" sz="1000" dirty="0" err="1" smtClean="0"/>
                        <a:t>Tek</a:t>
                      </a:r>
                      <a:r>
                        <a:rPr lang="en-US" sz="1000" dirty="0" smtClean="0"/>
                        <a:t> </a:t>
                      </a:r>
                      <a:r>
                        <a:rPr lang="en-US" sz="1000" dirty="0" err="1" smtClean="0"/>
                        <a:t>bir</a:t>
                      </a:r>
                      <a:r>
                        <a:rPr lang="en-US" sz="1000" dirty="0" smtClean="0"/>
                        <a:t> </a:t>
                      </a:r>
                      <a:r>
                        <a:rPr lang="en-US" sz="1000" dirty="0" err="1" smtClean="0"/>
                        <a:t>fikir</a:t>
                      </a:r>
                      <a:r>
                        <a:rPr lang="en-US" sz="1000" dirty="0" smtClean="0"/>
                        <a:t> </a:t>
                      </a:r>
                      <a:r>
                        <a:rPr lang="en-US" sz="1000" dirty="0" err="1" smtClean="0"/>
                        <a:t>veya</a:t>
                      </a:r>
                      <a:r>
                        <a:rPr lang="en-US" sz="1000" dirty="0" smtClean="0"/>
                        <a:t> </a:t>
                      </a:r>
                      <a:r>
                        <a:rPr lang="en-US" sz="1000" dirty="0" err="1" smtClean="0"/>
                        <a:t>düşünceyle</a:t>
                      </a:r>
                      <a:r>
                        <a:rPr lang="en-US" sz="1000" dirty="0" smtClean="0"/>
                        <a:t> </a:t>
                      </a:r>
                      <a:r>
                        <a:rPr lang="en-US" sz="1000" dirty="0" err="1" smtClean="0"/>
                        <a:t>meşgul</a:t>
                      </a:r>
                      <a:r>
                        <a:rPr lang="en-US" sz="1000" dirty="0" smtClean="0"/>
                        <a:t> </a:t>
                      </a:r>
                      <a:r>
                        <a:rPr lang="en-US" sz="1000" dirty="0" err="1" smtClean="0"/>
                        <a:t>olma</a:t>
                      </a:r>
                      <a:r>
                        <a:rPr lang="en-US" sz="1000" dirty="0" smtClean="0"/>
                        <a:t> </a:t>
                      </a:r>
                      <a:endParaRPr lang="en-US" sz="1000" dirty="0"/>
                    </a:p>
                  </a:txBody>
                  <a:tcPr/>
                </a:tc>
                <a:tc>
                  <a:txBody>
                    <a:bodyPr/>
                    <a:lstStyle/>
                    <a:p>
                      <a:r>
                        <a:rPr lang="en-US" sz="1000" dirty="0" smtClean="0"/>
                        <a:t>•</a:t>
                      </a:r>
                      <a:r>
                        <a:rPr lang="en-US" sz="1000" dirty="0" err="1" smtClean="0"/>
                        <a:t>Birçok</a:t>
                      </a:r>
                      <a:r>
                        <a:rPr lang="en-US" sz="1000" dirty="0" smtClean="0"/>
                        <a:t> </a:t>
                      </a:r>
                      <a:r>
                        <a:rPr lang="en-US" sz="1000" dirty="0" err="1" smtClean="0"/>
                        <a:t>kişiye</a:t>
                      </a:r>
                      <a:r>
                        <a:rPr lang="en-US" sz="1000" dirty="0" smtClean="0"/>
                        <a:t> </a:t>
                      </a:r>
                      <a:r>
                        <a:rPr lang="en-US" sz="1000" dirty="0" err="1" smtClean="0"/>
                        <a:t>birden</a:t>
                      </a:r>
                      <a:r>
                        <a:rPr lang="en-US" sz="1000" dirty="0" smtClean="0"/>
                        <a:t> </a:t>
                      </a:r>
                      <a:r>
                        <a:rPr lang="en-US" sz="1000" dirty="0" err="1" smtClean="0"/>
                        <a:t>küs</a:t>
                      </a:r>
                      <a:r>
                        <a:rPr lang="en-US" sz="1000" dirty="0" smtClean="0"/>
                        <a:t> </a:t>
                      </a:r>
                      <a:r>
                        <a:rPr lang="en-US" sz="1000" dirty="0" err="1" smtClean="0"/>
                        <a:t>olmak</a:t>
                      </a:r>
                      <a:r>
                        <a:rPr lang="en-US" sz="1000" dirty="0" smtClean="0"/>
                        <a:t> </a:t>
                      </a:r>
                      <a:endParaRPr lang="en-US" sz="1000" dirty="0"/>
                    </a:p>
                  </a:txBody>
                  <a:tcPr/>
                </a:tc>
                <a:extLst>
                  <a:ext uri="{0D108BD9-81ED-4DB2-BD59-A6C34878D82A}">
                    <a16:rowId xmlns:a16="http://schemas.microsoft.com/office/drawing/2014/main" val="10006"/>
                  </a:ext>
                </a:extLst>
              </a:tr>
              <a:tr h="468300">
                <a:tc>
                  <a:txBody>
                    <a:bodyPr/>
                    <a:lstStyle/>
                    <a:p>
                      <a:r>
                        <a:rPr lang="en-US" sz="1000" dirty="0" smtClean="0"/>
                        <a:t>•</a:t>
                      </a:r>
                      <a:r>
                        <a:rPr lang="en-US" sz="1000" dirty="0" err="1" smtClean="0"/>
                        <a:t>Kas</a:t>
                      </a:r>
                      <a:r>
                        <a:rPr lang="en-US" sz="1000" dirty="0" smtClean="0"/>
                        <a:t> </a:t>
                      </a:r>
                      <a:r>
                        <a:rPr lang="en-US" sz="1000" dirty="0" err="1" smtClean="0"/>
                        <a:t>ağrıları</a:t>
                      </a:r>
                      <a:r>
                        <a:rPr lang="en-US" sz="1000" dirty="0" smtClean="0"/>
                        <a:t> </a:t>
                      </a:r>
                      <a:endParaRPr lang="en-US" sz="1000" dirty="0"/>
                    </a:p>
                  </a:txBody>
                  <a:tcPr/>
                </a:tc>
                <a:tc>
                  <a:txBody>
                    <a:bodyPr/>
                    <a:lstStyle/>
                    <a:p>
                      <a:r>
                        <a:rPr lang="en-US" sz="1000" dirty="0" smtClean="0"/>
                        <a:t>•</a:t>
                      </a:r>
                      <a:r>
                        <a:rPr lang="en-US" sz="1000" dirty="0" err="1" smtClean="0"/>
                        <a:t>Aşırı</a:t>
                      </a:r>
                      <a:r>
                        <a:rPr lang="en-US" sz="1000" dirty="0" smtClean="0"/>
                        <a:t> </a:t>
                      </a:r>
                      <a:r>
                        <a:rPr lang="en-US" sz="1000" dirty="0" err="1" smtClean="0"/>
                        <a:t>hassasiyet</a:t>
                      </a:r>
                      <a:r>
                        <a:rPr lang="en-US" sz="1000" dirty="0" smtClean="0"/>
                        <a:t> </a:t>
                      </a:r>
                      <a:r>
                        <a:rPr lang="en-US" sz="1000" dirty="0" err="1" smtClean="0"/>
                        <a:t>veya</a:t>
                      </a:r>
                      <a:r>
                        <a:rPr lang="en-US" sz="1000" dirty="0" smtClean="0"/>
                        <a:t> </a:t>
                      </a:r>
                      <a:r>
                        <a:rPr lang="en-US" sz="1000" dirty="0" err="1" smtClean="0"/>
                        <a:t>kırılganlık</a:t>
                      </a:r>
                      <a:r>
                        <a:rPr lang="en-US" sz="1000" dirty="0" smtClean="0"/>
                        <a:t> </a:t>
                      </a:r>
                      <a:endParaRPr lang="en-US" sz="1000" dirty="0"/>
                    </a:p>
                  </a:txBody>
                  <a:tcPr/>
                </a:tc>
                <a:tc>
                  <a:txBody>
                    <a:bodyPr/>
                    <a:lstStyle/>
                    <a:p>
                      <a:r>
                        <a:rPr lang="en-US" sz="1000" dirty="0" smtClean="0"/>
                        <a:t>•</a:t>
                      </a:r>
                      <a:r>
                        <a:rPr lang="en-US" sz="1000" dirty="0" err="1" smtClean="0"/>
                        <a:t>Mizah</a:t>
                      </a:r>
                      <a:r>
                        <a:rPr lang="en-US" sz="1000" dirty="0" smtClean="0"/>
                        <a:t> </a:t>
                      </a:r>
                      <a:r>
                        <a:rPr lang="en-US" sz="1000" dirty="0" err="1" smtClean="0"/>
                        <a:t>anlayışı</a:t>
                      </a:r>
                      <a:r>
                        <a:rPr lang="en-US" sz="1000" dirty="0" smtClean="0"/>
                        <a:t> </a:t>
                      </a:r>
                      <a:r>
                        <a:rPr lang="en-US" sz="1000" dirty="0" err="1" smtClean="0"/>
                        <a:t>kaybı</a:t>
                      </a:r>
                      <a:r>
                        <a:rPr lang="en-US" sz="1000" dirty="0" smtClean="0"/>
                        <a:t> </a:t>
                      </a:r>
                      <a:endParaRPr lang="en-US" sz="1000" dirty="0"/>
                    </a:p>
                  </a:txBody>
                  <a:tcPr/>
                </a:tc>
                <a:tc>
                  <a:txBody>
                    <a:bodyPr/>
                    <a:lstStyle/>
                    <a:p>
                      <a:r>
                        <a:rPr lang="en-US" sz="1000" dirty="0" smtClean="0"/>
                        <a:t>•</a:t>
                      </a:r>
                      <a:r>
                        <a:rPr lang="en-US" sz="1000" dirty="0" err="1" smtClean="0"/>
                        <a:t>Konuşmama</a:t>
                      </a:r>
                      <a:r>
                        <a:rPr lang="tr-TR" sz="1000" dirty="0" smtClean="0"/>
                        <a:t>k</a:t>
                      </a:r>
                      <a:endParaRPr lang="en-US" sz="1000" dirty="0"/>
                    </a:p>
                  </a:txBody>
                  <a:tcPr/>
                </a:tc>
                <a:extLst>
                  <a:ext uri="{0D108BD9-81ED-4DB2-BD59-A6C34878D82A}">
                    <a16:rowId xmlns:a16="http://schemas.microsoft.com/office/drawing/2014/main" val="10007"/>
                  </a:ext>
                </a:extLst>
              </a:tr>
              <a:tr h="288185">
                <a:tc>
                  <a:txBody>
                    <a:bodyPr/>
                    <a:lstStyle/>
                    <a:p>
                      <a:r>
                        <a:rPr lang="en-US" sz="1000" dirty="0" smtClean="0"/>
                        <a:t>•</a:t>
                      </a:r>
                      <a:r>
                        <a:rPr lang="en-US" sz="1000" dirty="0" err="1" smtClean="0"/>
                        <a:t>Hazımsızlık</a:t>
                      </a:r>
                      <a:r>
                        <a:rPr lang="en-US" sz="1000" dirty="0" smtClean="0"/>
                        <a:t> </a:t>
                      </a:r>
                      <a:endParaRPr lang="en-US" sz="1000" dirty="0"/>
                    </a:p>
                  </a:txBody>
                  <a:tcPr/>
                </a:tc>
                <a:tc>
                  <a:txBody>
                    <a:bodyPr/>
                    <a:lstStyle/>
                    <a:p>
                      <a:r>
                        <a:rPr lang="en-US" sz="1000" dirty="0" smtClean="0"/>
                        <a:t>•</a:t>
                      </a:r>
                      <a:r>
                        <a:rPr lang="en-US" sz="1000" dirty="0" err="1" smtClean="0"/>
                        <a:t>Öfke</a:t>
                      </a:r>
                      <a:r>
                        <a:rPr lang="en-US" sz="1000" dirty="0" smtClean="0"/>
                        <a:t> </a:t>
                      </a:r>
                      <a:r>
                        <a:rPr lang="en-US" sz="1000" dirty="0" err="1" smtClean="0"/>
                        <a:t>patlamaları</a:t>
                      </a:r>
                      <a:r>
                        <a:rPr lang="en-US" sz="1000" dirty="0" smtClean="0"/>
                        <a:t> </a:t>
                      </a:r>
                      <a:endParaRPr lang="en-US" sz="1000" dirty="0"/>
                    </a:p>
                  </a:txBody>
                  <a:tcPr/>
                </a:tc>
                <a:tc>
                  <a:txBody>
                    <a:bodyPr/>
                    <a:lstStyle/>
                    <a:p>
                      <a:r>
                        <a:rPr lang="en-US" sz="1000" dirty="0" smtClean="0"/>
                        <a:t>•</a:t>
                      </a:r>
                      <a:r>
                        <a:rPr lang="en-US" sz="1000" dirty="0" err="1" smtClean="0"/>
                        <a:t>Hatalarda</a:t>
                      </a:r>
                      <a:r>
                        <a:rPr lang="en-US" sz="1000" dirty="0" smtClean="0"/>
                        <a:t> </a:t>
                      </a:r>
                      <a:r>
                        <a:rPr lang="en-US" sz="1000" dirty="0" err="1" smtClean="0"/>
                        <a:t>artış</a:t>
                      </a:r>
                      <a:r>
                        <a:rPr lang="en-US" sz="1000" dirty="0" smtClean="0"/>
                        <a:t> </a:t>
                      </a:r>
                      <a:endParaRPr lang="en-US" sz="1000" dirty="0"/>
                    </a:p>
                  </a:txBody>
                  <a:tcPr/>
                </a:tc>
                <a:tc>
                  <a:txBody>
                    <a:bodyPr/>
                    <a:lstStyle/>
                    <a:p>
                      <a:endParaRPr lang="en-US" sz="1000" dirty="0"/>
                    </a:p>
                  </a:txBody>
                  <a:tcPr/>
                </a:tc>
                <a:extLst>
                  <a:ext uri="{0D108BD9-81ED-4DB2-BD59-A6C34878D82A}">
                    <a16:rowId xmlns:a16="http://schemas.microsoft.com/office/drawing/2014/main" val="10008"/>
                  </a:ext>
                </a:extLst>
              </a:tr>
              <a:tr h="648416">
                <a:tc>
                  <a:txBody>
                    <a:bodyPr/>
                    <a:lstStyle/>
                    <a:p>
                      <a:r>
                        <a:rPr lang="en-US" sz="1000" dirty="0" smtClean="0"/>
                        <a:t>•</a:t>
                      </a:r>
                      <a:r>
                        <a:rPr lang="en-US" sz="1000" dirty="0" err="1" smtClean="0"/>
                        <a:t>Ülser</a:t>
                      </a:r>
                      <a:r>
                        <a:rPr lang="en-US" sz="1000" dirty="0" smtClean="0"/>
                        <a:t> </a:t>
                      </a:r>
                      <a:endParaRPr lang="en-US" sz="1000" dirty="0"/>
                    </a:p>
                  </a:txBody>
                  <a:tcPr/>
                </a:tc>
                <a:tc>
                  <a:txBody>
                    <a:bodyPr/>
                    <a:lstStyle/>
                    <a:p>
                      <a:r>
                        <a:rPr lang="en-US" sz="1000" dirty="0" smtClean="0"/>
                        <a:t>•</a:t>
                      </a:r>
                      <a:r>
                        <a:rPr lang="en-US" sz="1000" dirty="0" err="1" smtClean="0"/>
                        <a:t>Saldırganlık</a:t>
                      </a:r>
                      <a:r>
                        <a:rPr lang="en-US" sz="1000" dirty="0" smtClean="0"/>
                        <a:t> </a:t>
                      </a:r>
                      <a:r>
                        <a:rPr lang="en-US" sz="1000" dirty="0" err="1" smtClean="0"/>
                        <a:t>veya</a:t>
                      </a:r>
                      <a:r>
                        <a:rPr lang="en-US" sz="1000" dirty="0" smtClean="0"/>
                        <a:t> </a:t>
                      </a:r>
                      <a:r>
                        <a:rPr lang="en-US" sz="1000" dirty="0" err="1" smtClean="0"/>
                        <a:t>düşmanlık</a:t>
                      </a:r>
                      <a:r>
                        <a:rPr lang="en-US" sz="1000" dirty="0" smtClean="0"/>
                        <a:t> </a:t>
                      </a:r>
                      <a:endParaRPr lang="en-US" sz="1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t>•</a:t>
                      </a:r>
                      <a:r>
                        <a:rPr lang="en-US" sz="1000" dirty="0" err="1" smtClean="0"/>
                        <a:t>Muhakemede</a:t>
                      </a:r>
                      <a:r>
                        <a:rPr lang="en-US" sz="1000" dirty="0" smtClean="0"/>
                        <a:t> </a:t>
                      </a:r>
                      <a:r>
                        <a:rPr lang="en-US" sz="1000" dirty="0" err="1" smtClean="0"/>
                        <a:t>zayıflama</a:t>
                      </a:r>
                      <a:endParaRPr lang="en-US" sz="1000" dirty="0" smtClean="0"/>
                    </a:p>
                    <a:p>
                      <a:endParaRPr lang="en-US" sz="1000" dirty="0"/>
                    </a:p>
                  </a:txBody>
                  <a:tcPr/>
                </a:tc>
                <a:tc>
                  <a:txBody>
                    <a:bodyPr/>
                    <a:lstStyle/>
                    <a:p>
                      <a:endParaRPr lang="en-US" sz="1000" dirty="0"/>
                    </a:p>
                  </a:txBody>
                  <a:tcPr/>
                </a:tc>
                <a:extLst>
                  <a:ext uri="{0D108BD9-81ED-4DB2-BD59-A6C34878D82A}">
                    <a16:rowId xmlns:a16="http://schemas.microsoft.com/office/drawing/2014/main" val="10009"/>
                  </a:ext>
                </a:extLst>
              </a:tr>
              <a:tr h="468300">
                <a:tc>
                  <a:txBody>
                    <a:bodyPr/>
                    <a:lstStyle/>
                    <a:p>
                      <a:r>
                        <a:rPr lang="en-US" sz="1000" dirty="0" smtClean="0"/>
                        <a:t>•</a:t>
                      </a:r>
                      <a:r>
                        <a:rPr lang="en-US" sz="1000" dirty="0" err="1" smtClean="0"/>
                        <a:t>Yüksek</a:t>
                      </a:r>
                      <a:r>
                        <a:rPr lang="en-US" sz="1000" dirty="0" smtClean="0"/>
                        <a:t> </a:t>
                      </a:r>
                      <a:r>
                        <a:rPr lang="en-US" sz="1000" dirty="0" err="1" smtClean="0"/>
                        <a:t>tansiyon</a:t>
                      </a:r>
                      <a:r>
                        <a:rPr lang="en-US" sz="1000" dirty="0" smtClean="0"/>
                        <a:t> </a:t>
                      </a:r>
                      <a:endParaRPr lang="en-US" sz="1000" dirty="0"/>
                    </a:p>
                  </a:txBody>
                  <a:tcPr/>
                </a:tc>
                <a:tc>
                  <a:txBody>
                    <a:bodyPr/>
                    <a:lstStyle/>
                    <a:p>
                      <a:r>
                        <a:rPr lang="en-US" sz="1000" dirty="0" smtClean="0"/>
                        <a:t>•</a:t>
                      </a:r>
                      <a:r>
                        <a:rPr lang="en-US" sz="1000" dirty="0" err="1" smtClean="0"/>
                        <a:t>Duygusal</a:t>
                      </a:r>
                      <a:r>
                        <a:rPr lang="en-US" sz="1000" dirty="0" smtClean="0"/>
                        <a:t> </a:t>
                      </a:r>
                      <a:r>
                        <a:rPr lang="en-US" sz="1000" dirty="0" err="1" smtClean="0"/>
                        <a:t>olarak</a:t>
                      </a:r>
                      <a:r>
                        <a:rPr lang="en-US" sz="1000" dirty="0" smtClean="0"/>
                        <a:t> </a:t>
                      </a:r>
                      <a:r>
                        <a:rPr lang="en-US" sz="1000" dirty="0" err="1" smtClean="0"/>
                        <a:t>tükendiğini</a:t>
                      </a:r>
                      <a:r>
                        <a:rPr lang="en-US" sz="1000" dirty="0" smtClean="0"/>
                        <a:t> </a:t>
                      </a:r>
                      <a:r>
                        <a:rPr lang="en-US" sz="1000" dirty="0" err="1" smtClean="0"/>
                        <a:t>hissetme</a:t>
                      </a:r>
                      <a:r>
                        <a:rPr lang="en-US" sz="1000" dirty="0" smtClean="0"/>
                        <a:t> </a:t>
                      </a:r>
                      <a:endParaRPr lang="en-US" sz="1000" dirty="0"/>
                    </a:p>
                  </a:txBody>
                  <a:tcPr/>
                </a:tc>
                <a:tc>
                  <a:txBody>
                    <a:bodyPr/>
                    <a:lstStyle/>
                    <a:p>
                      <a:endParaRPr lang="en-US" sz="1000" dirty="0"/>
                    </a:p>
                  </a:txBody>
                  <a:tcPr/>
                </a:tc>
                <a:tc>
                  <a:txBody>
                    <a:bodyPr/>
                    <a:lstStyle/>
                    <a:p>
                      <a:endParaRPr lang="en-US" sz="1000" dirty="0"/>
                    </a:p>
                  </a:txBody>
                  <a:tcPr/>
                </a:tc>
                <a:extLst>
                  <a:ext uri="{0D108BD9-81ED-4DB2-BD59-A6C34878D82A}">
                    <a16:rowId xmlns:a16="http://schemas.microsoft.com/office/drawing/2014/main" val="10010"/>
                  </a:ext>
                </a:extLst>
              </a:tr>
              <a:tr h="288185">
                <a:tc>
                  <a:txBody>
                    <a:bodyPr/>
                    <a:lstStyle/>
                    <a:p>
                      <a:r>
                        <a:rPr lang="en-US" sz="1000" dirty="0" smtClean="0"/>
                        <a:t>•</a:t>
                      </a:r>
                      <a:r>
                        <a:rPr lang="en-US" sz="1000" dirty="0" err="1" smtClean="0"/>
                        <a:t>Kalp</a:t>
                      </a:r>
                      <a:r>
                        <a:rPr lang="en-US" sz="1000" dirty="0" smtClean="0"/>
                        <a:t> </a:t>
                      </a:r>
                      <a:r>
                        <a:rPr lang="en-US" sz="1000" dirty="0" err="1" smtClean="0"/>
                        <a:t>krizi</a:t>
                      </a:r>
                      <a:r>
                        <a:rPr lang="en-US" sz="1000" dirty="0" smtClean="0"/>
                        <a:t> </a:t>
                      </a:r>
                      <a:endParaRPr lang="en-US" sz="1000" dirty="0"/>
                    </a:p>
                  </a:txBody>
                  <a:tcPr/>
                </a:tc>
                <a:tc>
                  <a:txBody>
                    <a:bodyPr/>
                    <a:lstStyle/>
                    <a:p>
                      <a:endParaRPr lang="en-US" sz="1000"/>
                    </a:p>
                  </a:txBody>
                  <a:tcPr/>
                </a:tc>
                <a:tc>
                  <a:txBody>
                    <a:bodyPr/>
                    <a:lstStyle/>
                    <a:p>
                      <a:endParaRPr lang="en-US" sz="1000"/>
                    </a:p>
                  </a:txBody>
                  <a:tcPr/>
                </a:tc>
                <a:tc>
                  <a:txBody>
                    <a:bodyPr/>
                    <a:lstStyle/>
                    <a:p>
                      <a:endParaRPr lang="en-US" sz="1000" dirty="0"/>
                    </a:p>
                  </a:txBody>
                  <a:tcPr/>
                </a:tc>
                <a:extLst>
                  <a:ext uri="{0D108BD9-81ED-4DB2-BD59-A6C34878D82A}">
                    <a16:rowId xmlns:a16="http://schemas.microsoft.com/office/drawing/2014/main" val="10011"/>
                  </a:ext>
                </a:extLst>
              </a:tr>
              <a:tr h="288185">
                <a:tc>
                  <a:txBody>
                    <a:bodyPr/>
                    <a:lstStyle/>
                    <a:p>
                      <a:r>
                        <a:rPr lang="en-US" sz="1000" dirty="0" smtClean="0"/>
                        <a:t>•</a:t>
                      </a:r>
                      <a:r>
                        <a:rPr lang="en-US" sz="1000" dirty="0" err="1" smtClean="0"/>
                        <a:t>Aşırı</a:t>
                      </a:r>
                      <a:r>
                        <a:rPr lang="en-US" sz="1000" dirty="0" smtClean="0"/>
                        <a:t> </a:t>
                      </a:r>
                      <a:r>
                        <a:rPr lang="en-US" sz="1000" dirty="0" err="1" smtClean="0"/>
                        <a:t>terleme</a:t>
                      </a:r>
                      <a:r>
                        <a:rPr lang="en-US" sz="1000" dirty="0" smtClean="0"/>
                        <a:t> </a:t>
                      </a:r>
                      <a:endParaRPr lang="en-US" sz="1000" dirty="0"/>
                    </a:p>
                  </a:txBody>
                  <a:tcPr/>
                </a:tc>
                <a:tc>
                  <a:txBody>
                    <a:bodyPr/>
                    <a:lstStyle/>
                    <a:p>
                      <a:endParaRPr lang="en-US" sz="1000"/>
                    </a:p>
                  </a:txBody>
                  <a:tcPr/>
                </a:tc>
                <a:tc>
                  <a:txBody>
                    <a:bodyPr/>
                    <a:lstStyle/>
                    <a:p>
                      <a:endParaRPr lang="en-US" sz="1000"/>
                    </a:p>
                  </a:txBody>
                  <a:tcPr/>
                </a:tc>
                <a:tc>
                  <a:txBody>
                    <a:bodyPr/>
                    <a:lstStyle/>
                    <a:p>
                      <a:endParaRPr lang="en-US" sz="1000" dirty="0"/>
                    </a:p>
                  </a:txBody>
                  <a:tcPr/>
                </a:tc>
                <a:extLst>
                  <a:ext uri="{0D108BD9-81ED-4DB2-BD59-A6C34878D82A}">
                    <a16:rowId xmlns:a16="http://schemas.microsoft.com/office/drawing/2014/main" val="10012"/>
                  </a:ext>
                </a:extLst>
              </a:tr>
              <a:tr h="288185">
                <a:tc>
                  <a:txBody>
                    <a:bodyPr/>
                    <a:lstStyle/>
                    <a:p>
                      <a:r>
                        <a:rPr lang="en-US" sz="1000" dirty="0" smtClean="0"/>
                        <a:t>•</a:t>
                      </a:r>
                      <a:r>
                        <a:rPr lang="en-US" sz="1000" dirty="0" err="1" smtClean="0"/>
                        <a:t>İştahta</a:t>
                      </a:r>
                      <a:r>
                        <a:rPr lang="en-US" sz="1000" dirty="0" smtClean="0"/>
                        <a:t> </a:t>
                      </a:r>
                      <a:r>
                        <a:rPr lang="en-US" sz="1000" dirty="0" err="1" smtClean="0"/>
                        <a:t>değişiklik</a:t>
                      </a:r>
                      <a:endParaRPr lang="en-US" sz="1000" dirty="0"/>
                    </a:p>
                  </a:txBody>
                  <a:tcPr/>
                </a:tc>
                <a:tc>
                  <a:txBody>
                    <a:bodyPr/>
                    <a:lstStyle/>
                    <a:p>
                      <a:endParaRPr lang="en-US" sz="1000"/>
                    </a:p>
                  </a:txBody>
                  <a:tcPr/>
                </a:tc>
                <a:tc>
                  <a:txBody>
                    <a:bodyPr/>
                    <a:lstStyle/>
                    <a:p>
                      <a:endParaRPr lang="en-US" sz="1000"/>
                    </a:p>
                  </a:txBody>
                  <a:tcPr/>
                </a:tc>
                <a:tc>
                  <a:txBody>
                    <a:bodyPr/>
                    <a:lstStyle/>
                    <a:p>
                      <a:endParaRPr lang="en-US" sz="1000" dirty="0"/>
                    </a:p>
                  </a:txBody>
                  <a:tcPr/>
                </a:tc>
                <a:extLst>
                  <a:ext uri="{0D108BD9-81ED-4DB2-BD59-A6C34878D82A}">
                    <a16:rowId xmlns:a16="http://schemas.microsoft.com/office/drawing/2014/main" val="10013"/>
                  </a:ext>
                </a:extLst>
              </a:tr>
              <a:tr h="468300">
                <a:tc>
                  <a:txBody>
                    <a:bodyPr/>
                    <a:lstStyle/>
                    <a:p>
                      <a:r>
                        <a:rPr lang="en-US" sz="1000" dirty="0" smtClean="0"/>
                        <a:t>•</a:t>
                      </a:r>
                      <a:r>
                        <a:rPr lang="en-US" sz="1000" dirty="0" err="1" smtClean="0"/>
                        <a:t>Yorgunluk</a:t>
                      </a:r>
                      <a:r>
                        <a:rPr lang="en-US" sz="1000" dirty="0" smtClean="0"/>
                        <a:t> </a:t>
                      </a:r>
                      <a:r>
                        <a:rPr lang="en-US" sz="1000" dirty="0" err="1" smtClean="0"/>
                        <a:t>veya</a:t>
                      </a:r>
                      <a:r>
                        <a:rPr lang="en-US" sz="1000" dirty="0" smtClean="0"/>
                        <a:t> </a:t>
                      </a:r>
                      <a:r>
                        <a:rPr lang="en-US" sz="1000" dirty="0" err="1" smtClean="0"/>
                        <a:t>enerji</a:t>
                      </a:r>
                      <a:r>
                        <a:rPr lang="en-US" sz="1000" dirty="0" smtClean="0"/>
                        <a:t> </a:t>
                      </a:r>
                      <a:r>
                        <a:rPr lang="en-US" sz="1000" dirty="0" err="1" smtClean="0"/>
                        <a:t>kaybı</a:t>
                      </a:r>
                      <a:r>
                        <a:rPr lang="en-US" sz="1000" dirty="0" smtClean="0"/>
                        <a:t> </a:t>
                      </a:r>
                      <a:endParaRPr lang="tr-TR" sz="1000" dirty="0" smtClean="0"/>
                    </a:p>
                    <a:p>
                      <a:r>
                        <a:rPr lang="en-US" sz="1000" dirty="0" smtClean="0"/>
                        <a:t>•</a:t>
                      </a:r>
                      <a:r>
                        <a:rPr lang="tr-TR" sz="1000" dirty="0" smtClean="0"/>
                        <a:t>Kazalarda artış</a:t>
                      </a:r>
                      <a:endParaRPr lang="en-US" sz="1000" dirty="0"/>
                    </a:p>
                  </a:txBody>
                  <a:tcPr/>
                </a:tc>
                <a:tc>
                  <a:txBody>
                    <a:bodyPr/>
                    <a:lstStyle/>
                    <a:p>
                      <a:endParaRPr lang="en-US" sz="1000" dirty="0"/>
                    </a:p>
                  </a:txBody>
                  <a:tcPr/>
                </a:tc>
                <a:tc>
                  <a:txBody>
                    <a:bodyPr/>
                    <a:lstStyle/>
                    <a:p>
                      <a:endParaRPr lang="en-US" sz="1000" dirty="0"/>
                    </a:p>
                  </a:txBody>
                  <a:tcPr/>
                </a:tc>
                <a:tc>
                  <a:txBody>
                    <a:bodyPr/>
                    <a:lstStyle/>
                    <a:p>
                      <a:endParaRPr lang="en-US" sz="1000" dirty="0"/>
                    </a:p>
                  </a:txBody>
                  <a:tcPr/>
                </a:tc>
                <a:extLst>
                  <a:ext uri="{0D108BD9-81ED-4DB2-BD59-A6C34878D82A}">
                    <a16:rowId xmlns:a16="http://schemas.microsoft.com/office/drawing/2014/main" val="1001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6" name="Title 3"/>
          <p:cNvSpPr txBox="1">
            <a:spLocks/>
          </p:cNvSpPr>
          <p:nvPr/>
        </p:nvSpPr>
        <p:spPr>
          <a:xfrm>
            <a:off x="395536" y="908720"/>
            <a:ext cx="8229600" cy="5869006"/>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1"/>
                </a:solidFill>
                <a:effectLst/>
                <a:uLnTx/>
                <a:uFillTx/>
                <a:latin typeface="Calibri"/>
                <a:ea typeface="+mj-ea"/>
                <a:cs typeface="+mj-cs"/>
              </a:rPr>
              <a:t>Kritik</a:t>
            </a:r>
            <a:r>
              <a:rPr kumimoji="0" lang="en-US" sz="24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1" i="0" u="none" strike="noStrike" kern="1200" cap="none" spc="0" normalizeH="0" baseline="0" noProof="0" dirty="0" err="1" smtClean="0">
                <a:ln>
                  <a:noFill/>
                </a:ln>
                <a:solidFill>
                  <a:schemeClr val="tx1"/>
                </a:solidFill>
                <a:effectLst/>
                <a:uLnTx/>
                <a:uFillTx/>
                <a:latin typeface="Calibri"/>
                <a:ea typeface="+mj-ea"/>
                <a:cs typeface="+mj-cs"/>
              </a:rPr>
              <a:t>olay</a:t>
            </a:r>
            <a:r>
              <a:rPr kumimoji="0" lang="en-US" sz="24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1" i="0" u="none" strike="noStrike" kern="1200" cap="none" spc="0" normalizeH="0" baseline="0" noProof="0" dirty="0" err="1" smtClean="0">
                <a:ln>
                  <a:noFill/>
                </a:ln>
                <a:solidFill>
                  <a:schemeClr val="tx1"/>
                </a:solidFill>
                <a:effectLst/>
                <a:uLnTx/>
                <a:uFillTx/>
                <a:latin typeface="Calibri"/>
                <a:ea typeface="+mj-ea"/>
                <a:cs typeface="+mj-cs"/>
              </a:rPr>
              <a:t>stresi</a:t>
            </a:r>
            <a:r>
              <a:rPr kumimoji="0" lang="en-US" sz="24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1" i="0" u="none" strike="noStrike" kern="1200" cap="none" spc="0" normalizeH="0" baseline="0" noProof="0" dirty="0" err="1" smtClean="0">
                <a:ln>
                  <a:noFill/>
                </a:ln>
                <a:solidFill>
                  <a:schemeClr val="tx1"/>
                </a:solidFill>
                <a:effectLst/>
                <a:uLnTx/>
                <a:uFillTx/>
                <a:latin typeface="Calibri"/>
                <a:ea typeface="+mj-ea"/>
                <a:cs typeface="+mj-cs"/>
              </a:rPr>
              <a:t>nedir</a:t>
            </a:r>
            <a:r>
              <a:rPr kumimoji="0" lang="en-US" sz="2400" b="1" i="0" u="none" strike="noStrike" kern="1200" cap="none" spc="0" normalizeH="0" baseline="0" noProof="0" dirty="0" smtClean="0">
                <a:ln>
                  <a:noFill/>
                </a:ln>
                <a:solidFill>
                  <a:schemeClr val="tx1"/>
                </a:solidFill>
                <a:effectLst/>
                <a:uLnTx/>
                <a:uFillTx/>
                <a:latin typeface="Calibri"/>
                <a:ea typeface="+mj-ea"/>
                <a:cs typeface="+mj-cs"/>
              </a:rPr>
              <a:t>?</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Acil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durum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olaylarına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felaketlere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müdahale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eden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işçiler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fonksiyonlarını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zorlayacak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olayları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görecek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deneyimleyeceklerdir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Trajedi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ölüm</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ağır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yaralanma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tehdit</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edici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durumlara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tanık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olmak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bunları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yaşamak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zorunda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kalınan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bu</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olaylara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Kritik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Olaylar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adı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verilir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Bu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yaşayanların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fiziksel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psikolojik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esenliği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uzun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süreli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tepkiyle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gelecekteki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işlevlerini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yerine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getirme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becerileri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bu</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nasıl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yönettiklerine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bağlı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olacaktır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Travma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Sonrası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Bozukluğu</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duygusal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zihinsel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veya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fiziksel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tepkiyi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tetikleyen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olaydan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sonra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dört</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haftadan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uzun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sürmesiyle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kritik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olay</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stresinden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farklıdır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Kritik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olay</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stresinin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çoğu</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örneği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iki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gün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dört</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hafta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arasında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sürer</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OSHA</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'nın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kritik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olay</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stresiyle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ilişkili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tehlikelere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uygulanan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standartları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yoktur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Ancak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acil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durum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müdahale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ekiplerinin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çalışanlarının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sağlığı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güvenliği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açısından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kritik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olay</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stresiyle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ilişkili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risklerin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azaltılmasına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yardımcı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olmak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ajans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bilgilerin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paylaşılmasını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tavsiye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eder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a:t>
            </a:r>
            <a:r>
              <a:rPr kumimoji="0" lang="tr-TR" sz="2000" b="0" i="0" u="none" strike="noStrike" kern="1200" cap="none" spc="0" normalizeH="0" baseline="0" noProof="0" dirty="0" smtClean="0">
                <a:ln>
                  <a:noFill/>
                </a:ln>
                <a:solidFill>
                  <a:srgbClr val="04617B"/>
                </a:solidFill>
                <a:effectLst/>
                <a:uLnTx/>
                <a:uFillTx/>
                <a:latin typeface="Calibri"/>
                <a:ea typeface="+mj-ea"/>
                <a:cs typeface="+mj-cs"/>
              </a:rPr>
              <a:t/>
            </a:r>
            <a:br>
              <a:rPr kumimoji="0" lang="tr-TR" sz="2000" b="0" i="0" u="none" strike="noStrike" kern="1200" cap="none" spc="0" normalizeH="0" baseline="0" noProof="0" dirty="0" smtClean="0">
                <a:ln>
                  <a:noFill/>
                </a:ln>
                <a:solidFill>
                  <a:srgbClr val="04617B"/>
                </a:solidFill>
                <a:effectLst/>
                <a:uLnTx/>
                <a:uFillTx/>
                <a:latin typeface="Calibri"/>
                <a:ea typeface="+mj-ea"/>
                <a:cs typeface="+mj-cs"/>
              </a:rPr>
            </a:br>
            <a:endParaRPr kumimoji="0" lang="en-US" sz="2000" b="0" i="0" u="none" strike="noStrike" kern="1200" cap="none" spc="0" normalizeH="0" baseline="0" noProof="0" dirty="0">
              <a:ln>
                <a:noFill/>
              </a:ln>
              <a:solidFill>
                <a:srgbClr val="04617B"/>
              </a:solidFill>
              <a:effectLst/>
              <a:uLnTx/>
              <a:uFillTx/>
              <a:latin typeface="Calibri"/>
              <a:ea typeface="+mj-ea"/>
              <a:cs typeface="+mj-cs"/>
            </a:endParaRPr>
          </a:p>
        </p:txBody>
      </p:sp>
    </p:spTree>
    <p:extLst>
      <p:ext uri="{BB962C8B-B14F-4D97-AF65-F5344CB8AC3E}">
        <p14:creationId xmlns:p14="http://schemas.microsoft.com/office/powerpoint/2010/main" val="95694772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5" name="Title 3"/>
          <p:cNvSpPr txBox="1">
            <a:spLocks/>
          </p:cNvSpPr>
          <p:nvPr/>
        </p:nvSpPr>
        <p:spPr>
          <a:xfrm>
            <a:off x="724426" y="908720"/>
            <a:ext cx="8229600" cy="5572140"/>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1"/>
                </a:solidFill>
                <a:effectLst/>
                <a:uLnTx/>
                <a:uFillTx/>
                <a:latin typeface="Calibri"/>
                <a:ea typeface="+mj-ea"/>
                <a:cs typeface="+mj-cs"/>
              </a:rPr>
              <a:t>Hemen</a:t>
            </a:r>
            <a:r>
              <a:rPr kumimoji="0" lang="en-US" sz="2400" b="1" i="0" u="none" strike="noStrike" kern="1200" cap="none" spc="0" normalizeH="0" baseline="0" noProof="0" dirty="0" smtClean="0">
                <a:ln>
                  <a:noFill/>
                </a:ln>
                <a:solidFill>
                  <a:schemeClr val="tx1"/>
                </a:solidFill>
                <a:effectLst/>
                <a:uLnTx/>
                <a:uFillTx/>
                <a:latin typeface="Calibri"/>
                <a:ea typeface="+mj-ea"/>
                <a:cs typeface="+mj-cs"/>
              </a:rPr>
              <a:t> ne </a:t>
            </a:r>
            <a:r>
              <a:rPr kumimoji="0" lang="en-US" sz="2400" b="1" i="0" u="none" strike="noStrike" kern="1200" cap="none" spc="0" normalizeH="0" baseline="0" noProof="0" dirty="0" err="1" smtClean="0">
                <a:ln>
                  <a:noFill/>
                </a:ln>
                <a:solidFill>
                  <a:schemeClr val="tx1"/>
                </a:solidFill>
                <a:effectLst/>
                <a:uLnTx/>
                <a:uFillTx/>
                <a:latin typeface="Calibri"/>
                <a:ea typeface="+mj-ea"/>
                <a:cs typeface="+mj-cs"/>
              </a:rPr>
              <a:t>yapılabilir</a:t>
            </a:r>
            <a:r>
              <a:rPr kumimoji="0" lang="en-US" sz="2400" b="1" i="0" u="none" strike="noStrike" kern="1200" cap="none" spc="0" normalizeH="0" baseline="0" noProof="0" dirty="0" smtClean="0">
                <a:ln>
                  <a:noFill/>
                </a:ln>
                <a:solidFill>
                  <a:schemeClr val="tx1"/>
                </a:solidFill>
                <a:effectLst/>
                <a:uLnTx/>
                <a:uFillTx/>
                <a:latin typeface="Calibri"/>
                <a:ea typeface="+mj-ea"/>
                <a:cs typeface="+mj-cs"/>
              </a:rPr>
              <a:t>? </a:t>
            </a:r>
            <a:r>
              <a:rPr kumimoji="0" lang="tr-TR" sz="2400" b="1" i="0" u="none" strike="noStrike" kern="1200" cap="none" spc="0" normalizeH="0" baseline="0" noProof="0" dirty="0" smtClean="0">
                <a:ln>
                  <a:noFill/>
                </a:ln>
                <a:solidFill>
                  <a:schemeClr val="tx1"/>
                </a:solidFill>
                <a:effectLst/>
                <a:uLnTx/>
                <a:uFillTx/>
                <a:latin typeface="Calibri"/>
                <a:ea typeface="+mj-ea"/>
                <a:cs typeface="+mj-cs"/>
              </a:rPr>
              <a:t/>
            </a:r>
            <a:br>
              <a:rPr kumimoji="0" lang="tr-TR" sz="2400" b="1" i="0" u="none" strike="noStrike" kern="1200" cap="none" spc="0" normalizeH="0" baseline="0" noProof="0" dirty="0" smtClean="0">
                <a:ln>
                  <a:noFill/>
                </a:ln>
                <a:solidFill>
                  <a:schemeClr val="tx1"/>
                </a:solidFill>
                <a:effectLst/>
                <a:uLnTx/>
                <a:uFillTx/>
                <a:latin typeface="Calibri"/>
                <a:ea typeface="+mj-ea"/>
                <a:cs typeface="+mj-cs"/>
              </a:rPr>
            </a:br>
            <a:r>
              <a:rPr kumimoji="0" lang="tr-TR" sz="2400" b="1" i="0" u="none" strike="noStrike" kern="1200" cap="none" spc="0" normalizeH="0" baseline="0" noProof="0" dirty="0" smtClean="0">
                <a:ln>
                  <a:noFill/>
                </a:ln>
                <a:solidFill>
                  <a:schemeClr val="tx1"/>
                </a:solidFill>
                <a:effectLst/>
                <a:uLnTx/>
                <a:uFillTx/>
                <a:latin typeface="Calibri"/>
                <a:ea typeface="+mj-ea"/>
                <a:cs typeface="+mj-cs"/>
              </a:rPr>
              <a:t/>
            </a:r>
            <a:br>
              <a:rPr kumimoji="0" lang="tr-TR" sz="2400" b="1" i="0" u="none" strike="noStrike" kern="1200" cap="none" spc="0" normalizeH="0" baseline="0" noProof="0" dirty="0" smtClean="0">
                <a:ln>
                  <a:noFill/>
                </a:ln>
                <a:solidFill>
                  <a:schemeClr val="tx1"/>
                </a:solidFill>
                <a:effectLst/>
                <a:uLnTx/>
                <a:uFillTx/>
                <a:latin typeface="Calibri"/>
                <a:ea typeface="+mj-ea"/>
                <a:cs typeface="+mj-cs"/>
              </a:rPr>
            </a:br>
            <a:r>
              <a:rPr kumimoji="0" lang="tr-TR" sz="2400" b="1"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M</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üdahalenin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acil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durum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aşamasında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çalışanların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basit</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konuşma</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gözlem</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yoluyla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izlenmesi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bazı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müdahale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ekipleri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erken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belirtilerin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belirlenmesine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yardımcı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olabilir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Aşağıdaki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adımlar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yanıtın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erken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aşamalarında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tespit</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edilen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önemli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azaltmaya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yardımcı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olabilir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a:t>
            </a:r>
            <a:r>
              <a:rPr kumimoji="0" lang="tr-TR" sz="24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2400" b="0" i="0" u="none" strike="noStrike" kern="1200" cap="none" spc="0" normalizeH="0" baseline="0" noProof="0" dirty="0" smtClean="0">
                <a:ln>
                  <a:noFill/>
                </a:ln>
                <a:solidFill>
                  <a:schemeClr val="tx1"/>
                </a:solidFill>
                <a:effectLst/>
                <a:uLnTx/>
                <a:uFillTx/>
                <a:latin typeface="Calibri"/>
                <a:ea typeface="+mj-ea"/>
                <a:cs typeface="+mj-cs"/>
              </a:rPr>
            </a:br>
            <a:r>
              <a:rPr kumimoji="0" lang="tr-TR"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Gürültü</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kokulara</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maruz</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kalmayı</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sınırlayın</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1" i="0" u="none" strike="noStrike" kern="1200" cap="none" spc="0" normalizeH="0" baseline="0" noProof="0" dirty="0" smtClean="0">
                <a:ln>
                  <a:noFill/>
                </a:ln>
                <a:solidFill>
                  <a:schemeClr val="tx1"/>
                </a:solidFill>
                <a:effectLst/>
                <a:uLnTx/>
                <a:uFillTx/>
                <a:latin typeface="Calibri"/>
                <a:ea typeface="+mj-ea"/>
                <a:cs typeface="+mj-cs"/>
              </a:rPr>
            </a:b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Hemen</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15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dakikalık</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dinlenme</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molası</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verin</a:t>
            </a: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1" i="0" u="none" strike="noStrike" kern="1200" cap="none" spc="0" normalizeH="0" baseline="0" noProof="0" dirty="0" smtClean="0">
                <a:ln>
                  <a:noFill/>
                </a:ln>
                <a:solidFill>
                  <a:schemeClr val="tx1"/>
                </a:solidFill>
                <a:effectLst/>
                <a:uLnTx/>
                <a:uFillTx/>
                <a:latin typeface="Calibri"/>
                <a:ea typeface="+mj-ea"/>
                <a:cs typeface="+mj-cs"/>
              </a:rPr>
            </a:b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a:t>
            </a: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İçmek</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kafeinsiz</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sıvılar</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sağlayın</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1" i="0" u="none" strike="noStrike" kern="1200" cap="none" spc="0" normalizeH="0" baseline="0" noProof="0" dirty="0" smtClean="0">
                <a:ln>
                  <a:noFill/>
                </a:ln>
                <a:solidFill>
                  <a:schemeClr val="tx1"/>
                </a:solidFill>
                <a:effectLst/>
                <a:uLnTx/>
                <a:uFillTx/>
                <a:latin typeface="Calibri"/>
                <a:ea typeface="+mj-ea"/>
                <a:cs typeface="+mj-cs"/>
              </a:rPr>
            </a:b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a:t>
            </a: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Az</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şekerli</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az</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yağlı</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yiyecekler</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verin</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a:t>
            </a: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1" i="0" u="none" strike="noStrike" kern="1200" cap="none" spc="0" normalizeH="0" baseline="0" noProof="0" dirty="0" smtClean="0">
                <a:ln>
                  <a:noFill/>
                </a:ln>
                <a:solidFill>
                  <a:schemeClr val="tx1"/>
                </a:solidFill>
                <a:effectLst/>
                <a:uLnTx/>
                <a:uFillTx/>
                <a:latin typeface="Calibri"/>
                <a:ea typeface="+mj-ea"/>
                <a:cs typeface="+mj-cs"/>
              </a:rPr>
            </a:b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Kişinin</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duyguları</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hakkında</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konuşmasını</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sağlayın</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1" i="0" u="none" strike="noStrike" kern="1200" cap="none" spc="0" normalizeH="0" baseline="0" noProof="0" dirty="0" smtClean="0">
                <a:ln>
                  <a:noFill/>
                </a:ln>
                <a:solidFill>
                  <a:schemeClr val="tx1"/>
                </a:solidFill>
                <a:effectLst/>
                <a:uLnTx/>
                <a:uFillTx/>
                <a:latin typeface="Calibri"/>
                <a:ea typeface="+mj-ea"/>
                <a:cs typeface="+mj-cs"/>
              </a:rPr>
            </a:b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Kişiyi</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işe</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geri</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döndürmek</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acele</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etmeyin</a:t>
            </a:r>
            <a:r>
              <a:rPr kumimoji="0" lang="en-US" sz="2400" b="1" i="0" u="none" strike="noStrike" kern="1200" cap="none" spc="0" normalizeH="0" baseline="0" noProof="0" dirty="0" smtClean="0">
                <a:ln>
                  <a:noFill/>
                </a:ln>
                <a:solidFill>
                  <a:schemeClr val="tx1"/>
                </a:solidFill>
                <a:effectLst/>
                <a:uLnTx/>
                <a:uFillTx/>
                <a:latin typeface="Calibri"/>
                <a:ea typeface="+mj-ea"/>
                <a:cs typeface="+mj-cs"/>
              </a:rPr>
              <a:t>.</a:t>
            </a:r>
            <a:endParaRPr kumimoji="0" lang="en-US" sz="2400" b="1" i="0" u="none" strike="noStrike" kern="1200" cap="none" spc="0" normalizeH="0" baseline="0" noProof="0" dirty="0">
              <a:ln>
                <a:noFill/>
              </a:ln>
              <a:solidFill>
                <a:schemeClr val="tx1"/>
              </a:solidFill>
              <a:effectLst/>
              <a:uLnTx/>
              <a:uFillTx/>
              <a:latin typeface="Calibri"/>
              <a:ea typeface="+mj-ea"/>
              <a:cs typeface="+mj-cs"/>
            </a:endParaRPr>
          </a:p>
        </p:txBody>
      </p:sp>
    </p:spTree>
    <p:extLst>
      <p:ext uri="{BB962C8B-B14F-4D97-AF65-F5344CB8AC3E}">
        <p14:creationId xmlns:p14="http://schemas.microsoft.com/office/powerpoint/2010/main" val="3248120454"/>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36" y="0"/>
            <a:ext cx="9211235" cy="6957392"/>
          </a:xfrm>
          <a:prstGeom prst="rect">
            <a:avLst/>
          </a:prstGeom>
        </p:spPr>
      </p:pic>
    </p:spTree>
    <p:extLst>
      <p:ext uri="{BB962C8B-B14F-4D97-AF65-F5344CB8AC3E}">
        <p14:creationId xmlns:p14="http://schemas.microsoft.com/office/powerpoint/2010/main" val="37539507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6" name="Title 3"/>
          <p:cNvSpPr txBox="1">
            <a:spLocks/>
          </p:cNvSpPr>
          <p:nvPr/>
        </p:nvSpPr>
        <p:spPr>
          <a:xfrm>
            <a:off x="357158" y="500042"/>
            <a:ext cx="8229600" cy="4357718"/>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err="1" smtClean="0">
                <a:ln>
                  <a:noFill/>
                </a:ln>
                <a:solidFill>
                  <a:schemeClr val="tx1"/>
                </a:solidFill>
                <a:effectLst/>
                <a:uLnTx/>
                <a:uFillTx/>
                <a:latin typeface="Calibri"/>
                <a:ea typeface="+mj-ea"/>
                <a:cs typeface="+mj-cs"/>
              </a:rPr>
              <a:t>Kritik</a:t>
            </a:r>
            <a:r>
              <a:rPr kumimoji="0" lang="en-US" sz="2800" b="1" i="0" u="none" strike="noStrike" kern="1200" cap="none" spc="0" normalizeH="0" baseline="0" noProof="0" dirty="0" smtClean="0">
                <a:ln>
                  <a:noFill/>
                </a:ln>
                <a:solidFill>
                  <a:schemeClr val="tx1"/>
                </a:solidFill>
                <a:effectLst/>
                <a:uLnTx/>
                <a:uFillTx/>
                <a:latin typeface="Calibri"/>
                <a:ea typeface="+mj-ea"/>
                <a:cs typeface="+mj-cs"/>
              </a:rPr>
              <a:t> Olay </a:t>
            </a:r>
            <a:r>
              <a:rPr kumimoji="0" lang="en-US" sz="2800" b="1"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800" b="1" i="0" u="none" strike="noStrike" kern="1200" cap="none" spc="0" normalizeH="0" baseline="0" noProof="0" dirty="0" err="1" smtClean="0">
                <a:ln>
                  <a:noFill/>
                </a:ln>
                <a:solidFill>
                  <a:schemeClr val="tx1"/>
                </a:solidFill>
                <a:effectLst/>
                <a:uLnTx/>
                <a:uFillTx/>
                <a:latin typeface="Calibri"/>
                <a:ea typeface="+mj-ea"/>
                <a:cs typeface="+mj-cs"/>
              </a:rPr>
              <a:t>Yönetimi</a:t>
            </a:r>
            <a:r>
              <a:rPr kumimoji="0" lang="en-US" sz="28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800" b="1" i="0" u="none" strike="noStrike" kern="1200" cap="none" spc="0" normalizeH="0" baseline="0" noProof="0" dirty="0" err="1" smtClean="0">
                <a:ln>
                  <a:noFill/>
                </a:ln>
                <a:solidFill>
                  <a:schemeClr val="tx1"/>
                </a:solidFill>
                <a:effectLst/>
                <a:uLnTx/>
                <a:uFillTx/>
                <a:latin typeface="Calibri"/>
                <a:ea typeface="+mj-ea"/>
                <a:cs typeface="+mj-cs"/>
              </a:rPr>
              <a:t>Nedir</a:t>
            </a:r>
            <a:r>
              <a:rPr kumimoji="0" lang="en-US" sz="2800" b="1" i="0" u="none" strike="noStrike" kern="1200" cap="none" spc="0" normalizeH="0" baseline="0" noProof="0" dirty="0" smtClean="0">
                <a:ln>
                  <a:noFill/>
                </a:ln>
                <a:solidFill>
                  <a:schemeClr val="tx1"/>
                </a:solidFill>
                <a:effectLst/>
                <a:uLnTx/>
                <a:uFillTx/>
                <a:latin typeface="Calibri"/>
                <a:ea typeface="+mj-ea"/>
                <a:cs typeface="+mj-cs"/>
              </a:rPr>
              <a:t>? </a:t>
            </a:r>
            <a:r>
              <a:rPr kumimoji="0" lang="tr-TR" sz="44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4400" b="0" i="0" u="none" strike="noStrike" kern="1200" cap="none" spc="0" normalizeH="0" baseline="0" noProof="0" dirty="0" smtClean="0">
                <a:ln>
                  <a:noFill/>
                </a:ln>
                <a:solidFill>
                  <a:schemeClr val="tx1"/>
                </a:solidFill>
                <a:effectLst/>
                <a:uLnTx/>
                <a:uFillTx/>
                <a:latin typeface="Calibri"/>
                <a:ea typeface="+mj-ea"/>
                <a:cs typeface="+mj-cs"/>
              </a:rPr>
            </a:b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Kritik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Olay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Yönetimi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oldukça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stresli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kritik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olaylara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maruz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kalmanın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etkilerinin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önlenmesi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hafifletilmesi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eğitim</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sistemidir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Kriz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müdahale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uzmanları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gibi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özel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olarak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eğitilmiş</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kişiler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tarafından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etkin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şekilde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alınır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a:t>
            </a:r>
            <a:endParaRPr kumimoji="0" lang="en-US" sz="2000" b="0" i="0" u="none" strike="noStrike" kern="1200" cap="none" spc="0" normalizeH="0" baseline="0" noProof="0" dirty="0">
              <a:ln>
                <a:noFill/>
              </a:ln>
              <a:solidFill>
                <a:schemeClr val="tx1"/>
              </a:solidFill>
              <a:effectLst/>
              <a:uLnTx/>
              <a:uFillTx/>
              <a:latin typeface="Calibri"/>
              <a:ea typeface="+mj-ea"/>
              <a:cs typeface="+mj-cs"/>
            </a:endParaRPr>
          </a:p>
        </p:txBody>
      </p:sp>
    </p:spTree>
    <p:extLst>
      <p:ext uri="{BB962C8B-B14F-4D97-AF65-F5344CB8AC3E}">
        <p14:creationId xmlns:p14="http://schemas.microsoft.com/office/powerpoint/2010/main" val="2877167778"/>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5" name="Title 3"/>
          <p:cNvSpPr txBox="1">
            <a:spLocks/>
          </p:cNvSpPr>
          <p:nvPr/>
        </p:nvSpPr>
        <p:spPr>
          <a:xfrm>
            <a:off x="323528" y="188640"/>
            <a:ext cx="8229600" cy="6154758"/>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Kritik</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Olay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Bilgilendirmesi</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nedir</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1"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Kritik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Olay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Bilgilendirmesi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(CISD),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travmatik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olaydan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kısa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süre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sonra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travmaya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maruz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kalma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nedeniyle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altında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olduğu</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düşünülen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kişilerle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yürütülen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kolaylaştırıcı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liderliğindeki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grup</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sürecidir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Yapılandırıldığında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süreç</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genellikle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ancak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her zaman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değil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yedi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adımdan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oluşur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Giriş</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Olay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Aşaması</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Düşünce</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Aşaması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Reaksiyon</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Aşaması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Belirti</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Aşaması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Öğretim</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Aşaması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Yeniden</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Giriş</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Aşaması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Grup</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sürecinde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katılımcılar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olay</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sonrasındaki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deneyimlerini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açıklamaları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teşvik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edilir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ardından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ortak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tepkileri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yönetimi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üzerine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sunum</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yapılır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Bu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erken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müdahale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süreci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grup</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desteği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sağlayarak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gerektiğinde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çalışanları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daha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fazla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danışmanlık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tedavi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hizmetlerine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bağlayarak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iyileşmeyi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destekler</a:t>
            </a:r>
            <a:endParaRPr kumimoji="0" lang="en-US" sz="2000" b="0" i="0" u="none" strike="noStrike" kern="1200" cap="none" spc="0" normalizeH="0" baseline="0" noProof="0" dirty="0">
              <a:ln>
                <a:noFill/>
              </a:ln>
              <a:solidFill>
                <a:schemeClr val="tx1"/>
              </a:solidFill>
              <a:effectLst/>
              <a:uLnTx/>
              <a:uFillTx/>
              <a:latin typeface="Calibri"/>
              <a:ea typeface="+mj-ea"/>
              <a:cs typeface="+mj-cs"/>
            </a:endParaRPr>
          </a:p>
        </p:txBody>
      </p:sp>
    </p:spTree>
    <p:extLst>
      <p:ext uri="{BB962C8B-B14F-4D97-AF65-F5344CB8AC3E}">
        <p14:creationId xmlns:p14="http://schemas.microsoft.com/office/powerpoint/2010/main" val="1951623459"/>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6" name="Title 3"/>
          <p:cNvSpPr txBox="1">
            <a:spLocks/>
          </p:cNvSpPr>
          <p:nvPr/>
        </p:nvSpPr>
        <p:spPr>
          <a:xfrm>
            <a:off x="357158" y="285728"/>
            <a:ext cx="8229600" cy="6297634"/>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1" i="1" u="none" strike="noStrike" kern="1200" cap="none" spc="0" normalizeH="0" baseline="0" noProof="0" dirty="0" smtClean="0">
                <a:ln>
                  <a:noFill/>
                </a:ln>
                <a:solidFill>
                  <a:srgbClr val="04617B"/>
                </a:solidFill>
                <a:effectLst/>
                <a:uLnTx/>
                <a:uFillTx/>
                <a:latin typeface="Calibri"/>
                <a:ea typeface="+mj-ea"/>
                <a:cs typeface="+mj-cs"/>
              </a:rPr>
              <a:t> </a:t>
            </a:r>
            <a:r>
              <a:rPr kumimoji="0" lang="en-US" sz="2400" b="1" i="1" u="none" strike="noStrike" kern="1200" cap="none" spc="0" normalizeH="0" baseline="0" noProof="0" dirty="0" err="1" smtClean="0">
                <a:ln>
                  <a:noFill/>
                </a:ln>
                <a:solidFill>
                  <a:schemeClr val="tx1"/>
                </a:solidFill>
                <a:effectLst/>
                <a:uLnTx/>
                <a:uFillTx/>
                <a:latin typeface="Calibri"/>
                <a:ea typeface="+mj-ea"/>
                <a:cs typeface="+mj-cs"/>
              </a:rPr>
              <a:t>Referanslar</a:t>
            </a:r>
            <a:r>
              <a:rPr kumimoji="0" lang="en-US" sz="2400" b="1" i="1"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King County, Washington BDT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Yönetimi</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Stresi</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Yönetmek</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Önlemek</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İpuçları</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Acil</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Müdahale</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Kamu</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Güvenliği</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Çalışanları</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Kılavuz</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 ABD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Sağlık</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İnsan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Hizmetleri</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Departmanı</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Madde</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Bağımlılığı</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Ruh</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Sağlığı</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Hizmetleri</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Ajansı</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(SAMHSA).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Büyük</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Afetlerde</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Ruh</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Sağlığı</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İnsani</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Hizmet</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Çalışanları</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Eğitim</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El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Kitabı</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 ABD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Sağlık</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İnsan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Hizmetleri</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Departmanı</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Madde</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Bağımlılığı</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Ruh</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Sağlığı</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Hizmetleri</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Ajansı</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(SAMHSA).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Uluslararası</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Kritik</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Olay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Vakfı</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(ICISF)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Kritik</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Olay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Yönetimi</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(CISM)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Üzerine</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Başlangıç</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Acil</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Müdahale</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Ekiplerini</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Koruma</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Cilt</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3 .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Ulusal</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Mesleki</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Güvenlik</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Sağlık</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Enstitüsü</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(NIOSH) </a:t>
            </a:r>
            <a:r>
              <a:rPr kumimoji="0" lang="en-US" sz="2400" b="0" i="0" u="none" strike="noStrike" kern="1200" cap="none" spc="0" normalizeH="0" baseline="0" noProof="0" dirty="0" err="1" smtClean="0">
                <a:ln>
                  <a:noFill/>
                </a:ln>
                <a:solidFill>
                  <a:schemeClr val="tx1"/>
                </a:solidFill>
                <a:effectLst/>
                <a:uLnTx/>
                <a:uFillTx/>
                <a:latin typeface="Calibri"/>
                <a:ea typeface="+mj-ea"/>
                <a:cs typeface="+mj-cs"/>
              </a:rPr>
              <a:t>Yayını</a:t>
            </a:r>
            <a:r>
              <a:rPr kumimoji="0" lang="en-US" sz="2400" b="0" i="0" u="none" strike="noStrike" kern="1200" cap="none" spc="0" normalizeH="0" baseline="0" noProof="0" dirty="0" smtClean="0">
                <a:ln>
                  <a:noFill/>
                </a:ln>
                <a:solidFill>
                  <a:schemeClr val="tx1"/>
                </a:solidFill>
                <a:effectLst/>
                <a:uLnTx/>
                <a:uFillTx/>
                <a:latin typeface="Calibri"/>
                <a:ea typeface="+mj-ea"/>
                <a:cs typeface="+mj-cs"/>
              </a:rPr>
              <a:t> No. 2004-144.</a:t>
            </a:r>
            <a:endParaRPr kumimoji="0" lang="en-US" sz="2400" b="0" i="0" u="none" strike="noStrike" kern="1200" cap="none" spc="0" normalizeH="0" baseline="0" noProof="0" dirty="0">
              <a:ln>
                <a:noFill/>
              </a:ln>
              <a:solidFill>
                <a:schemeClr val="tx1"/>
              </a:solidFill>
              <a:effectLst/>
              <a:uLnTx/>
              <a:uFillTx/>
              <a:latin typeface="Calibri"/>
              <a:ea typeface="+mj-ea"/>
              <a:cs typeface="+mj-cs"/>
            </a:endParaRPr>
          </a:p>
        </p:txBody>
      </p:sp>
    </p:spTree>
    <p:extLst>
      <p:ext uri="{BB962C8B-B14F-4D97-AF65-F5344CB8AC3E}">
        <p14:creationId xmlns:p14="http://schemas.microsoft.com/office/powerpoint/2010/main" val="385396595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5" name="Title 2"/>
          <p:cNvSpPr txBox="1">
            <a:spLocks/>
          </p:cNvSpPr>
          <p:nvPr/>
        </p:nvSpPr>
        <p:spPr>
          <a:xfrm>
            <a:off x="457200" y="704088"/>
            <a:ext cx="8229600"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5000" b="0" i="0" u="none" strike="noStrike" kern="1200" cap="none" spc="0" normalizeH="0" baseline="0" noProof="0" dirty="0" smtClean="0">
                <a:ln>
                  <a:noFill/>
                </a:ln>
                <a:solidFill>
                  <a:srgbClr val="04617B"/>
                </a:solidFill>
                <a:effectLst/>
                <a:uLnTx/>
                <a:uFillTx/>
                <a:latin typeface="Calibri"/>
                <a:ea typeface="+mj-ea"/>
                <a:cs typeface="+mj-cs"/>
              </a:rPr>
              <a:t>           </a:t>
            </a:r>
            <a:r>
              <a:rPr kumimoji="0" lang="tr-TR" sz="5000" b="0" i="0" u="none" strike="noStrike" kern="1200" cap="none" spc="0" normalizeH="0" baseline="0" noProof="0" dirty="0" smtClean="0">
                <a:ln>
                  <a:noFill/>
                </a:ln>
                <a:solidFill>
                  <a:schemeClr val="tx1"/>
                </a:solidFill>
                <a:effectLst/>
                <a:uLnTx/>
                <a:uFillTx/>
                <a:latin typeface="Calibri"/>
                <a:ea typeface="+mj-ea"/>
                <a:cs typeface="+mj-cs"/>
              </a:rPr>
              <a:t>Stres Yönetimi</a:t>
            </a:r>
            <a:endParaRPr kumimoji="0" lang="en-US" sz="5000" b="0" i="0" u="none" strike="noStrike" kern="1200" cap="none" spc="0" normalizeH="0" baseline="0" noProof="0" dirty="0">
              <a:ln>
                <a:noFill/>
              </a:ln>
              <a:solidFill>
                <a:schemeClr val="tx1"/>
              </a:solidFill>
              <a:effectLst/>
              <a:uLnTx/>
              <a:uFillTx/>
              <a:latin typeface="Calibri"/>
              <a:ea typeface="+mj-ea"/>
              <a:cs typeface="+mj-cs"/>
            </a:endParaRPr>
          </a:p>
        </p:txBody>
      </p:sp>
      <p:sp>
        <p:nvSpPr>
          <p:cNvPr id="7" name="Content Placeholder 3"/>
          <p:cNvSpPr txBox="1">
            <a:spLocks/>
          </p:cNvSpPr>
          <p:nvPr/>
        </p:nvSpPr>
        <p:spPr>
          <a:xfrm>
            <a:off x="457200" y="1935480"/>
            <a:ext cx="8229600" cy="4389120"/>
          </a:xfrm>
          <a:prstGeom prst="rect">
            <a:avLst/>
          </a:prstGeom>
        </p:spPr>
        <p:txBody>
          <a:bodyPr vert="horz">
            <a:normAutofit fontScale="925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tr-TR" sz="2600" b="1" i="0" u="none" strike="noStrike" kern="1200" cap="none" spc="0" normalizeH="0" baseline="0" noProof="0" dirty="0" smtClean="0">
                <a:ln>
                  <a:noFill/>
                </a:ln>
                <a:solidFill>
                  <a:sysClr val="windowText" lastClr="000000"/>
                </a:solidFill>
                <a:effectLst/>
                <a:uLnTx/>
                <a:uFillTx/>
                <a:latin typeface="Constantia"/>
                <a:ea typeface="+mn-ea"/>
                <a:cs typeface="+mn-cs"/>
              </a:rPr>
              <a:t>S</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tres</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nedenlerini</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ortadan</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kaldırmak</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ve</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veya</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kontrol</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altına</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almak</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ikinci</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olarak</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stresin</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etkilerini</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yok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etmek</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ve</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üçüncü</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olarak</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ise</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bireyleri</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streslere</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karşı</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daha</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güçlü</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kılarak</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dirençlerini</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arttırmak</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gerekmektedir</a:t>
            </a:r>
            <a:r>
              <a:rPr kumimoji="0" lang="tr-TR" sz="2600" b="0" i="0" u="none" strike="noStrike" kern="1200" cap="none" spc="0" normalizeH="0" baseline="0" noProof="0" dirty="0" smtClean="0">
                <a:ln>
                  <a:noFill/>
                </a:ln>
                <a:solidFill>
                  <a:sysClr val="windowText" lastClr="000000"/>
                </a:solidFill>
                <a:effectLst/>
                <a:uLnTx/>
                <a:uFillTx/>
                <a:latin typeface="Constantia"/>
                <a:ea typeface="+mn-ea"/>
                <a:cs typeface="+mn-cs"/>
              </a:rPr>
              <a:t>.</a:t>
            </a:r>
          </a:p>
          <a:p>
            <a:pPr marL="274320" marR="0" lvl="0" indent="-27432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6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274320" marR="0" lvl="0" indent="-27432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Kurumsal</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düzeyde</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stresle</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başa</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çıkmada</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yöneticiler</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ve</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çalışanlar</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genellikle</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sorun</a:t>
            </a:r>
            <a:r>
              <a:rPr kumimoji="0" lang="en-US" sz="2600" b="1"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1" i="0" u="none" strike="noStrike" kern="1200" cap="none" spc="0" normalizeH="0" baseline="0" noProof="0" dirty="0" err="1" smtClean="0">
                <a:ln>
                  <a:noFill/>
                </a:ln>
                <a:solidFill>
                  <a:sysClr val="windowText" lastClr="000000"/>
                </a:solidFill>
                <a:effectLst/>
                <a:uLnTx/>
                <a:uFillTx/>
                <a:latin typeface="Constantia"/>
                <a:ea typeface="+mn-ea"/>
                <a:cs typeface="+mn-cs"/>
              </a:rPr>
              <a:t>odaklı</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ya</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da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duygu</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odaklı</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yaklaşımlardan</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birisini</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tercih</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etmektedirler</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Sorun</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odaklı</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yaklaşım</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stresin</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kaynakları</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üzerinde</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odaklanmayı</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önermekte</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ve</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diğerine</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göre</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daha</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etkin</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bir</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yaklaşım</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olarak</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kabul</a:t>
            </a:r>
            <a:r>
              <a:rPr kumimoji="0" lang="en-US" sz="2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en-US" sz="2600" b="0" i="0" u="none" strike="noStrike" kern="1200" cap="none" spc="0" normalizeH="0" baseline="0" noProof="0" dirty="0" err="1" smtClean="0">
                <a:ln>
                  <a:noFill/>
                </a:ln>
                <a:solidFill>
                  <a:sysClr val="windowText" lastClr="000000"/>
                </a:solidFill>
                <a:effectLst/>
                <a:uLnTx/>
                <a:uFillTx/>
                <a:latin typeface="Constantia"/>
                <a:ea typeface="+mn-ea"/>
                <a:cs typeface="+mn-cs"/>
              </a:rPr>
              <a:t>görmektedir</a:t>
            </a:r>
            <a:r>
              <a:rPr kumimoji="0" lang="tr-TR" sz="2600" b="0" i="0" u="none" strike="noStrike" kern="1200" cap="none" spc="0" normalizeH="0" baseline="0" noProof="0" dirty="0" smtClean="0">
                <a:ln>
                  <a:noFill/>
                </a:ln>
                <a:solidFill>
                  <a:sysClr val="windowText" lastClr="000000"/>
                </a:solidFill>
                <a:effectLst/>
                <a:uLnTx/>
                <a:uFillTx/>
                <a:latin typeface="Constantia"/>
                <a:ea typeface="+mn-ea"/>
                <a:cs typeface="+mn-cs"/>
              </a:rPr>
              <a:t>.</a:t>
            </a:r>
            <a:endParaRPr kumimoji="0" lang="en-US" sz="2600" b="0" i="0" u="none" strike="noStrike" kern="1200" cap="none" spc="0" normalizeH="0" baseline="0" noProof="0" dirty="0">
              <a:ln>
                <a:noFill/>
              </a:ln>
              <a:solidFill>
                <a:sysClr val="windowText" lastClr="000000"/>
              </a:solidFill>
              <a:effectLst/>
              <a:uLnTx/>
              <a:uFillTx/>
              <a:latin typeface="Constantia"/>
              <a:ea typeface="+mn-ea"/>
              <a:cs typeface="+mn-cs"/>
            </a:endParaRPr>
          </a:p>
        </p:txBody>
      </p:sp>
    </p:spTree>
    <p:extLst>
      <p:ext uri="{BB962C8B-B14F-4D97-AF65-F5344CB8AC3E}">
        <p14:creationId xmlns:p14="http://schemas.microsoft.com/office/powerpoint/2010/main" val="2251720662"/>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6" name="Başlık 1"/>
          <p:cNvSpPr txBox="1">
            <a:spLocks/>
          </p:cNvSpPr>
          <p:nvPr/>
        </p:nvSpPr>
        <p:spPr>
          <a:xfrm>
            <a:off x="539552" y="908720"/>
            <a:ext cx="8229600"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3200" b="1" i="0" u="none" strike="noStrike" kern="1200" cap="none" spc="0" normalizeH="0" baseline="0" noProof="0" dirty="0" smtClean="0">
                <a:ln>
                  <a:noFill/>
                </a:ln>
                <a:solidFill>
                  <a:srgbClr val="04617B"/>
                </a:solidFill>
                <a:effectLst/>
                <a:uLnTx/>
                <a:uFillTx/>
                <a:latin typeface="Calibri"/>
                <a:ea typeface="+mj-ea"/>
                <a:cs typeface="+mj-cs"/>
              </a:rPr>
              <a:t>          </a:t>
            </a:r>
            <a:r>
              <a:rPr kumimoji="0" lang="tr-TR" sz="3200" b="1" i="0" u="none" strike="noStrike" kern="1200" cap="none" spc="0" normalizeH="0" baseline="0" noProof="0" dirty="0" smtClean="0">
                <a:ln>
                  <a:noFill/>
                </a:ln>
                <a:solidFill>
                  <a:schemeClr val="tx1"/>
                </a:solidFill>
                <a:effectLst/>
                <a:uLnTx/>
                <a:uFillTx/>
                <a:latin typeface="Calibri"/>
                <a:ea typeface="+mj-ea"/>
                <a:cs typeface="+mj-cs"/>
              </a:rPr>
              <a:t>Stresle mücadelede kurumsal aşamalar</a:t>
            </a:r>
            <a:endParaRPr kumimoji="0" lang="tr-TR" sz="3200" b="1" i="0" u="none" strike="noStrike" kern="1200" cap="none" spc="0" normalizeH="0" baseline="0" noProof="0" dirty="0">
              <a:ln>
                <a:noFill/>
              </a:ln>
              <a:solidFill>
                <a:schemeClr val="tx1"/>
              </a:solidFill>
              <a:effectLst/>
              <a:uLnTx/>
              <a:uFillTx/>
              <a:latin typeface="Calibri"/>
              <a:ea typeface="+mj-ea"/>
              <a:cs typeface="+mj-cs"/>
            </a:endParaRPr>
          </a:p>
        </p:txBody>
      </p:sp>
      <p:graphicFrame>
        <p:nvGraphicFramePr>
          <p:cNvPr id="8" name="İçerik Yer Tutucusu 3"/>
          <p:cNvGraphicFramePr>
            <a:graphicFrameLocks/>
          </p:cNvGraphicFramePr>
          <p:nvPr>
            <p:extLst>
              <p:ext uri="{D42A27DB-BD31-4B8C-83A1-F6EECF244321}">
                <p14:modId xmlns:p14="http://schemas.microsoft.com/office/powerpoint/2010/main" val="2454555685"/>
              </p:ext>
            </p:extLst>
          </p:nvPr>
        </p:nvGraphicFramePr>
        <p:xfrm>
          <a:off x="179512" y="2204864"/>
          <a:ext cx="8229600" cy="43894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0837869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5" name="Title 6"/>
          <p:cNvSpPr txBox="1">
            <a:spLocks/>
          </p:cNvSpPr>
          <p:nvPr/>
        </p:nvSpPr>
        <p:spPr>
          <a:xfrm>
            <a:off x="107504" y="1628800"/>
            <a:ext cx="9144000" cy="4725144"/>
          </a:xfrm>
          <a:prstGeom prst="rect">
            <a:avLst/>
          </a:prstGeom>
        </p:spPr>
        <p:txBody>
          <a:bodyPr vert="horz" lIns="0" tIns="45720" rIns="0" bIns="0" anchor="b">
            <a:normAutofit lnSpcReduction="10000"/>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Braham’ın</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geliştirdiği</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Değiştir</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-Kabul Et</a:t>
            </a: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Boşver-Yaşam</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Tarzını</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Yönet</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(DKBY)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Modeli</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bireylerin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yaşadıkları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kontrol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altına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almaları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yönetmeleri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için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geliştirilen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bireysel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yöntemlerden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biridir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D: İlk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adım</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olan</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Değiştir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imkânınız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varsa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içinde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bulunduğunuz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olumsuz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durumu</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değiştirmektir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Olumsuz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durumu</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değiştirebilirseniz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bu</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durumun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sebep</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olduğu</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tamamen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ortadan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kaldırmayı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başarabilirsiniz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K: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İkinci</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adım</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“Kabul et</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adımıdır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Kontrol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edemeyeceğiniz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durumlarla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karşılaşabilirsiniz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Bu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adımda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kontrol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edemeyeceğiniz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koşulları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öfkelenmeden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kabul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etmeyi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pozitif</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yaklaşımınızı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kaybetmemeyi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öğrenmelisiniz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B: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Üçüncü</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adım</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Boşver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temsil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etmektedir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Boşvermek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duygusal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zihinsel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ruhsal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açıdan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işe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yarayan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güçlü</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yöntemdir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Değiştiremeyeceğimiz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durumları</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kontrol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etmeye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çalışmak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bizi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kontrol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saplantısına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götürür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Bu durum da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sebep</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olur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Y: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Dördüncü</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adım</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Yaşam</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Tarzını</a:t>
            </a:r>
            <a:r>
              <a:rPr kumimoji="0" lang="en-US" sz="2000" b="1"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Calibri"/>
                <a:ea typeface="+mj-ea"/>
                <a:cs typeface="+mj-cs"/>
              </a:rPr>
              <a:t>Yönet</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adımıdır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Bu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adımda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egzersiz</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diyet</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rahatlama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ve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duygusal</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destek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yoluyla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gelecekte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stres</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oluşturabilecek</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unsurlarla</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bu</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günden</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mücadele</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etmeyi</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en-US" sz="2000" b="0" i="0" u="none" strike="noStrike" kern="1200" cap="none" spc="0" normalizeH="0" baseline="0" noProof="0" dirty="0" err="1" smtClean="0">
                <a:ln>
                  <a:noFill/>
                </a:ln>
                <a:solidFill>
                  <a:schemeClr val="tx1"/>
                </a:solidFill>
                <a:effectLst/>
                <a:uLnTx/>
                <a:uFillTx/>
                <a:latin typeface="Calibri"/>
                <a:ea typeface="+mj-ea"/>
                <a:cs typeface="+mj-cs"/>
              </a:rPr>
              <a:t>sağlar</a:t>
            </a:r>
            <a:r>
              <a:rPr kumimoji="0" lang="en-US" sz="2000" b="0" i="0" u="none" strike="noStrike" kern="1200" cap="none" spc="0" normalizeH="0" baseline="0" noProof="0" dirty="0" smtClean="0">
                <a:ln>
                  <a:noFill/>
                </a:ln>
                <a:solidFill>
                  <a:schemeClr val="tx1"/>
                </a:solidFill>
                <a:effectLst/>
                <a:uLnTx/>
                <a:uFillTx/>
                <a:latin typeface="Calibri"/>
                <a:ea typeface="+mj-ea"/>
                <a:cs typeface="+mj-cs"/>
              </a:rPr>
              <a:t>. </a:t>
            </a:r>
            <a:endParaRPr kumimoji="0" lang="en-US" sz="2000" b="0" i="0" u="none" strike="noStrike" kern="1200" cap="none" spc="0" normalizeH="0" baseline="0" noProof="0" dirty="0">
              <a:ln>
                <a:noFill/>
              </a:ln>
              <a:solidFill>
                <a:schemeClr val="tx1"/>
              </a:solidFill>
              <a:effectLst/>
              <a:uLnTx/>
              <a:uFillTx/>
              <a:latin typeface="Calibri"/>
              <a:ea typeface="+mj-ea"/>
              <a:cs typeface="+mj-cs"/>
            </a:endParaRPr>
          </a:p>
        </p:txBody>
      </p:sp>
    </p:spTree>
    <p:extLst>
      <p:ext uri="{BB962C8B-B14F-4D97-AF65-F5344CB8AC3E}">
        <p14:creationId xmlns:p14="http://schemas.microsoft.com/office/powerpoint/2010/main" val="638697200"/>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r.Aysun ÖZEN\Desktop\SLAYT RESİM\Bireysel+Stres+Yönetim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258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3063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68633" y="1714943"/>
            <a:ext cx="2085303" cy="368524"/>
          </a:xfrm>
          <a:prstGeom prst="rect">
            <a:avLst/>
          </a:prstGeom>
          <a:noFill/>
        </p:spPr>
      </p:pic>
      <p:sp>
        <p:nvSpPr>
          <p:cNvPr id="5" name="Başlık 6"/>
          <p:cNvSpPr txBox="1">
            <a:spLocks/>
          </p:cNvSpPr>
          <p:nvPr/>
        </p:nvSpPr>
        <p:spPr>
          <a:xfrm>
            <a:off x="510022" y="1628800"/>
            <a:ext cx="8443914" cy="3929090"/>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ILO</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Mesleki Güvenlik ve Sağlık Sözleşmesi, 1981(No.155)</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İşle ilgili sağlığı</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yalnızca hastalık veya sakatlığın olmayışı olarak değil, aynı zamanda işyerinde güvenlik ve hijyenle doğrudan ilgili olan ve sağlığı etkileyen fiziksel ve zihinsel unsurları da içerir.</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1950 den beri ILO VE WHO ortak bir iş sağlığı tanımına sahiptir. Bu tanım ILO/WHO Ortak İş Sağlığı Komitesi tarafından ilk oturumda(1950) kabul edilmiş ve onikinci oturumda (1995) revize edilmiştir.</a:t>
            </a:r>
            <a:endParaRPr kumimoji="0" lang="tr-TR" sz="2000" b="0" i="0" u="none" strike="noStrike" kern="1200" cap="none" spc="0" normalizeH="0" baseline="0" noProof="0" dirty="0">
              <a:ln>
                <a:noFill/>
              </a:ln>
              <a:solidFill>
                <a:schemeClr val="tx1"/>
              </a:solidFill>
              <a:effectLst/>
              <a:uLnTx/>
              <a:uFillTx/>
              <a:latin typeface="Calibri"/>
              <a:ea typeface="+mj-ea"/>
              <a:cs typeface="+mj-cs"/>
            </a:endParaRPr>
          </a:p>
        </p:txBody>
      </p:sp>
    </p:spTree>
    <p:extLst>
      <p:ext uri="{BB962C8B-B14F-4D97-AF65-F5344CB8AC3E}">
        <p14:creationId xmlns:p14="http://schemas.microsoft.com/office/powerpoint/2010/main" val="132138815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6" name="İçerik Yer Tutucusu 2"/>
          <p:cNvSpPr txBox="1">
            <a:spLocks/>
          </p:cNvSpPr>
          <p:nvPr/>
        </p:nvSpPr>
        <p:spPr>
          <a:xfrm>
            <a:off x="539552" y="1381014"/>
            <a:ext cx="8229600" cy="5318051"/>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ct val="20000"/>
              </a:spcBef>
              <a:spcAft>
                <a:spcPts val="0"/>
              </a:spcAft>
              <a:buClr>
                <a:srgbClr val="0BD0D9"/>
              </a:buClr>
              <a:buSzPct val="95000"/>
              <a:buFont typeface="Wingdings 2"/>
              <a:buChar char=""/>
              <a:tabLst/>
              <a:defRPr/>
            </a:pPr>
            <a:endParaRPr kumimoji="0" lang="tr-TR" sz="26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Arial" charset="0"/>
              <a:buChar char="•"/>
              <a:tabLst/>
              <a:defRPr/>
            </a:pPr>
            <a:r>
              <a:rPr kumimoji="0" lang="tr-TR" sz="1600" b="0" i="0" u="none" strike="noStrike" kern="1200" cap="none" spc="0" normalizeH="0" baseline="0" noProof="0" dirty="0" smtClean="0">
                <a:ln>
                  <a:noFill/>
                </a:ln>
                <a:solidFill>
                  <a:sysClr val="windowText" lastClr="000000"/>
                </a:solidFill>
                <a:effectLst/>
                <a:uLnTx/>
                <a:uFillTx/>
                <a:latin typeface="Constantia"/>
                <a:ea typeface="+mn-ea"/>
                <a:cs typeface="+mn-cs"/>
              </a:rPr>
              <a:t>“</a:t>
            </a:r>
            <a:r>
              <a:rPr kumimoji="0" lang="tr-TR" sz="1600" b="1" i="0" u="none" strike="noStrike" kern="1200" cap="none" spc="0" normalizeH="0" baseline="0" noProof="0" dirty="0" smtClean="0">
                <a:ln>
                  <a:noFill/>
                </a:ln>
                <a:solidFill>
                  <a:sysClr val="windowText" lastClr="000000"/>
                </a:solidFill>
                <a:effectLst/>
                <a:uLnTx/>
                <a:uFillTx/>
                <a:latin typeface="Constantia"/>
                <a:ea typeface="+mn-ea"/>
                <a:cs typeface="+mn-cs"/>
              </a:rPr>
              <a:t>İşyeri</a:t>
            </a:r>
            <a:r>
              <a:rPr kumimoji="0" lang="tr-TR" sz="1600" b="0" i="0" u="none" strike="noStrike" kern="1200" cap="none" spc="0" normalizeH="0" baseline="0" noProof="0" dirty="0" smtClean="0">
                <a:ln>
                  <a:noFill/>
                </a:ln>
                <a:solidFill>
                  <a:sysClr val="windowText" lastClr="000000"/>
                </a:solidFill>
                <a:effectLst/>
                <a:uLnTx/>
                <a:uFillTx/>
                <a:latin typeface="Constantia"/>
                <a:ea typeface="+mn-ea"/>
                <a:cs typeface="+mn-cs"/>
              </a:rPr>
              <a:t>”, işin yapıldığı yeri anlatır ve işin niteliği ve yürütümü bakımından işyerine bağlı bulunan yerlerle, dinlenme, çocuk emzirme, yeme, uyku, yıkanma, muayene ve bakım, beden ve mesleki eğitim yerleri ve avlu gibi sair eklentiler ve araçlar da işyerinden sayılır. Bir işyeri adına ve işyerinin bulunduğu adresten ayrı bir yerde, otuz iş gününden daha kısa bir süre için, geçici olarak faaliyet yürütülen yerler, ayrı bir işyeri olarak değerlendirilmezler.</a:t>
            </a:r>
          </a:p>
          <a:p>
            <a:pPr marL="0" marR="0" lvl="0" indent="0" algn="l" defTabSz="914400" rtl="0" eaLnBrk="1" fontAlgn="auto" latinLnBrk="0" hangingPunct="1">
              <a:lnSpc>
                <a:spcPct val="100000"/>
              </a:lnSpc>
              <a:spcBef>
                <a:spcPct val="20000"/>
              </a:spcBef>
              <a:spcAft>
                <a:spcPts val="0"/>
              </a:spcAft>
              <a:buClr>
                <a:srgbClr val="0BD0D9"/>
              </a:buClr>
              <a:buSzPct val="95000"/>
              <a:buFont typeface="Arial" charset="0"/>
              <a:buChar char="•"/>
              <a:tabLst/>
              <a:defRPr/>
            </a:pPr>
            <a:endParaRPr kumimoji="0" lang="tr-TR" sz="16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1600" b="1" i="0" u="none" strike="noStrike" kern="1200" cap="none" spc="0" normalizeH="0" baseline="0" noProof="0" dirty="0" smtClean="0">
                <a:ln>
                  <a:noFill/>
                </a:ln>
                <a:solidFill>
                  <a:sysClr val="windowText" lastClr="000000"/>
                </a:solidFill>
                <a:effectLst/>
                <a:uLnTx/>
                <a:uFillTx/>
                <a:latin typeface="Constantia"/>
                <a:ea typeface="+mn-ea"/>
                <a:cs typeface="+mn-cs"/>
              </a:rPr>
              <a:t>* “İş Stresi”, </a:t>
            </a:r>
            <a:r>
              <a:rPr kumimoji="0" lang="tr-TR" sz="1600" b="0" i="0" u="none" strike="noStrike" kern="1200" cap="none" spc="0" normalizeH="0" baseline="0" noProof="0" dirty="0" smtClean="0">
                <a:ln>
                  <a:noFill/>
                </a:ln>
                <a:solidFill>
                  <a:sysClr val="windowText" lastClr="000000"/>
                </a:solidFill>
                <a:effectLst/>
                <a:uLnTx/>
                <a:uFillTx/>
                <a:latin typeface="Constantia"/>
                <a:ea typeface="+mn-ea"/>
                <a:cs typeface="+mn-cs"/>
              </a:rPr>
              <a:t>bir işin gereklikleri çalışanın yetenekleri, kaynakları veya ihtiyaçları ile eşleşmediğinde ortaya çıkan zararlı fiziksel ve duygusal tepkiler olarak tanımlanır. </a:t>
            </a:r>
          </a:p>
          <a:p>
            <a:pPr marL="274320" marR="0" lvl="0" indent="-27432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16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1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tr-TR" sz="1600" b="1" i="0" u="none" strike="noStrike" kern="1200" cap="none" spc="0" normalizeH="0" baseline="0" noProof="0" dirty="0" smtClean="0">
                <a:ln>
                  <a:noFill/>
                </a:ln>
                <a:solidFill>
                  <a:sysClr val="windowText" lastClr="000000"/>
                </a:solidFill>
                <a:effectLst/>
                <a:uLnTx/>
                <a:uFillTx/>
                <a:latin typeface="Constantia"/>
                <a:ea typeface="+mn-ea"/>
                <a:cs typeface="+mn-cs"/>
              </a:rPr>
              <a:t>İş Sağlığı ve Güvenliği</a:t>
            </a:r>
            <a:r>
              <a:rPr kumimoji="0" lang="tr-TR" sz="1600" b="0" i="0" u="none" strike="noStrike" kern="1200" cap="none" spc="0" normalizeH="0" baseline="0" noProof="0" dirty="0" smtClean="0">
                <a:ln>
                  <a:noFill/>
                </a:ln>
                <a:solidFill>
                  <a:sysClr val="windowText" lastClr="000000"/>
                </a:solidFill>
                <a:effectLst/>
                <a:uLnTx/>
                <a:uFillTx/>
                <a:latin typeface="Constantia"/>
                <a:ea typeface="+mn-ea"/>
                <a:cs typeface="+mn-cs"/>
              </a:rPr>
              <a:t>”, çalışanları mesleki risklerden korumak veya bu riskleri en aza indirmek amacıyla işyerinde veya işte yürütülen faaliyetlerin tüm aşamalarında planlanan ve uygulanan, çalışanların çalışma kapasiteleri, yaşamları ve sağlıklarını korumak amacıyla alınmış tüm koruyucu önlemleri anlatır.</a:t>
            </a:r>
          </a:p>
          <a:p>
            <a:pPr marL="274320" marR="0" lvl="0" indent="-274320" algn="l" defTabSz="914400" rtl="0" eaLnBrk="1" fontAlgn="auto" latinLnBrk="0" hangingPunct="1">
              <a:lnSpc>
                <a:spcPct val="100000"/>
              </a:lnSpc>
              <a:spcBef>
                <a:spcPct val="20000"/>
              </a:spcBef>
              <a:spcAft>
                <a:spcPts val="0"/>
              </a:spcAft>
              <a:buClr>
                <a:srgbClr val="0BD0D9"/>
              </a:buClr>
              <a:buSzPct val="95000"/>
              <a:buFont typeface="Arial" charset="0"/>
              <a:buChar char="•"/>
              <a:tabLst/>
              <a:defRPr/>
            </a:pPr>
            <a:endParaRPr kumimoji="0" lang="tr-TR" sz="16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1600" b="0" i="0" u="none" strike="noStrike" kern="1200" cap="none" spc="0" normalizeH="0" baseline="0" noProof="0" dirty="0" smtClean="0">
                <a:ln>
                  <a:noFill/>
                </a:ln>
                <a:solidFill>
                  <a:sysClr val="windowText" lastClr="000000"/>
                </a:solidFill>
                <a:effectLst/>
                <a:uLnTx/>
                <a:uFillTx/>
                <a:latin typeface="Constantia"/>
                <a:ea typeface="+mn-ea"/>
                <a:cs typeface="+mn-cs"/>
              </a:rPr>
              <a:t>* “</a:t>
            </a:r>
            <a:r>
              <a:rPr kumimoji="0" lang="tr-TR" sz="1600" b="1" i="0" u="none" strike="noStrike" kern="1200" cap="none" spc="0" normalizeH="0" baseline="0" noProof="0" dirty="0" smtClean="0">
                <a:ln>
                  <a:noFill/>
                </a:ln>
                <a:solidFill>
                  <a:sysClr val="windowText" lastClr="000000"/>
                </a:solidFill>
                <a:effectLst/>
                <a:uLnTx/>
                <a:uFillTx/>
                <a:latin typeface="Constantia"/>
                <a:ea typeface="+mn-ea"/>
                <a:cs typeface="+mn-cs"/>
              </a:rPr>
              <a:t>Mesleki Risk</a:t>
            </a:r>
            <a:r>
              <a:rPr kumimoji="0" lang="tr-TR" sz="1600" b="0" i="0" u="none" strike="noStrike" kern="1200" cap="none" spc="0" normalizeH="0" baseline="0" noProof="0" dirty="0" smtClean="0">
                <a:ln>
                  <a:noFill/>
                </a:ln>
                <a:solidFill>
                  <a:sysClr val="windowText" lastClr="000000"/>
                </a:solidFill>
                <a:effectLst/>
                <a:uLnTx/>
                <a:uFillTx/>
                <a:latin typeface="Constantia"/>
                <a:ea typeface="+mn-ea"/>
                <a:cs typeface="+mn-cs"/>
              </a:rPr>
              <a:t>”, işyeri veya iş ortamında çalışanların maruz kalabileceği tehlike ve/veya zarar faktörleri nedeniyle çalışanların sağlığının tehlikeye girmesini veya yaralanma olasılığını anlatır.</a:t>
            </a:r>
          </a:p>
          <a:p>
            <a:pPr marL="274320" marR="0" lvl="0" indent="-274320" algn="l" defTabSz="914400" rtl="0" eaLnBrk="1" fontAlgn="auto" latinLnBrk="0" hangingPunct="1">
              <a:lnSpc>
                <a:spcPct val="100000"/>
              </a:lnSpc>
              <a:spcBef>
                <a:spcPct val="20000"/>
              </a:spcBef>
              <a:spcAft>
                <a:spcPts val="0"/>
              </a:spcAft>
              <a:buClr>
                <a:srgbClr val="0BD0D9"/>
              </a:buClr>
              <a:buSzPct val="95000"/>
              <a:buFont typeface="Arial" charset="0"/>
              <a:buChar char="•"/>
              <a:tabLst/>
              <a:defRPr/>
            </a:pPr>
            <a:endParaRPr kumimoji="0" lang="tr-TR" sz="2600" b="0" i="0" u="none" strike="noStrike" kern="1200" cap="none" spc="0" normalizeH="0" baseline="0" noProof="0" dirty="0" smtClean="0">
              <a:ln>
                <a:noFill/>
              </a:ln>
              <a:solidFill>
                <a:sysClr val="windowText" lastClr="000000"/>
              </a:solidFill>
              <a:effectLst/>
              <a:uLnTx/>
              <a:uFillTx/>
              <a:latin typeface="Constantia"/>
              <a:ea typeface="+mn-ea"/>
              <a:cs typeface="+mn-cs"/>
            </a:endParaRPr>
          </a:p>
        </p:txBody>
      </p:sp>
    </p:spTree>
    <p:extLst>
      <p:ext uri="{BB962C8B-B14F-4D97-AF65-F5344CB8AC3E}">
        <p14:creationId xmlns:p14="http://schemas.microsoft.com/office/powerpoint/2010/main" val="59891105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5" name="Title 3"/>
          <p:cNvSpPr txBox="1">
            <a:spLocks/>
          </p:cNvSpPr>
          <p:nvPr/>
        </p:nvSpPr>
        <p:spPr>
          <a:xfrm>
            <a:off x="731959" y="1381014"/>
            <a:ext cx="8229600" cy="6072230"/>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Önleme</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mesleki risk ve tehlikeleri azaltmak veya önlemek için işyerinde yapılan faaliyetlerin bütün aşamalarında alınmış ve/veya planlanmış önlemlerin tümünü anlatır.</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Risk Değerlendirmesi</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işyerlerinde var olan veya dışarıdan gelebilecek tehlikelerin çalışanlara, işyerine ve çevresine verebileceği zararların ve bunlara karşı alınacak önlemlerin belirlenmesi amacıyla yapılması gereken çalışmaları anlatır.</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Tehlike</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çalışanların sağlık ve yaşamı için olası tehlikeyi anlatır.</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t>
            </a:r>
            <a:r>
              <a:rPr kumimoji="0" lang="tr-TR" sz="2000" b="1" i="0" u="none" strike="noStrike" kern="1200" cap="none" spc="0" normalizeH="0" baseline="0" noProof="0" dirty="0" smtClean="0">
                <a:ln>
                  <a:noFill/>
                </a:ln>
                <a:solidFill>
                  <a:schemeClr val="tx1"/>
                </a:solidFill>
                <a:effectLst/>
                <a:uLnTx/>
                <a:uFillTx/>
                <a:latin typeface="Calibri"/>
                <a:ea typeface="+mj-ea"/>
                <a:cs typeface="+mj-cs"/>
              </a:rPr>
              <a:t>Tehlikeli Olay</a:t>
            </a: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bir işyerinde veya iş gereği olarak işyeri dışında meydana gelen ve herhangi bir kaza veya yaralanmaya sebep olmamakla birlikte, çalışanların sağlık ve güvenliği için tehlikeli sayılan bir olayı anlatır.</a:t>
            </a:r>
            <a:r>
              <a:rPr kumimoji="0" lang="tr-TR" sz="2000" b="0" i="0" u="none" strike="noStrike" kern="1200" cap="none" spc="0" normalizeH="0" baseline="0" noProof="0" dirty="0" smtClean="0">
                <a:ln>
                  <a:noFill/>
                </a:ln>
                <a:solidFill>
                  <a:srgbClr val="04617B"/>
                </a:solidFill>
                <a:effectLst/>
                <a:uLnTx/>
                <a:uFillTx/>
                <a:latin typeface="Calibri"/>
                <a:ea typeface="+mj-ea"/>
                <a:cs typeface="+mj-cs"/>
              </a:rPr>
              <a:t/>
            </a:r>
            <a:br>
              <a:rPr kumimoji="0" lang="tr-TR" sz="2000" b="0" i="0" u="none" strike="noStrike" kern="1200" cap="none" spc="0" normalizeH="0" baseline="0" noProof="0" dirty="0" smtClean="0">
                <a:ln>
                  <a:noFill/>
                </a:ln>
                <a:solidFill>
                  <a:srgbClr val="04617B"/>
                </a:solidFill>
                <a:effectLst/>
                <a:uLnTx/>
                <a:uFillTx/>
                <a:latin typeface="Calibri"/>
                <a:ea typeface="+mj-ea"/>
                <a:cs typeface="+mj-cs"/>
              </a:rPr>
            </a:br>
            <a:r>
              <a:rPr kumimoji="0" lang="tr-TR" sz="5000" b="0" i="0" u="none" strike="noStrike" kern="1200" cap="none" spc="0" normalizeH="0" baseline="0" noProof="0" dirty="0" smtClean="0">
                <a:ln>
                  <a:noFill/>
                </a:ln>
                <a:solidFill>
                  <a:srgbClr val="04617B"/>
                </a:solidFill>
                <a:effectLst/>
                <a:uLnTx/>
                <a:uFillTx/>
                <a:latin typeface="Calibri"/>
                <a:ea typeface="+mj-ea"/>
                <a:cs typeface="+mj-cs"/>
              </a:rPr>
              <a:t/>
            </a:r>
            <a:br>
              <a:rPr kumimoji="0" lang="tr-TR" sz="5000" b="0" i="0" u="none" strike="noStrike" kern="1200" cap="none" spc="0" normalizeH="0" baseline="0" noProof="0" dirty="0" smtClean="0">
                <a:ln>
                  <a:noFill/>
                </a:ln>
                <a:solidFill>
                  <a:srgbClr val="04617B"/>
                </a:solidFill>
                <a:effectLst/>
                <a:uLnTx/>
                <a:uFillTx/>
                <a:latin typeface="Calibri"/>
                <a:ea typeface="+mj-ea"/>
                <a:cs typeface="+mj-cs"/>
              </a:rPr>
            </a:br>
            <a:endParaRPr kumimoji="0" lang="en-US" sz="5000" b="0" i="0" u="none" strike="noStrike" kern="1200" cap="none" spc="0" normalizeH="0" baseline="0" noProof="0" dirty="0">
              <a:ln>
                <a:noFill/>
              </a:ln>
              <a:solidFill>
                <a:srgbClr val="04617B"/>
              </a:solidFill>
              <a:effectLst/>
              <a:uLnTx/>
              <a:uFillTx/>
              <a:latin typeface="Calibri"/>
              <a:ea typeface="+mj-ea"/>
              <a:cs typeface="+mj-cs"/>
            </a:endParaRPr>
          </a:p>
        </p:txBody>
      </p:sp>
    </p:spTree>
    <p:extLst>
      <p:ext uri="{BB962C8B-B14F-4D97-AF65-F5344CB8AC3E}">
        <p14:creationId xmlns:p14="http://schemas.microsoft.com/office/powerpoint/2010/main" val="303241214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7" name="Başlık 1"/>
          <p:cNvSpPr txBox="1">
            <a:spLocks/>
          </p:cNvSpPr>
          <p:nvPr/>
        </p:nvSpPr>
        <p:spPr>
          <a:xfrm>
            <a:off x="683568" y="1403150"/>
            <a:ext cx="8043922" cy="4857784"/>
          </a:xfrm>
          <a:prstGeom prst="rect">
            <a:avLst/>
          </a:prstGeom>
        </p:spPr>
        <p:txBody>
          <a:bodyPr vert="horz" lIns="0" tIns="45720" rIns="0" bIns="0" anchor="b">
            <a:norm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Küresel olarak, sağlık çalışanlarının %63’ü işyerinde herhangi bir şiddet biçimine maruz kaldığı bildiriliyor.</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Covid-19 pandemisi sırasında, dünya çapındaki ön saflardaki sağlık çalışanlarının %23’ü depresyon ve anksiyete yaşadı ve %39’u uykusuzkuk çekti. Ayrıca, tıp meslekleri dünyanın her yerinde daha yüksek intihar riski altındadır.(7 Kasım 2022 WHO)</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a:r>
            <a:br>
              <a:rPr kumimoji="0" lang="tr-TR" sz="2000" b="0" i="0" u="none" strike="noStrike" kern="1200" cap="none" spc="0" normalizeH="0" baseline="0" noProof="0" dirty="0" smtClean="0">
                <a:ln>
                  <a:noFill/>
                </a:ln>
                <a:solidFill>
                  <a:schemeClr val="tx1"/>
                </a:solidFill>
                <a:effectLst/>
                <a:uLnTx/>
                <a:uFillTx/>
                <a:latin typeface="Calibri"/>
                <a:ea typeface="+mj-ea"/>
                <a:cs typeface="+mj-cs"/>
              </a:rPr>
            </a:br>
            <a:r>
              <a:rPr kumimoji="0" lang="tr-TR" sz="2000" b="0" i="0" u="none" strike="noStrike" kern="1200" cap="none" spc="0" normalizeH="0" baseline="0" noProof="0" dirty="0" smtClean="0">
                <a:ln>
                  <a:noFill/>
                </a:ln>
                <a:solidFill>
                  <a:schemeClr val="tx1"/>
                </a:solidFill>
                <a:effectLst/>
                <a:uLnTx/>
                <a:uFillTx/>
                <a:latin typeface="Calibri"/>
                <a:ea typeface="+mj-ea"/>
                <a:cs typeface="+mj-cs"/>
              </a:rPr>
              <a:t> İş kaynaklı stres sonucu sigara, alkol ve uyuşturucu madde kullanımı artmakta bunun sonucunda psikososyal risk faktörleri çalışanın sadece çalışma hayatını etkileyen bir unsur olmaktan çıkarak çalışanın aile ve sosyal hayatını da olumsuz olarak etkilemektedir.</a:t>
            </a:r>
            <a:r>
              <a:rPr kumimoji="0" lang="tr-TR" sz="2000" b="0" i="0" u="none" strike="noStrike" kern="1200" cap="none" spc="0" normalizeH="0" baseline="0" noProof="0" dirty="0" smtClean="0">
                <a:ln>
                  <a:noFill/>
                </a:ln>
                <a:solidFill>
                  <a:srgbClr val="04617B"/>
                </a:solidFill>
                <a:effectLst/>
                <a:uLnTx/>
                <a:uFillTx/>
                <a:latin typeface="Calibri"/>
                <a:ea typeface="+mj-ea"/>
                <a:cs typeface="+mj-cs"/>
              </a:rPr>
              <a:t/>
            </a:r>
            <a:br>
              <a:rPr kumimoji="0" lang="tr-TR" sz="2000" b="0" i="0" u="none" strike="noStrike" kern="1200" cap="none" spc="0" normalizeH="0" baseline="0" noProof="0" dirty="0" smtClean="0">
                <a:ln>
                  <a:noFill/>
                </a:ln>
                <a:solidFill>
                  <a:srgbClr val="04617B"/>
                </a:solidFill>
                <a:effectLst/>
                <a:uLnTx/>
                <a:uFillTx/>
                <a:latin typeface="Calibri"/>
                <a:ea typeface="+mj-ea"/>
                <a:cs typeface="+mj-cs"/>
              </a:rPr>
            </a:br>
            <a:endParaRPr kumimoji="0" lang="tr-TR" sz="2000" b="0" i="0" u="none" strike="noStrike" kern="1200" cap="none" spc="0" normalizeH="0" baseline="0" noProof="0" dirty="0">
              <a:ln>
                <a:noFill/>
              </a:ln>
              <a:solidFill>
                <a:srgbClr val="04617B"/>
              </a:solidFill>
              <a:effectLst/>
              <a:uLnTx/>
              <a:uFillTx/>
              <a:latin typeface="Calibri"/>
              <a:ea typeface="+mj-ea"/>
              <a:cs typeface="+mj-cs"/>
            </a:endParaRPr>
          </a:p>
        </p:txBody>
      </p:sp>
    </p:spTree>
    <p:extLst>
      <p:ext uri="{BB962C8B-B14F-4D97-AF65-F5344CB8AC3E}">
        <p14:creationId xmlns:p14="http://schemas.microsoft.com/office/powerpoint/2010/main" val="283861166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5" name="Title 1"/>
          <p:cNvSpPr txBox="1">
            <a:spLocks/>
          </p:cNvSpPr>
          <p:nvPr/>
        </p:nvSpPr>
        <p:spPr>
          <a:xfrm>
            <a:off x="611560" y="2348880"/>
            <a:ext cx="8229600" cy="3553660"/>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Avrupa ülkelerinde, çalışma ortamındaki psikososyal risklerin yaygınlığının etkisiyle, Avrupa Birliği (EU)’nin 1989 yılında yürürlüğe giren 89/391 sayılı Çerçeve Direktifi’ne psikososyal riskler eklenmiştir. Bu Direktifin ardından, çalışma yaşamının iyileştirmesi için çalışan Dünya Sağlık Örgütü (WHO), Avrupa İş Sağlığı ve Güvenliği Ajansı (EU-OSHA) gibi uluslararası kurumlar çalışan sağlığını etkileyen psikososyal risk faktörlerinin belirlenmesi ve önlenmesi amacıyla programlar oluşturmuşlardır. </a:t>
            </a:r>
            <a:br>
              <a:rPr kumimoji="0" lang="tr-TR" sz="1600" b="0" i="0" u="none" strike="noStrike" kern="1200" cap="none" spc="0" normalizeH="0" baseline="0" noProof="0" dirty="0" smtClean="0">
                <a:ln>
                  <a:noFill/>
                </a:ln>
                <a:solidFill>
                  <a:schemeClr val="tx1"/>
                </a:solidFill>
                <a:effectLst/>
                <a:uLnTx/>
                <a:uFillTx/>
                <a:latin typeface="Calibri"/>
                <a:ea typeface="+mj-ea"/>
                <a:cs typeface="+mj-cs"/>
              </a:rPr>
            </a:b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Psikososyal Risk Yönetimi Mükemmellik Modeli (PRIMA-EF) Konsorsiyumu bu oluşumlardan birisidir. PRIMA-EF, WHO’nun sağlıklı iş yerleri çerçevesinin bir parçasıdır. </a:t>
            </a:r>
            <a:br>
              <a:rPr kumimoji="0" lang="tr-TR" sz="1600" b="0" i="0" u="none" strike="noStrike" kern="1200" cap="none" spc="0" normalizeH="0" baseline="0" noProof="0" dirty="0" smtClean="0">
                <a:ln>
                  <a:noFill/>
                </a:ln>
                <a:solidFill>
                  <a:schemeClr val="tx1"/>
                </a:solidFill>
                <a:effectLst/>
                <a:uLnTx/>
                <a:uFillTx/>
                <a:latin typeface="Calibri"/>
                <a:ea typeface="+mj-ea"/>
                <a:cs typeface="+mj-cs"/>
              </a:rPr>
            </a:b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Söz konusu Konsorsiyum, Çalışma, Sağlık ve Organizasyonlar Enstitüsü (İngiltere’de Nottingham Üniversitesi) tarafından yönetilmektedir ve BAuA, ISPESL, TNO, CIOP ve FIOH’yi içermektedir. Nottingam Üniversitesi koordinatörlüğünde Avrupa’nın belli başlı ülkelerindeki iş sağlığı ve güvenliği kurumlarıyla birlikte psikososyal riskleri önlemeye yönelik bir program hazırlamıştır. </a:t>
            </a:r>
            <a:br>
              <a:rPr kumimoji="0" lang="tr-TR" sz="1600" b="0" i="0" u="none" strike="noStrike" kern="1200" cap="none" spc="0" normalizeH="0" baseline="0" noProof="0" dirty="0" smtClean="0">
                <a:ln>
                  <a:noFill/>
                </a:ln>
                <a:solidFill>
                  <a:schemeClr val="tx1"/>
                </a:solidFill>
                <a:effectLst/>
                <a:uLnTx/>
                <a:uFillTx/>
                <a:latin typeface="Calibri"/>
                <a:ea typeface="+mj-ea"/>
                <a:cs typeface="+mj-cs"/>
              </a:rPr>
            </a:br>
            <a:r>
              <a:rPr kumimoji="0" lang="tr-TR" sz="1600" b="0" i="0" u="none" strike="noStrike" kern="1200" cap="none" spc="0" normalizeH="0" baseline="0" noProof="0" dirty="0" smtClean="0">
                <a:ln>
                  <a:noFill/>
                </a:ln>
                <a:solidFill>
                  <a:schemeClr val="tx1"/>
                </a:solidFill>
                <a:effectLst/>
                <a:uLnTx/>
                <a:uFillTx/>
                <a:latin typeface="Calibri"/>
                <a:ea typeface="+mj-ea"/>
                <a:cs typeface="+mj-cs"/>
              </a:rPr>
              <a:t>Bu program için hazırlanan bilgilendirme rehberinde, iş kaynaklı psikososyal riskler 10 temel kategoride toplanmaktadır. İş kaynaklı psikososyal riskler Tablo 1.’de gösterilmektedir</a:t>
            </a:r>
            <a:endParaRPr kumimoji="0" lang="en-US" sz="1600" b="0" i="0" u="none" strike="noStrike" kern="1200" cap="none" spc="0" normalizeH="0" baseline="0" noProof="0" dirty="0">
              <a:ln>
                <a:noFill/>
              </a:ln>
              <a:solidFill>
                <a:schemeClr val="tx1"/>
              </a:solidFill>
              <a:effectLst/>
              <a:uLnTx/>
              <a:uFillTx/>
              <a:latin typeface="Calibri"/>
              <a:ea typeface="+mj-ea"/>
              <a:cs typeface="+mj-cs"/>
            </a:endParaRPr>
          </a:p>
        </p:txBody>
      </p:sp>
    </p:spTree>
    <p:extLst>
      <p:ext uri="{BB962C8B-B14F-4D97-AF65-F5344CB8AC3E}">
        <p14:creationId xmlns:p14="http://schemas.microsoft.com/office/powerpoint/2010/main" val="23423908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Users\NEUHISQ1\Desktop\NEU Hospital Logo (2).png"/>
          <p:cNvPicPr>
            <a:picLocks noChangeAspect="1" noChangeArrowheads="1"/>
          </p:cNvPicPr>
          <p:nvPr/>
        </p:nvPicPr>
        <p:blipFill>
          <a:blip r:embed="rId3"/>
          <a:srcRect/>
          <a:stretch>
            <a:fillRect/>
          </a:stretch>
        </p:blipFill>
        <p:spPr bwMode="auto">
          <a:xfrm>
            <a:off x="6876256" y="1196752"/>
            <a:ext cx="2085303" cy="368524"/>
          </a:xfrm>
          <a:prstGeom prst="rect">
            <a:avLst/>
          </a:prstGeom>
          <a:noFill/>
        </p:spPr>
      </p:pic>
      <p:sp>
        <p:nvSpPr>
          <p:cNvPr id="6" name="Metin Yer Tutucusu 3"/>
          <p:cNvSpPr txBox="1">
            <a:spLocks/>
          </p:cNvSpPr>
          <p:nvPr/>
        </p:nvSpPr>
        <p:spPr>
          <a:xfrm>
            <a:off x="539552" y="1381014"/>
            <a:ext cx="6923112" cy="1285884"/>
          </a:xfrm>
          <a:prstGeom prst="rect">
            <a:avLst/>
          </a:prstGeom>
        </p:spPr>
        <p:txBody>
          <a:bodyPr vert="horz" lIns="45720" tIns="0" rIns="45720" bIns="0" anchor="ctr">
            <a:noAutofit/>
          </a:bodyPr>
          <a:lstStyle>
            <a:lvl1pPr marL="0" indent="0" algn="l" rtl="0" eaLnBrk="1" latinLnBrk="0" hangingPunct="1">
              <a:spcBef>
                <a:spcPct val="20000"/>
              </a:spcBef>
              <a:buClr>
                <a:schemeClr val="accent3"/>
              </a:buClr>
              <a:buSzPct val="95000"/>
              <a:buFont typeface="Wingdings 2"/>
              <a:buNone/>
              <a:defRPr kumimoji="0" sz="2400" b="1" kern="1200" cap="none" baseline="0">
                <a:solidFill>
                  <a:schemeClr val="tx2"/>
                </a:solidFill>
                <a:effectLst/>
                <a:latin typeface="+mn-lt"/>
                <a:ea typeface="+mn-ea"/>
                <a:cs typeface="+mn-cs"/>
              </a:defRPr>
            </a:lvl1pPr>
            <a:lvl2pPr marL="640080" indent="-246888" algn="l" rtl="0" eaLnBrk="1" latinLnBrk="0" hangingPunct="1">
              <a:spcBef>
                <a:spcPct val="20000"/>
              </a:spcBef>
              <a:buClr>
                <a:schemeClr val="accent1"/>
              </a:buClr>
              <a:buSzPct val="85000"/>
              <a:buFont typeface="Wingdings 2"/>
              <a:buNone/>
              <a:defRPr kumimoji="0" sz="2000" b="1"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None/>
              <a:defRPr kumimoji="0" sz="1800" b="1"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None/>
              <a:defRPr kumimoji="0" sz="1600" b="1"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None/>
              <a:defRPr kumimoji="0" sz="1600" b="1"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000" b="1" i="0" u="none" strike="noStrike" kern="1200" cap="none" spc="0" normalizeH="0" baseline="0" noProof="0" dirty="0" smtClean="0">
                <a:ln>
                  <a:noFill/>
                </a:ln>
                <a:solidFill>
                  <a:srgbClr val="04617B"/>
                </a:solidFill>
                <a:effectLst/>
                <a:uLnTx/>
                <a:uFillTx/>
                <a:latin typeface="Constantia"/>
                <a:ea typeface="+mn-ea"/>
                <a:cs typeface="+mn-cs"/>
              </a:rPr>
              <a:t>      Tablo 1             İş kaynaklı psikososyal riskler</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1" i="0" u="none" strike="noStrike" kern="1200" cap="none" spc="0" normalizeH="0" baseline="0" noProof="0" dirty="0" smtClean="0">
              <a:ln>
                <a:noFill/>
              </a:ln>
              <a:solidFill>
                <a:srgbClr val="04617B"/>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1" i="0" u="none" strike="noStrike" kern="1200" cap="none" spc="0" normalizeH="0" baseline="0" noProof="0" dirty="0" smtClean="0">
              <a:ln>
                <a:noFill/>
              </a:ln>
              <a:solidFill>
                <a:srgbClr val="04617B"/>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000" b="1" i="0" u="none" strike="noStrike" kern="1200" cap="none" spc="0" normalizeH="0" baseline="0" noProof="0" dirty="0" smtClean="0">
                <a:ln>
                  <a:noFill/>
                </a:ln>
                <a:solidFill>
                  <a:srgbClr val="04617B"/>
                </a:solidFill>
                <a:effectLst/>
                <a:uLnTx/>
                <a:uFillTx/>
                <a:latin typeface="Constantia"/>
                <a:ea typeface="+mn-ea"/>
                <a:cs typeface="+mn-cs"/>
              </a:rPr>
              <a:t> Kategoriler </a:t>
            </a:r>
            <a:endParaRPr kumimoji="0" lang="tr-TR" sz="2000" b="1" i="0" u="none" strike="noStrike" kern="1200" cap="none" spc="0" normalizeH="0" baseline="0" noProof="0" dirty="0">
              <a:ln>
                <a:noFill/>
              </a:ln>
              <a:solidFill>
                <a:srgbClr val="04617B"/>
              </a:solidFill>
              <a:effectLst/>
              <a:uLnTx/>
              <a:uFillTx/>
              <a:latin typeface="Constantia"/>
              <a:ea typeface="+mn-ea"/>
              <a:cs typeface="+mn-cs"/>
            </a:endParaRPr>
          </a:p>
        </p:txBody>
      </p:sp>
      <p:sp>
        <p:nvSpPr>
          <p:cNvPr id="7" name="İçerik Yer Tutucusu 4"/>
          <p:cNvSpPr txBox="1">
            <a:spLocks/>
          </p:cNvSpPr>
          <p:nvPr/>
        </p:nvSpPr>
        <p:spPr>
          <a:xfrm>
            <a:off x="251520" y="2276872"/>
            <a:ext cx="4040188" cy="4683125"/>
          </a:xfrm>
          <a:prstGeom prst="rect">
            <a:avLst/>
          </a:prstGeom>
        </p:spPr>
        <p:txBody>
          <a:bodyPr vert="horz" tIns="0">
            <a:normAutofit/>
          </a:bodyPr>
          <a:lstStyle>
            <a:lvl1pPr marL="274320" indent="-274320" algn="l" rtl="0" eaLnBrk="1" latinLnBrk="0" hangingPunct="1">
              <a:spcBef>
                <a:spcPct val="20000"/>
              </a:spcBef>
              <a:buClr>
                <a:schemeClr val="accent3"/>
              </a:buClr>
              <a:buSzPct val="95000"/>
              <a:buFont typeface="Wingdings 2"/>
              <a:buChar char=""/>
              <a:defRPr kumimoji="0" sz="22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0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18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16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6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200" b="1" i="0" u="none" strike="noStrike" kern="1200" cap="none" spc="0" normalizeH="0" baseline="0" noProof="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1" i="0" u="none" strike="noStrike" kern="1200" cap="none" spc="0" normalizeH="0" baseline="0" noProof="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000" b="1" i="0" u="none" strike="noStrike" kern="1200" cap="none" spc="0" normalizeH="0" baseline="0" noProof="0" smtClean="0">
                <a:ln>
                  <a:noFill/>
                </a:ln>
                <a:solidFill>
                  <a:sysClr val="windowText" lastClr="000000"/>
                </a:solidFill>
                <a:effectLst/>
                <a:uLnTx/>
                <a:uFillTx/>
                <a:latin typeface="Constantia"/>
                <a:ea typeface="+mn-ea"/>
                <a:cs typeface="+mn-cs"/>
              </a:rPr>
              <a:t>1.İşin mahiyeti</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1" i="0" u="none" strike="noStrike" kern="1200" cap="none" spc="0" normalizeH="0" baseline="0" noProof="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1" i="0" u="none" strike="noStrike" kern="1200" cap="none" spc="0" normalizeH="0" baseline="0" noProof="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1" i="0" u="none" strike="noStrike" kern="1200" cap="none" spc="0" normalizeH="0" baseline="0" noProof="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1" i="0" u="none" strike="noStrike" kern="1200" cap="none" spc="0" normalizeH="0" baseline="0" noProof="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1" i="0" u="none" strike="noStrike" kern="1200" cap="none" spc="0" normalizeH="0" baseline="0" noProof="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000" b="1" i="0" u="none" strike="noStrike" kern="1200" cap="none" spc="0" normalizeH="0" baseline="0" noProof="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es-ES" sz="2000" b="1" i="0" u="none" strike="noStrike" kern="1200" cap="none" spc="0" normalizeH="0" baseline="0" noProof="0" smtClean="0">
                <a:ln>
                  <a:noFill/>
                </a:ln>
                <a:solidFill>
                  <a:sysClr val="windowText" lastClr="000000"/>
                </a:solidFill>
                <a:effectLst/>
                <a:uLnTx/>
                <a:uFillTx/>
                <a:latin typeface="Constantia"/>
                <a:ea typeface="+mn-ea"/>
                <a:cs typeface="+mn-cs"/>
              </a:rPr>
              <a:t>2.İş yükü ve iş temposu</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200" b="1" i="0" u="none" strike="noStrike" kern="1200" cap="none" spc="0" normalizeH="0" baseline="0" noProof="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200" b="1" i="0" u="none" strike="noStrike" kern="1200" cap="none" spc="0" normalizeH="0" baseline="0" noProof="0" dirty="0">
              <a:ln>
                <a:noFill/>
              </a:ln>
              <a:solidFill>
                <a:sysClr val="windowText" lastClr="000000"/>
              </a:solidFill>
              <a:effectLst/>
              <a:uLnTx/>
              <a:uFillTx/>
              <a:latin typeface="Constantia"/>
              <a:ea typeface="+mn-ea"/>
              <a:cs typeface="+mn-cs"/>
            </a:endParaRPr>
          </a:p>
        </p:txBody>
      </p:sp>
      <p:sp>
        <p:nvSpPr>
          <p:cNvPr id="8" name="Metin Yer Tutucusu 5"/>
          <p:cNvSpPr txBox="1">
            <a:spLocks/>
          </p:cNvSpPr>
          <p:nvPr/>
        </p:nvSpPr>
        <p:spPr>
          <a:xfrm>
            <a:off x="4985031" y="2202559"/>
            <a:ext cx="3969767" cy="576063"/>
          </a:xfrm>
          <a:prstGeom prst="rect">
            <a:avLst/>
          </a:prstGeom>
        </p:spPr>
        <p:txBody>
          <a:bodyPr vert="horz" lIns="45720" tIns="0" rIns="45720" bIns="0" anchor="ctr">
            <a:normAutofit/>
          </a:bodyPr>
          <a:lstStyle>
            <a:lvl1pPr marL="0" indent="0" algn="l" rtl="0" eaLnBrk="1" latinLnBrk="0" hangingPunct="1">
              <a:spcBef>
                <a:spcPct val="20000"/>
              </a:spcBef>
              <a:buClr>
                <a:schemeClr val="accent3"/>
              </a:buClr>
              <a:buSzPct val="95000"/>
              <a:buFont typeface="Wingdings 2"/>
              <a:buNone/>
              <a:defRPr kumimoji="0" sz="2400" b="1" kern="1200" cap="none" baseline="0">
                <a:solidFill>
                  <a:schemeClr val="tx2"/>
                </a:solidFill>
                <a:effectLst/>
                <a:latin typeface="+mn-lt"/>
                <a:ea typeface="+mn-ea"/>
                <a:cs typeface="+mn-cs"/>
              </a:defRPr>
            </a:lvl1pPr>
            <a:lvl2pPr marL="640080" indent="-246888" algn="l" rtl="0" eaLnBrk="1" latinLnBrk="0" hangingPunct="1">
              <a:spcBef>
                <a:spcPct val="20000"/>
              </a:spcBef>
              <a:buClr>
                <a:schemeClr val="accent1"/>
              </a:buClr>
              <a:buSzPct val="85000"/>
              <a:buFont typeface="Wingdings 2"/>
              <a:buNone/>
              <a:defRPr kumimoji="0" sz="2000" b="1"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None/>
              <a:defRPr kumimoji="0" sz="1800" b="1"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None/>
              <a:defRPr kumimoji="0" sz="1600" b="1"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None/>
              <a:defRPr kumimoji="0" sz="1600" b="1"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000" b="1" i="0" u="none" strike="noStrike" kern="1200" cap="none" spc="0" normalizeH="0" baseline="0" noProof="0" smtClean="0">
                <a:ln>
                  <a:noFill/>
                </a:ln>
                <a:solidFill>
                  <a:srgbClr val="04617B"/>
                </a:solidFill>
                <a:effectLst/>
                <a:uLnTx/>
                <a:uFillTx/>
                <a:latin typeface="Constantia"/>
                <a:ea typeface="+mn-ea"/>
                <a:cs typeface="+mn-cs"/>
              </a:rPr>
              <a:t>             İçerik</a:t>
            </a:r>
            <a:endParaRPr kumimoji="0" lang="tr-TR" sz="2000" b="1" i="0" u="none" strike="noStrike" kern="1200" cap="none" spc="0" normalizeH="0" baseline="0" noProof="0" dirty="0">
              <a:ln>
                <a:noFill/>
              </a:ln>
              <a:solidFill>
                <a:srgbClr val="04617B"/>
              </a:solidFill>
              <a:effectLst/>
              <a:uLnTx/>
              <a:uFillTx/>
              <a:latin typeface="Constantia"/>
              <a:ea typeface="+mn-ea"/>
              <a:cs typeface="+mn-cs"/>
            </a:endParaRPr>
          </a:p>
        </p:txBody>
      </p:sp>
      <p:sp>
        <p:nvSpPr>
          <p:cNvPr id="9" name="İçerik Yer Tutucusu 6"/>
          <p:cNvSpPr txBox="1">
            <a:spLocks/>
          </p:cNvSpPr>
          <p:nvPr/>
        </p:nvSpPr>
        <p:spPr>
          <a:xfrm>
            <a:off x="4427984" y="2739976"/>
            <a:ext cx="4402832" cy="4146943"/>
          </a:xfrm>
          <a:prstGeom prst="rect">
            <a:avLst/>
          </a:prstGeom>
        </p:spPr>
        <p:txBody>
          <a:bodyPr vert="horz" tIns="0">
            <a:normAutofit fontScale="92500" lnSpcReduction="20000"/>
          </a:bodyPr>
          <a:lstStyle>
            <a:lvl1pPr marL="274320" indent="-274320" algn="l" rtl="0" eaLnBrk="1" latinLnBrk="0" hangingPunct="1">
              <a:spcBef>
                <a:spcPct val="20000"/>
              </a:spcBef>
              <a:buClr>
                <a:schemeClr val="accent3"/>
              </a:buClr>
              <a:buSzPct val="95000"/>
              <a:buFont typeface="Wingdings 2"/>
              <a:buChar char=""/>
              <a:defRPr kumimoji="0" sz="22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0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18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16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6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*İşte çeşitliliğin az olması</a:t>
            </a:r>
            <a:b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b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                                                                *İşin çok bölünmüş küçük bir parçasını yapma</a:t>
            </a:r>
            <a:b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b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                                                           *İşin çalışanın yeteneğine göre verilmemesi</a:t>
            </a:r>
            <a:b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b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*Belirsizliğin çok olması</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*Fazla  çalışma  ya da atıl kalma</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*Üretim hızının neden olduğu baskı</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*Zaman baskısı</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rPr>
              <a:t>*İş bitim tarihlerinin baskısı</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200" b="0" i="0" u="none" strike="noStrike" kern="1200" cap="none" spc="0" normalizeH="0" baseline="0" noProof="0" dirty="0" smtClean="0">
              <a:ln>
                <a:noFill/>
              </a:ln>
              <a:solidFill>
                <a:sysClr val="windowText" lastClr="000000"/>
              </a:solidFill>
              <a:effectLst/>
              <a:uLnTx/>
              <a:uFillTx/>
              <a:latin typeface="Constantia"/>
              <a:ea typeface="+mn-ea"/>
              <a:cs typeface="+mn-cs"/>
            </a:endParaRP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endParaRPr kumimoji="0" lang="tr-TR" sz="2200" b="0" i="0" u="none" strike="noStrike" kern="1200" cap="none" spc="0" normalizeH="0" baseline="0" noProof="0" dirty="0">
              <a:ln>
                <a:noFill/>
              </a:ln>
              <a:solidFill>
                <a:sysClr val="windowText" lastClr="000000"/>
              </a:solidFill>
              <a:effectLst/>
              <a:uLnTx/>
              <a:uFillTx/>
              <a:latin typeface="Constantia"/>
              <a:ea typeface="+mn-ea"/>
              <a:cs typeface="+mn-cs"/>
            </a:endParaRPr>
          </a:p>
        </p:txBody>
      </p:sp>
    </p:spTree>
    <p:extLst>
      <p:ext uri="{BB962C8B-B14F-4D97-AF65-F5344CB8AC3E}">
        <p14:creationId xmlns:p14="http://schemas.microsoft.com/office/powerpoint/2010/main" val="13051514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252520" cy="6858000"/>
          </a:xfrm>
          <a:prstGeom prst="rect">
            <a:avLst/>
          </a:prstGeom>
        </p:spPr>
      </p:pic>
    </p:spTree>
    <p:extLst>
      <p:ext uri="{BB962C8B-B14F-4D97-AF65-F5344CB8AC3E}">
        <p14:creationId xmlns:p14="http://schemas.microsoft.com/office/powerpoint/2010/main" val="30843889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8130951</TotalTime>
  <Words>2357</Words>
  <Application>Microsoft Office PowerPoint</Application>
  <PresentationFormat>On-screen Show (4:3)</PresentationFormat>
  <Paragraphs>181</Paragraphs>
  <Slides>26</Slides>
  <Notes>22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26</vt:i4>
      </vt:variant>
    </vt:vector>
  </HeadingPairs>
  <TitlesOfParts>
    <vt:vector size="34" baseType="lpstr">
      <vt:lpstr>Aleo-BoldItalic</vt:lpstr>
      <vt:lpstr>Aleo-LightItalic</vt:lpstr>
      <vt:lpstr>Arial</vt:lpstr>
      <vt:lpstr>Calibri</vt:lpstr>
      <vt:lpstr>Constantia</vt:lpstr>
      <vt:lpstr>Wingdings 2</vt:lpstr>
      <vt:lpstr>Akış</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Silentall Unattended Installer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Dr.Aysun ÖZEN</dc:creator>
  <cp:lastModifiedBy>Nesli Bahar Bural</cp:lastModifiedBy>
  <cp:revision>134</cp:revision>
  <dcterms:created xsi:type="dcterms:W3CDTF">2023-06-12T18:34:28Z</dcterms:created>
  <dcterms:modified xsi:type="dcterms:W3CDTF">2023-08-26T09:39:39Z</dcterms:modified>
</cp:coreProperties>
</file>