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9"/>
  </p:notesMasterIdLst>
  <p:sldIdLst>
    <p:sldId id="256" r:id="rId2"/>
    <p:sldId id="295" r:id="rId3"/>
    <p:sldId id="296" r:id="rId4"/>
    <p:sldId id="257" r:id="rId5"/>
    <p:sldId id="258" r:id="rId6"/>
    <p:sldId id="259" r:id="rId7"/>
    <p:sldId id="297" r:id="rId8"/>
    <p:sldId id="298" r:id="rId9"/>
    <p:sldId id="29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300" r:id="rId18"/>
    <p:sldId id="280" r:id="rId19"/>
    <p:sldId id="281" r:id="rId20"/>
    <p:sldId id="282" r:id="rId21"/>
    <p:sldId id="284" r:id="rId22"/>
    <p:sldId id="285" r:id="rId23"/>
    <p:sldId id="286" r:id="rId24"/>
    <p:sldId id="287" r:id="rId25"/>
    <p:sldId id="301" r:id="rId26"/>
    <p:sldId id="288" r:id="rId27"/>
    <p:sldId id="302" r:id="rId28"/>
    <p:sldId id="303" r:id="rId29"/>
    <p:sldId id="270" r:id="rId30"/>
    <p:sldId id="271" r:id="rId31"/>
    <p:sldId id="305" r:id="rId32"/>
    <p:sldId id="307" r:id="rId33"/>
    <p:sldId id="304" r:id="rId34"/>
    <p:sldId id="306" r:id="rId35"/>
    <p:sldId id="308" r:id="rId36"/>
    <p:sldId id="309" r:id="rId37"/>
    <p:sldId id="275" r:id="rId38"/>
    <p:sldId id="310" r:id="rId39"/>
    <p:sldId id="311" r:id="rId40"/>
    <p:sldId id="277" r:id="rId41"/>
    <p:sldId id="278" r:id="rId42"/>
    <p:sldId id="312" r:id="rId43"/>
    <p:sldId id="313" r:id="rId44"/>
    <p:sldId id="314" r:id="rId45"/>
    <p:sldId id="315" r:id="rId46"/>
    <p:sldId id="292" r:id="rId47"/>
    <p:sldId id="293" r:id="rId4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734" autoAdjust="0"/>
    <p:restoredTop sz="91034" autoAdjust="0"/>
  </p:normalViewPr>
  <p:slideViewPr>
    <p:cSldViewPr>
      <p:cViewPr>
        <p:scale>
          <a:sx n="113" d="100"/>
          <a:sy n="113" d="100"/>
        </p:scale>
        <p:origin x="-1584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fif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fif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D1CA0B-A26A-42A8-8943-0966A07629DA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302C086-0663-4FEE-9230-F08182C6A138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Kan,</a:t>
          </a:r>
          <a:endParaRPr lang="tr-TR" dirty="0">
            <a:solidFill>
              <a:schemeClr val="tx1"/>
            </a:solidFill>
          </a:endParaRPr>
        </a:p>
      </dgm:t>
    </dgm:pt>
    <dgm:pt modelId="{6F925842-00E1-48ED-92AD-D58808396FA4}" type="parTrans" cxnId="{9EBA3803-B403-4C24-BA31-C33D5D5AED8E}">
      <dgm:prSet/>
      <dgm:spPr/>
      <dgm:t>
        <a:bodyPr/>
        <a:lstStyle/>
        <a:p>
          <a:endParaRPr lang="tr-TR"/>
        </a:p>
      </dgm:t>
    </dgm:pt>
    <dgm:pt modelId="{1B4F2241-C09C-4183-B8E7-49570871BBFC}" type="sibTrans" cxnId="{9EBA3803-B403-4C24-BA31-C33D5D5AED8E}">
      <dgm:prSet/>
      <dgm:spPr/>
      <dgm:t>
        <a:bodyPr/>
        <a:lstStyle/>
        <a:p>
          <a:endParaRPr lang="tr-TR"/>
        </a:p>
      </dgm:t>
    </dgm:pt>
    <dgm:pt modelId="{48FA3B7D-6FA6-457F-88D5-F596765E6437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Tüm vücut sıvıları,</a:t>
          </a:r>
          <a:endParaRPr lang="tr-TR" dirty="0">
            <a:solidFill>
              <a:schemeClr val="tx1"/>
            </a:solidFill>
          </a:endParaRPr>
        </a:p>
      </dgm:t>
    </dgm:pt>
    <dgm:pt modelId="{69557CA0-601C-4B3E-ABA1-E1F03EAEF048}" type="parTrans" cxnId="{736E8067-F555-4A13-9273-51EFE3D08C2A}">
      <dgm:prSet/>
      <dgm:spPr/>
      <dgm:t>
        <a:bodyPr/>
        <a:lstStyle/>
        <a:p>
          <a:endParaRPr lang="tr-TR"/>
        </a:p>
      </dgm:t>
    </dgm:pt>
    <dgm:pt modelId="{5561E0B2-4558-47C6-8D09-3553702E4CD3}" type="sibTrans" cxnId="{736E8067-F555-4A13-9273-51EFE3D08C2A}">
      <dgm:prSet/>
      <dgm:spPr/>
      <dgm:t>
        <a:bodyPr/>
        <a:lstStyle/>
        <a:p>
          <a:endParaRPr lang="tr-TR"/>
        </a:p>
      </dgm:t>
    </dgm:pt>
    <dgm:pt modelId="{A0CA34F8-E477-4DA0-875D-D338B4FAA36A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Bütünlüğü bozulmuş deri,</a:t>
          </a:r>
          <a:endParaRPr lang="tr-TR" dirty="0">
            <a:solidFill>
              <a:schemeClr val="tx1"/>
            </a:solidFill>
          </a:endParaRPr>
        </a:p>
      </dgm:t>
    </dgm:pt>
    <dgm:pt modelId="{D8B32335-E9DC-4342-BB34-D97BC9064488}" type="parTrans" cxnId="{57FA693F-F512-4662-8896-AE49E3656B48}">
      <dgm:prSet/>
      <dgm:spPr/>
      <dgm:t>
        <a:bodyPr/>
        <a:lstStyle/>
        <a:p>
          <a:endParaRPr lang="tr-TR"/>
        </a:p>
      </dgm:t>
    </dgm:pt>
    <dgm:pt modelId="{A05C8C9D-B4B1-40A5-843F-77A1F9EAB1F3}" type="sibTrans" cxnId="{57FA693F-F512-4662-8896-AE49E3656B48}">
      <dgm:prSet/>
      <dgm:spPr/>
      <dgm:t>
        <a:bodyPr/>
        <a:lstStyle/>
        <a:p>
          <a:endParaRPr lang="tr-TR"/>
        </a:p>
      </dgm:t>
    </dgm:pt>
    <dgm:pt modelId="{8200AEA0-C775-41D7-BEC6-BE988592EA27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tr-TR" dirty="0" err="1" smtClean="0">
              <a:solidFill>
                <a:schemeClr val="tx1"/>
              </a:solidFill>
            </a:rPr>
            <a:t>Mukoz</a:t>
          </a:r>
          <a:r>
            <a:rPr lang="tr-TR" dirty="0" smtClean="0">
              <a:solidFill>
                <a:schemeClr val="tx1"/>
              </a:solidFill>
            </a:rPr>
            <a:t> </a:t>
          </a:r>
          <a:r>
            <a:rPr lang="tr-TR" dirty="0" err="1" smtClean="0">
              <a:solidFill>
                <a:schemeClr val="tx1"/>
              </a:solidFill>
            </a:rPr>
            <a:t>membranlar</a:t>
          </a:r>
          <a:endParaRPr lang="tr-TR" dirty="0">
            <a:solidFill>
              <a:schemeClr val="tx1"/>
            </a:solidFill>
          </a:endParaRPr>
        </a:p>
      </dgm:t>
    </dgm:pt>
    <dgm:pt modelId="{0795189A-7ACA-4650-AAA6-57055A17EF29}" type="parTrans" cxnId="{F8106DC6-5C76-409D-B11A-BEFC84D440CE}">
      <dgm:prSet/>
      <dgm:spPr/>
      <dgm:t>
        <a:bodyPr/>
        <a:lstStyle/>
        <a:p>
          <a:endParaRPr lang="tr-TR"/>
        </a:p>
      </dgm:t>
    </dgm:pt>
    <dgm:pt modelId="{11E3E711-8CB5-413A-A5FB-7F87A0E7A098}" type="sibTrans" cxnId="{F8106DC6-5C76-409D-B11A-BEFC84D440CE}">
      <dgm:prSet/>
      <dgm:spPr/>
      <dgm:t>
        <a:bodyPr/>
        <a:lstStyle/>
        <a:p>
          <a:endParaRPr lang="tr-TR"/>
        </a:p>
      </dgm:t>
    </dgm:pt>
    <dgm:pt modelId="{DC47F057-03BA-4DED-BF23-E1C7DC1177AB}" type="pres">
      <dgm:prSet presAssocID="{FDD1CA0B-A26A-42A8-8943-0966A07629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03F3255-CE95-4DA4-9029-60D321D4E10E}" type="pres">
      <dgm:prSet presAssocID="{5302C086-0663-4FEE-9230-F08182C6A138}" presName="node" presStyleLbl="node1" presStyleIdx="0" presStyleCnt="4" custLinFactX="-1410" custLinFactNeighborX="-100000" custLinFactNeighborY="94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233A4E5-F246-417F-B5B8-004469F19519}" type="pres">
      <dgm:prSet presAssocID="{1B4F2241-C09C-4183-B8E7-49570871BBFC}" presName="sibTrans" presStyleCnt="0"/>
      <dgm:spPr/>
    </dgm:pt>
    <dgm:pt modelId="{5D62FDD7-FB8B-4EDE-AB86-9ECA2EA653D8}" type="pres">
      <dgm:prSet presAssocID="{48FA3B7D-6FA6-457F-88D5-F596765E6437}" presName="node" presStyleLbl="node1" presStyleIdx="1" presStyleCnt="4" custLinFactNeighborX="62375" custLinFactNeighborY="94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CF4548D-F0D3-4D8F-8665-8ED71B8F4FDF}" type="pres">
      <dgm:prSet presAssocID="{5561E0B2-4558-47C6-8D09-3553702E4CD3}" presName="sibTrans" presStyleCnt="0"/>
      <dgm:spPr/>
    </dgm:pt>
    <dgm:pt modelId="{909FB519-4976-4B2B-A05A-2857AA177918}" type="pres">
      <dgm:prSet presAssocID="{A0CA34F8-E477-4DA0-875D-D338B4FAA36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54048F6-6967-4A4D-AC93-EB6360016393}" type="pres">
      <dgm:prSet presAssocID="{A05C8C9D-B4B1-40A5-843F-77A1F9EAB1F3}" presName="sibTrans" presStyleCnt="0"/>
      <dgm:spPr/>
    </dgm:pt>
    <dgm:pt modelId="{40DC4B9D-712C-4CF0-9C64-A3B978A8ED48}" type="pres">
      <dgm:prSet presAssocID="{8200AEA0-C775-41D7-BEC6-BE988592EA2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DC7B0DE-6657-476B-B5E2-885422593515}" type="presOf" srcId="{5302C086-0663-4FEE-9230-F08182C6A138}" destId="{803F3255-CE95-4DA4-9029-60D321D4E10E}" srcOrd="0" destOrd="0" presId="urn:microsoft.com/office/officeart/2005/8/layout/hList6"/>
    <dgm:cxn modelId="{736E8067-F555-4A13-9273-51EFE3D08C2A}" srcId="{FDD1CA0B-A26A-42A8-8943-0966A07629DA}" destId="{48FA3B7D-6FA6-457F-88D5-F596765E6437}" srcOrd="1" destOrd="0" parTransId="{69557CA0-601C-4B3E-ABA1-E1F03EAEF048}" sibTransId="{5561E0B2-4558-47C6-8D09-3553702E4CD3}"/>
    <dgm:cxn modelId="{9EBA3803-B403-4C24-BA31-C33D5D5AED8E}" srcId="{FDD1CA0B-A26A-42A8-8943-0966A07629DA}" destId="{5302C086-0663-4FEE-9230-F08182C6A138}" srcOrd="0" destOrd="0" parTransId="{6F925842-00E1-48ED-92AD-D58808396FA4}" sibTransId="{1B4F2241-C09C-4183-B8E7-49570871BBFC}"/>
    <dgm:cxn modelId="{C526DD7B-8935-461A-B080-91B3D94F97AE}" type="presOf" srcId="{48FA3B7D-6FA6-457F-88D5-F596765E6437}" destId="{5D62FDD7-FB8B-4EDE-AB86-9ECA2EA653D8}" srcOrd="0" destOrd="0" presId="urn:microsoft.com/office/officeart/2005/8/layout/hList6"/>
    <dgm:cxn modelId="{C6408A52-99A7-4D07-B17F-4695877484E0}" type="presOf" srcId="{A0CA34F8-E477-4DA0-875D-D338B4FAA36A}" destId="{909FB519-4976-4B2B-A05A-2857AA177918}" srcOrd="0" destOrd="0" presId="urn:microsoft.com/office/officeart/2005/8/layout/hList6"/>
    <dgm:cxn modelId="{57FA693F-F512-4662-8896-AE49E3656B48}" srcId="{FDD1CA0B-A26A-42A8-8943-0966A07629DA}" destId="{A0CA34F8-E477-4DA0-875D-D338B4FAA36A}" srcOrd="2" destOrd="0" parTransId="{D8B32335-E9DC-4342-BB34-D97BC9064488}" sibTransId="{A05C8C9D-B4B1-40A5-843F-77A1F9EAB1F3}"/>
    <dgm:cxn modelId="{A48ECFF8-45A7-4FFD-B573-A4163089564E}" type="presOf" srcId="{8200AEA0-C775-41D7-BEC6-BE988592EA27}" destId="{40DC4B9D-712C-4CF0-9C64-A3B978A8ED48}" srcOrd="0" destOrd="0" presId="urn:microsoft.com/office/officeart/2005/8/layout/hList6"/>
    <dgm:cxn modelId="{F8106DC6-5C76-409D-B11A-BEFC84D440CE}" srcId="{FDD1CA0B-A26A-42A8-8943-0966A07629DA}" destId="{8200AEA0-C775-41D7-BEC6-BE988592EA27}" srcOrd="3" destOrd="0" parTransId="{0795189A-7ACA-4650-AAA6-57055A17EF29}" sibTransId="{11E3E711-8CB5-413A-A5FB-7F87A0E7A098}"/>
    <dgm:cxn modelId="{1830822B-3A11-4305-BA45-25EEB57B337B}" type="presOf" srcId="{FDD1CA0B-A26A-42A8-8943-0966A07629DA}" destId="{DC47F057-03BA-4DED-BF23-E1C7DC1177AB}" srcOrd="0" destOrd="0" presId="urn:microsoft.com/office/officeart/2005/8/layout/hList6"/>
    <dgm:cxn modelId="{68384414-5FA2-4395-B223-995152521AE6}" type="presParOf" srcId="{DC47F057-03BA-4DED-BF23-E1C7DC1177AB}" destId="{803F3255-CE95-4DA4-9029-60D321D4E10E}" srcOrd="0" destOrd="0" presId="urn:microsoft.com/office/officeart/2005/8/layout/hList6"/>
    <dgm:cxn modelId="{62303F6A-1DD6-45E4-8087-F60B27538313}" type="presParOf" srcId="{DC47F057-03BA-4DED-BF23-E1C7DC1177AB}" destId="{E233A4E5-F246-417F-B5B8-004469F19519}" srcOrd="1" destOrd="0" presId="urn:microsoft.com/office/officeart/2005/8/layout/hList6"/>
    <dgm:cxn modelId="{5FCFA9DD-8689-4C23-84F1-391DE6DF0BF3}" type="presParOf" srcId="{DC47F057-03BA-4DED-BF23-E1C7DC1177AB}" destId="{5D62FDD7-FB8B-4EDE-AB86-9ECA2EA653D8}" srcOrd="2" destOrd="0" presId="urn:microsoft.com/office/officeart/2005/8/layout/hList6"/>
    <dgm:cxn modelId="{77DC4A3F-B5B1-4ADA-A16E-512C41E9733A}" type="presParOf" srcId="{DC47F057-03BA-4DED-BF23-E1C7DC1177AB}" destId="{ECF4548D-F0D3-4D8F-8665-8ED71B8F4FDF}" srcOrd="3" destOrd="0" presId="urn:microsoft.com/office/officeart/2005/8/layout/hList6"/>
    <dgm:cxn modelId="{BA352EDC-D6EC-4920-AA52-F4C7EACB9191}" type="presParOf" srcId="{DC47F057-03BA-4DED-BF23-E1C7DC1177AB}" destId="{909FB519-4976-4B2B-A05A-2857AA177918}" srcOrd="4" destOrd="0" presId="urn:microsoft.com/office/officeart/2005/8/layout/hList6"/>
    <dgm:cxn modelId="{A631F122-1E06-486E-8420-52A8BF717E35}" type="presParOf" srcId="{DC47F057-03BA-4DED-BF23-E1C7DC1177AB}" destId="{254048F6-6967-4A4D-AC93-EB6360016393}" srcOrd="5" destOrd="0" presId="urn:microsoft.com/office/officeart/2005/8/layout/hList6"/>
    <dgm:cxn modelId="{6A558DA3-3D2A-4672-B932-BAF48B1D9494}" type="presParOf" srcId="{DC47F057-03BA-4DED-BF23-E1C7DC1177AB}" destId="{40DC4B9D-712C-4CF0-9C64-A3B978A8ED48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24064C-91BC-45CC-8A65-7A4A3D732766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8DE35CE-74F2-48E5-9D5A-AD3627B076A1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tr-TR" dirty="0" smtClean="0"/>
            <a:t>NELERİ GEREKTİRİYOR;</a:t>
          </a:r>
          <a:endParaRPr lang="tr-TR" dirty="0"/>
        </a:p>
      </dgm:t>
    </dgm:pt>
    <dgm:pt modelId="{7F3CEE4A-7EFC-4C54-A3BB-7737851911E3}" type="parTrans" cxnId="{2BB61DC8-6060-4EC1-90E8-4FDD27B70052}">
      <dgm:prSet/>
      <dgm:spPr/>
      <dgm:t>
        <a:bodyPr/>
        <a:lstStyle/>
        <a:p>
          <a:endParaRPr lang="tr-TR"/>
        </a:p>
      </dgm:t>
    </dgm:pt>
    <dgm:pt modelId="{F36E48AA-2D6A-4AEA-8D33-11036EFAE458}" type="sibTrans" cxnId="{2BB61DC8-6060-4EC1-90E8-4FDD27B70052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endParaRPr lang="tr-TR"/>
        </a:p>
      </dgm:t>
    </dgm:pt>
    <dgm:pt modelId="{4C981E65-B6CC-440A-862E-543F4B56378B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El hijyeni</a:t>
          </a:r>
          <a:endParaRPr lang="tr-TR" dirty="0">
            <a:solidFill>
              <a:schemeClr val="tx1"/>
            </a:solidFill>
          </a:endParaRPr>
        </a:p>
      </dgm:t>
    </dgm:pt>
    <dgm:pt modelId="{E671D862-BB8A-45D8-B1C9-7207EA54D948}" type="parTrans" cxnId="{C03EA926-8B6E-42F1-939F-6010CFBEC743}">
      <dgm:prSet/>
      <dgm:spPr/>
      <dgm:t>
        <a:bodyPr/>
        <a:lstStyle/>
        <a:p>
          <a:endParaRPr lang="tr-TR"/>
        </a:p>
      </dgm:t>
    </dgm:pt>
    <dgm:pt modelId="{0192707B-A922-47E2-B85D-2A94A95D3EFF}" type="sibTrans" cxnId="{C03EA926-8B6E-42F1-939F-6010CFBEC743}">
      <dgm:prSet/>
      <dgm:spPr/>
      <dgm:t>
        <a:bodyPr/>
        <a:lstStyle/>
        <a:p>
          <a:endParaRPr lang="tr-TR"/>
        </a:p>
      </dgm:t>
    </dgm:pt>
    <dgm:pt modelId="{541E80C4-6B7A-49D1-8F80-B47709EE6C17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Eldiven kullanımı</a:t>
          </a:r>
          <a:endParaRPr lang="tr-TR" dirty="0">
            <a:solidFill>
              <a:schemeClr val="tx1"/>
            </a:solidFill>
          </a:endParaRPr>
        </a:p>
      </dgm:t>
    </dgm:pt>
    <dgm:pt modelId="{FA0C0185-9D49-4BB7-9574-16C2BE2A9EC6}" type="parTrans" cxnId="{5A2215CB-EF4B-4687-8941-4B8C9CBE5F65}">
      <dgm:prSet/>
      <dgm:spPr/>
      <dgm:t>
        <a:bodyPr/>
        <a:lstStyle/>
        <a:p>
          <a:endParaRPr lang="tr-TR"/>
        </a:p>
      </dgm:t>
    </dgm:pt>
    <dgm:pt modelId="{1A2F17B8-F1C3-40B8-8DF8-63B8F89DE39E}" type="sibTrans" cxnId="{5A2215CB-EF4B-4687-8941-4B8C9CBE5F65}">
      <dgm:prSet/>
      <dgm:spPr/>
      <dgm:t>
        <a:bodyPr/>
        <a:lstStyle/>
        <a:p>
          <a:endParaRPr lang="tr-TR"/>
        </a:p>
      </dgm:t>
    </dgm:pt>
    <dgm:pt modelId="{EBDE85BE-A2B2-456F-B02D-2CDFA894F310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Önlük,maske,yüz ve göz koruyucu kullanımı</a:t>
          </a:r>
          <a:endParaRPr lang="tr-TR" dirty="0">
            <a:solidFill>
              <a:schemeClr val="tx1"/>
            </a:solidFill>
          </a:endParaRPr>
        </a:p>
      </dgm:t>
    </dgm:pt>
    <dgm:pt modelId="{7C659C92-8E69-40B7-B91F-A42DD7E68940}" type="parTrans" cxnId="{3EAEB378-A461-4AD6-821F-D53B19FDC34A}">
      <dgm:prSet/>
      <dgm:spPr/>
      <dgm:t>
        <a:bodyPr/>
        <a:lstStyle/>
        <a:p>
          <a:endParaRPr lang="tr-TR"/>
        </a:p>
      </dgm:t>
    </dgm:pt>
    <dgm:pt modelId="{4785AB82-643E-48C5-88FC-C25BF4E677CD}" type="sibTrans" cxnId="{3EAEB378-A461-4AD6-821F-D53B19FDC34A}">
      <dgm:prSet/>
      <dgm:spPr/>
      <dgm:t>
        <a:bodyPr/>
        <a:lstStyle/>
        <a:p>
          <a:endParaRPr lang="tr-TR"/>
        </a:p>
      </dgm:t>
    </dgm:pt>
    <dgm:pt modelId="{436590D6-8310-4C9D-A094-ED165EEEB9E6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Güvenli enjeksiyon uygulamaları</a:t>
          </a:r>
          <a:endParaRPr lang="tr-TR" dirty="0">
            <a:solidFill>
              <a:schemeClr val="tx1"/>
            </a:solidFill>
          </a:endParaRPr>
        </a:p>
      </dgm:t>
    </dgm:pt>
    <dgm:pt modelId="{1F52A2FC-855B-423F-BCEE-09E0F7442168}" type="parTrans" cxnId="{214680DF-6867-48CA-B524-83729F328380}">
      <dgm:prSet/>
      <dgm:spPr/>
      <dgm:t>
        <a:bodyPr/>
        <a:lstStyle/>
        <a:p>
          <a:endParaRPr lang="tr-TR"/>
        </a:p>
      </dgm:t>
    </dgm:pt>
    <dgm:pt modelId="{CA5992EB-37D4-40EE-B8C3-79365CCE462A}" type="sibTrans" cxnId="{214680DF-6867-48CA-B524-83729F328380}">
      <dgm:prSet/>
      <dgm:spPr/>
      <dgm:t>
        <a:bodyPr/>
        <a:lstStyle/>
        <a:p>
          <a:endParaRPr lang="tr-TR"/>
        </a:p>
      </dgm:t>
    </dgm:pt>
    <dgm:pt modelId="{29B61507-ABA0-4972-9464-31735A188702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rtl="0"/>
          <a:r>
            <a:rPr lang="tr-TR" dirty="0" err="1" smtClean="0">
              <a:solidFill>
                <a:schemeClr val="tx1"/>
              </a:solidFill>
            </a:rPr>
            <a:t>Kontamine</a:t>
          </a:r>
          <a:r>
            <a:rPr lang="tr-TR" dirty="0" smtClean="0">
              <a:solidFill>
                <a:schemeClr val="tx1"/>
              </a:solidFill>
            </a:rPr>
            <a:t> ekipman veya araçların uygun şekilde yönetilmesi</a:t>
          </a:r>
          <a:endParaRPr lang="tr-TR" dirty="0">
            <a:solidFill>
              <a:schemeClr val="tx1"/>
            </a:solidFill>
          </a:endParaRPr>
        </a:p>
      </dgm:t>
    </dgm:pt>
    <dgm:pt modelId="{7DDC0E9D-B7FA-4980-A5D4-580953132A8B}" type="parTrans" cxnId="{B73A711B-1E7C-4AAA-BFE5-5776E606E248}">
      <dgm:prSet/>
      <dgm:spPr/>
      <dgm:t>
        <a:bodyPr/>
        <a:lstStyle/>
        <a:p>
          <a:endParaRPr lang="tr-TR"/>
        </a:p>
      </dgm:t>
    </dgm:pt>
    <dgm:pt modelId="{6A06DA79-12B0-4D19-8B44-A815F8B2C130}" type="sibTrans" cxnId="{B73A711B-1E7C-4AAA-BFE5-5776E606E248}">
      <dgm:prSet/>
      <dgm:spPr/>
      <dgm:t>
        <a:bodyPr/>
        <a:lstStyle/>
        <a:p>
          <a:endParaRPr lang="tr-TR"/>
        </a:p>
      </dgm:t>
    </dgm:pt>
    <dgm:pt modelId="{D2349A81-E7FC-45EB-8940-E5FB5B58B09C}" type="pres">
      <dgm:prSet presAssocID="{8A24064C-91BC-45CC-8A65-7A4A3D73276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D2CA955-915D-4E4A-94F9-5BE15DAB4B5F}" type="pres">
      <dgm:prSet presAssocID="{8A24064C-91BC-45CC-8A65-7A4A3D732766}" presName="cycle" presStyleCnt="0"/>
      <dgm:spPr/>
    </dgm:pt>
    <dgm:pt modelId="{4E58F803-4C0A-4A48-BC6A-613CE43A7740}" type="pres">
      <dgm:prSet presAssocID="{18DE35CE-74F2-48E5-9D5A-AD3627B076A1}" presName="nodeFirs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48C044A-5325-4860-A689-AA3F17C726A7}" type="pres">
      <dgm:prSet presAssocID="{F36E48AA-2D6A-4AEA-8D33-11036EFAE458}" presName="sibTransFirstNode" presStyleLbl="bgShp" presStyleIdx="0" presStyleCnt="1" custLinFactNeighborX="-633" custLinFactNeighborY="1018"/>
      <dgm:spPr/>
      <dgm:t>
        <a:bodyPr/>
        <a:lstStyle/>
        <a:p>
          <a:endParaRPr lang="tr-TR"/>
        </a:p>
      </dgm:t>
    </dgm:pt>
    <dgm:pt modelId="{B9BDF696-3555-461E-9079-BF6AC5FF8697}" type="pres">
      <dgm:prSet presAssocID="{4C981E65-B6CC-440A-862E-543F4B56378B}" presName="nodeFollowingNodes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A6A52F2-EC44-4DC8-99FB-21334F4109A5}" type="pres">
      <dgm:prSet presAssocID="{541E80C4-6B7A-49D1-8F80-B47709EE6C17}" presName="nodeFollowingNodes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4CCF481-012E-4796-B839-A52106D7D8EF}" type="pres">
      <dgm:prSet presAssocID="{EBDE85BE-A2B2-456F-B02D-2CDFA894F310}" presName="nodeFollowingNodes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D70C5F9-AD2C-41B0-91F7-D8D5698CD208}" type="pres">
      <dgm:prSet presAssocID="{436590D6-8310-4C9D-A094-ED165EEEB9E6}" presName="nodeFollowingNodes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7B86FB4-9F1F-4B0A-BC3D-3453C93BB152}" type="pres">
      <dgm:prSet presAssocID="{29B61507-ABA0-4972-9464-31735A188702}" presName="nodeFollowingNodes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5493188-7127-487E-9FF3-8E0BE311ACD3}" type="presOf" srcId="{18DE35CE-74F2-48E5-9D5A-AD3627B076A1}" destId="{4E58F803-4C0A-4A48-BC6A-613CE43A7740}" srcOrd="0" destOrd="0" presId="urn:microsoft.com/office/officeart/2005/8/layout/cycle3"/>
    <dgm:cxn modelId="{C03EA926-8B6E-42F1-939F-6010CFBEC743}" srcId="{8A24064C-91BC-45CC-8A65-7A4A3D732766}" destId="{4C981E65-B6CC-440A-862E-543F4B56378B}" srcOrd="1" destOrd="0" parTransId="{E671D862-BB8A-45D8-B1C9-7207EA54D948}" sibTransId="{0192707B-A922-47E2-B85D-2A94A95D3EFF}"/>
    <dgm:cxn modelId="{7CD747EA-6675-44C5-98F9-FAE6035CD2DC}" type="presOf" srcId="{541E80C4-6B7A-49D1-8F80-B47709EE6C17}" destId="{AA6A52F2-EC44-4DC8-99FB-21334F4109A5}" srcOrd="0" destOrd="0" presId="urn:microsoft.com/office/officeart/2005/8/layout/cycle3"/>
    <dgm:cxn modelId="{9DB3DCFD-56B8-4126-97D8-C7A007B7AE0C}" type="presOf" srcId="{8A24064C-91BC-45CC-8A65-7A4A3D732766}" destId="{D2349A81-E7FC-45EB-8940-E5FB5B58B09C}" srcOrd="0" destOrd="0" presId="urn:microsoft.com/office/officeart/2005/8/layout/cycle3"/>
    <dgm:cxn modelId="{71F7BA4D-41D8-4AC7-BB46-8218F0E78EFC}" type="presOf" srcId="{29B61507-ABA0-4972-9464-31735A188702}" destId="{D7B86FB4-9F1F-4B0A-BC3D-3453C93BB152}" srcOrd="0" destOrd="0" presId="urn:microsoft.com/office/officeart/2005/8/layout/cycle3"/>
    <dgm:cxn modelId="{3EAEB378-A461-4AD6-821F-D53B19FDC34A}" srcId="{8A24064C-91BC-45CC-8A65-7A4A3D732766}" destId="{EBDE85BE-A2B2-456F-B02D-2CDFA894F310}" srcOrd="3" destOrd="0" parTransId="{7C659C92-8E69-40B7-B91F-A42DD7E68940}" sibTransId="{4785AB82-643E-48C5-88FC-C25BF4E677CD}"/>
    <dgm:cxn modelId="{5A2215CB-EF4B-4687-8941-4B8C9CBE5F65}" srcId="{8A24064C-91BC-45CC-8A65-7A4A3D732766}" destId="{541E80C4-6B7A-49D1-8F80-B47709EE6C17}" srcOrd="2" destOrd="0" parTransId="{FA0C0185-9D49-4BB7-9574-16C2BE2A9EC6}" sibTransId="{1A2F17B8-F1C3-40B8-8DF8-63B8F89DE39E}"/>
    <dgm:cxn modelId="{2BB61DC8-6060-4EC1-90E8-4FDD27B70052}" srcId="{8A24064C-91BC-45CC-8A65-7A4A3D732766}" destId="{18DE35CE-74F2-48E5-9D5A-AD3627B076A1}" srcOrd="0" destOrd="0" parTransId="{7F3CEE4A-7EFC-4C54-A3BB-7737851911E3}" sibTransId="{F36E48AA-2D6A-4AEA-8D33-11036EFAE458}"/>
    <dgm:cxn modelId="{21988DA9-F3F0-4D1E-8241-5F0A7F9A6DF3}" type="presOf" srcId="{436590D6-8310-4C9D-A094-ED165EEEB9E6}" destId="{8D70C5F9-AD2C-41B0-91F7-D8D5698CD208}" srcOrd="0" destOrd="0" presId="urn:microsoft.com/office/officeart/2005/8/layout/cycle3"/>
    <dgm:cxn modelId="{214680DF-6867-48CA-B524-83729F328380}" srcId="{8A24064C-91BC-45CC-8A65-7A4A3D732766}" destId="{436590D6-8310-4C9D-A094-ED165EEEB9E6}" srcOrd="4" destOrd="0" parTransId="{1F52A2FC-855B-423F-BCEE-09E0F7442168}" sibTransId="{CA5992EB-37D4-40EE-B8C3-79365CCE462A}"/>
    <dgm:cxn modelId="{B73A711B-1E7C-4AAA-BFE5-5776E606E248}" srcId="{8A24064C-91BC-45CC-8A65-7A4A3D732766}" destId="{29B61507-ABA0-4972-9464-31735A188702}" srcOrd="5" destOrd="0" parTransId="{7DDC0E9D-B7FA-4980-A5D4-580953132A8B}" sibTransId="{6A06DA79-12B0-4D19-8B44-A815F8B2C130}"/>
    <dgm:cxn modelId="{57EC4F1C-04CB-461B-9EFA-F7967D546A2A}" type="presOf" srcId="{F36E48AA-2D6A-4AEA-8D33-11036EFAE458}" destId="{948C044A-5325-4860-A689-AA3F17C726A7}" srcOrd="0" destOrd="0" presId="urn:microsoft.com/office/officeart/2005/8/layout/cycle3"/>
    <dgm:cxn modelId="{A6F5606A-170D-4C4E-A50C-D7550BF301A2}" type="presOf" srcId="{EBDE85BE-A2B2-456F-B02D-2CDFA894F310}" destId="{44CCF481-012E-4796-B839-A52106D7D8EF}" srcOrd="0" destOrd="0" presId="urn:microsoft.com/office/officeart/2005/8/layout/cycle3"/>
    <dgm:cxn modelId="{B0B4A010-CDE6-4410-B8BE-709CB7735810}" type="presOf" srcId="{4C981E65-B6CC-440A-862E-543F4B56378B}" destId="{B9BDF696-3555-461E-9079-BF6AC5FF8697}" srcOrd="0" destOrd="0" presId="urn:microsoft.com/office/officeart/2005/8/layout/cycle3"/>
    <dgm:cxn modelId="{2CD3AE7A-0A88-4990-A48E-78F5626AA281}" type="presParOf" srcId="{D2349A81-E7FC-45EB-8940-E5FB5B58B09C}" destId="{3D2CA955-915D-4E4A-94F9-5BE15DAB4B5F}" srcOrd="0" destOrd="0" presId="urn:microsoft.com/office/officeart/2005/8/layout/cycle3"/>
    <dgm:cxn modelId="{6357DC7D-CC39-42EB-8289-D1701B8DEFAC}" type="presParOf" srcId="{3D2CA955-915D-4E4A-94F9-5BE15DAB4B5F}" destId="{4E58F803-4C0A-4A48-BC6A-613CE43A7740}" srcOrd="0" destOrd="0" presId="urn:microsoft.com/office/officeart/2005/8/layout/cycle3"/>
    <dgm:cxn modelId="{2F66E6D9-B009-43EE-B7F6-F3774F945049}" type="presParOf" srcId="{3D2CA955-915D-4E4A-94F9-5BE15DAB4B5F}" destId="{948C044A-5325-4860-A689-AA3F17C726A7}" srcOrd="1" destOrd="0" presId="urn:microsoft.com/office/officeart/2005/8/layout/cycle3"/>
    <dgm:cxn modelId="{E4C0F9A4-A8D8-411F-BD8C-E3F211373256}" type="presParOf" srcId="{3D2CA955-915D-4E4A-94F9-5BE15DAB4B5F}" destId="{B9BDF696-3555-461E-9079-BF6AC5FF8697}" srcOrd="2" destOrd="0" presId="urn:microsoft.com/office/officeart/2005/8/layout/cycle3"/>
    <dgm:cxn modelId="{A4E1B3A6-D0CD-4721-A2EF-DC1D382114B5}" type="presParOf" srcId="{3D2CA955-915D-4E4A-94F9-5BE15DAB4B5F}" destId="{AA6A52F2-EC44-4DC8-99FB-21334F4109A5}" srcOrd="3" destOrd="0" presId="urn:microsoft.com/office/officeart/2005/8/layout/cycle3"/>
    <dgm:cxn modelId="{526667B4-704D-4F34-B634-9BF614C93F35}" type="presParOf" srcId="{3D2CA955-915D-4E4A-94F9-5BE15DAB4B5F}" destId="{44CCF481-012E-4796-B839-A52106D7D8EF}" srcOrd="4" destOrd="0" presId="urn:microsoft.com/office/officeart/2005/8/layout/cycle3"/>
    <dgm:cxn modelId="{57EE5594-14E8-43CD-8CAA-56ABFF279725}" type="presParOf" srcId="{3D2CA955-915D-4E4A-94F9-5BE15DAB4B5F}" destId="{8D70C5F9-AD2C-41B0-91F7-D8D5698CD208}" srcOrd="5" destOrd="0" presId="urn:microsoft.com/office/officeart/2005/8/layout/cycle3"/>
    <dgm:cxn modelId="{FAB4D48C-8DA1-4B02-AD1A-B89DF2FF9F7C}" type="presParOf" srcId="{3D2CA955-915D-4E4A-94F9-5BE15DAB4B5F}" destId="{D7B86FB4-9F1F-4B0A-BC3D-3453C93BB152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86617A-3DE5-4ECF-B57A-8DA454367B78}" type="doc">
      <dgm:prSet loTypeId="urn:microsoft.com/office/officeart/2005/8/layout/vList3#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tr-TR"/>
        </a:p>
      </dgm:t>
    </dgm:pt>
    <dgm:pt modelId="{88717E89-E883-4BD1-AC14-DD7EBC05F7AF}">
      <dgm:prSet/>
      <dgm:spPr/>
      <dgm:t>
        <a:bodyPr/>
        <a:lstStyle/>
        <a:p>
          <a:pPr rtl="0"/>
          <a:r>
            <a:rPr lang="tr-TR" dirty="0" smtClean="0"/>
            <a:t>Hastalarla temastan önce</a:t>
          </a:r>
          <a:endParaRPr lang="tr-TR" dirty="0"/>
        </a:p>
      </dgm:t>
    </dgm:pt>
    <dgm:pt modelId="{AC9F2872-88B4-4857-9053-B2640C4E911A}" type="parTrans" cxnId="{A8F651F7-5693-4675-B16B-C25E93E325C0}">
      <dgm:prSet/>
      <dgm:spPr/>
      <dgm:t>
        <a:bodyPr/>
        <a:lstStyle/>
        <a:p>
          <a:endParaRPr lang="tr-TR"/>
        </a:p>
      </dgm:t>
    </dgm:pt>
    <dgm:pt modelId="{1BB312D9-AF78-422A-A029-62962D1F425D}" type="sibTrans" cxnId="{A8F651F7-5693-4675-B16B-C25E93E325C0}">
      <dgm:prSet/>
      <dgm:spPr/>
      <dgm:t>
        <a:bodyPr/>
        <a:lstStyle/>
        <a:p>
          <a:endParaRPr lang="tr-TR"/>
        </a:p>
      </dgm:t>
    </dgm:pt>
    <dgm:pt modelId="{0D35DB76-CA49-4EB7-A346-7FD7427E3412}">
      <dgm:prSet/>
      <dgm:spPr/>
      <dgm:t>
        <a:bodyPr/>
        <a:lstStyle/>
        <a:p>
          <a:pPr rtl="0"/>
          <a:r>
            <a:rPr lang="tr-TR" dirty="0" smtClean="0"/>
            <a:t>Kan ve </a:t>
          </a:r>
          <a:r>
            <a:rPr lang="tr-TR" dirty="0" err="1" smtClean="0"/>
            <a:t>vucut</a:t>
          </a:r>
          <a:r>
            <a:rPr lang="tr-TR" dirty="0" smtClean="0"/>
            <a:t> sıvılarıyla ,bütünlüğü bozulmuş deri ve bozulmamış deri, </a:t>
          </a:r>
          <a:r>
            <a:rPr lang="tr-TR" dirty="0" err="1" smtClean="0"/>
            <a:t>kontamine</a:t>
          </a:r>
          <a:r>
            <a:rPr lang="tr-TR" dirty="0" smtClean="0"/>
            <a:t> eşyalarla temastan sonra,eldivenler çıkartıldıktan sonra</a:t>
          </a:r>
          <a:endParaRPr lang="tr-TR" dirty="0"/>
        </a:p>
      </dgm:t>
    </dgm:pt>
    <dgm:pt modelId="{18D414FC-6A2A-411B-B1A4-96402DBB113E}" type="parTrans" cxnId="{92FE3F87-F127-46E7-9448-E975DA76276A}">
      <dgm:prSet/>
      <dgm:spPr/>
      <dgm:t>
        <a:bodyPr/>
        <a:lstStyle/>
        <a:p>
          <a:endParaRPr lang="tr-TR"/>
        </a:p>
      </dgm:t>
    </dgm:pt>
    <dgm:pt modelId="{01D3565D-DA33-42A9-97AB-DB281C99E936}" type="sibTrans" cxnId="{92FE3F87-F127-46E7-9448-E975DA76276A}">
      <dgm:prSet/>
      <dgm:spPr/>
      <dgm:t>
        <a:bodyPr/>
        <a:lstStyle/>
        <a:p>
          <a:endParaRPr lang="tr-TR"/>
        </a:p>
      </dgm:t>
    </dgm:pt>
    <dgm:pt modelId="{29D2B9D8-787B-4C04-8FC5-EA376D0272BC}">
      <dgm:prSet/>
      <dgm:spPr/>
      <dgm:t>
        <a:bodyPr/>
        <a:lstStyle/>
        <a:p>
          <a:pPr rtl="0"/>
          <a:r>
            <a:rPr lang="tr-TR" dirty="0" smtClean="0"/>
            <a:t>Aynı hastanın </a:t>
          </a:r>
          <a:r>
            <a:rPr lang="tr-TR" dirty="0" err="1" smtClean="0"/>
            <a:t>kontamine</a:t>
          </a:r>
          <a:r>
            <a:rPr lang="tr-TR" dirty="0" smtClean="0"/>
            <a:t> bölgesinden temiz bölgesine geçilecekse temastan sonra</a:t>
          </a:r>
          <a:endParaRPr lang="tr-TR" dirty="0"/>
        </a:p>
      </dgm:t>
    </dgm:pt>
    <dgm:pt modelId="{1ADDFB5B-14E2-4FF0-A1C6-D3C02A56827D}" type="parTrans" cxnId="{3EC4AD50-089A-4E68-8AC1-984BADE34169}">
      <dgm:prSet/>
      <dgm:spPr/>
      <dgm:t>
        <a:bodyPr/>
        <a:lstStyle/>
        <a:p>
          <a:endParaRPr lang="tr-TR"/>
        </a:p>
      </dgm:t>
    </dgm:pt>
    <dgm:pt modelId="{A6B87C0D-4429-4B7D-B83D-E9EB842676F0}" type="sibTrans" cxnId="{3EC4AD50-089A-4E68-8AC1-984BADE34169}">
      <dgm:prSet/>
      <dgm:spPr/>
      <dgm:t>
        <a:bodyPr/>
        <a:lstStyle/>
        <a:p>
          <a:endParaRPr lang="tr-TR"/>
        </a:p>
      </dgm:t>
    </dgm:pt>
    <dgm:pt modelId="{03C9B51C-045E-4416-A65A-6B453DAF853A}">
      <dgm:prSet/>
      <dgm:spPr/>
      <dgm:t>
        <a:bodyPr/>
        <a:lstStyle/>
        <a:p>
          <a:pPr rtl="0"/>
          <a:r>
            <a:rPr lang="tr-TR" dirty="0" smtClean="0"/>
            <a:t>Hastalar arasında el hijyeni sağlanmalıdır</a:t>
          </a:r>
          <a:endParaRPr lang="tr-TR" dirty="0"/>
        </a:p>
      </dgm:t>
    </dgm:pt>
    <dgm:pt modelId="{1B6BD96F-C41A-4E55-9CE0-E1A83E62F5EA}" type="parTrans" cxnId="{AD722514-0690-4163-8C4A-BBA272EC81F2}">
      <dgm:prSet/>
      <dgm:spPr/>
      <dgm:t>
        <a:bodyPr/>
        <a:lstStyle/>
        <a:p>
          <a:endParaRPr lang="tr-TR"/>
        </a:p>
      </dgm:t>
    </dgm:pt>
    <dgm:pt modelId="{3F7A8741-91D9-42E1-984A-DCB369E83AA8}" type="sibTrans" cxnId="{AD722514-0690-4163-8C4A-BBA272EC81F2}">
      <dgm:prSet/>
      <dgm:spPr/>
      <dgm:t>
        <a:bodyPr/>
        <a:lstStyle/>
        <a:p>
          <a:endParaRPr lang="tr-TR"/>
        </a:p>
      </dgm:t>
    </dgm:pt>
    <dgm:pt modelId="{2DD80F78-1D7F-4A0C-B056-1755D5E0CD0A}" type="pres">
      <dgm:prSet presAssocID="{A286617A-3DE5-4ECF-B57A-8DA454367B78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7B7BB60-1475-45CB-9B37-1D1EF833812C}" type="pres">
      <dgm:prSet presAssocID="{88717E89-E883-4BD1-AC14-DD7EBC05F7AF}" presName="composite" presStyleCnt="0"/>
      <dgm:spPr/>
    </dgm:pt>
    <dgm:pt modelId="{8BAC3B9C-E6C3-4069-9AF2-02082C4C68FE}" type="pres">
      <dgm:prSet presAssocID="{88717E89-E883-4BD1-AC14-DD7EBC05F7AF}" presName="imgShp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tr-TR"/>
        </a:p>
      </dgm:t>
    </dgm:pt>
    <dgm:pt modelId="{49E41C55-20A2-4020-8E6B-2EDE0F7DBC4A}" type="pres">
      <dgm:prSet presAssocID="{88717E89-E883-4BD1-AC14-DD7EBC05F7AF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EE861E7-7ACA-4FFA-8FF1-9B7EE301459B}" type="pres">
      <dgm:prSet presAssocID="{1BB312D9-AF78-422A-A029-62962D1F425D}" presName="spacing" presStyleCnt="0"/>
      <dgm:spPr/>
    </dgm:pt>
    <dgm:pt modelId="{73DDD5DE-FF88-43C9-A6B9-57901FC7ED02}" type="pres">
      <dgm:prSet presAssocID="{0D35DB76-CA49-4EB7-A346-7FD7427E3412}" presName="composite" presStyleCnt="0"/>
      <dgm:spPr/>
    </dgm:pt>
    <dgm:pt modelId="{D21FFA38-78A8-4F64-AE06-559C6D63CFED}" type="pres">
      <dgm:prSet presAssocID="{0D35DB76-CA49-4EB7-A346-7FD7427E3412}" presName="imgShp" presStyleLbl="fgImgPlace1" presStyleIdx="1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C3F0701-52AA-49DC-9F93-507AA0473173}" type="pres">
      <dgm:prSet presAssocID="{0D35DB76-CA49-4EB7-A346-7FD7427E3412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54993AD-9085-478F-917C-0875CD654A31}" type="pres">
      <dgm:prSet presAssocID="{01D3565D-DA33-42A9-97AB-DB281C99E936}" presName="spacing" presStyleCnt="0"/>
      <dgm:spPr/>
    </dgm:pt>
    <dgm:pt modelId="{45BF67F9-4CCA-49B6-9829-9A500F7544B3}" type="pres">
      <dgm:prSet presAssocID="{29D2B9D8-787B-4C04-8FC5-EA376D0272BC}" presName="composite" presStyleCnt="0"/>
      <dgm:spPr/>
    </dgm:pt>
    <dgm:pt modelId="{72B548E4-C4A6-453F-A166-753F3AD89F61}" type="pres">
      <dgm:prSet presAssocID="{29D2B9D8-787B-4C04-8FC5-EA376D0272BC}" presName="imgShp" presStyleLbl="fgImgPlace1" presStyleIdx="2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56173DC-1804-40D3-8A56-4FF59D57F9A4}" type="pres">
      <dgm:prSet presAssocID="{29D2B9D8-787B-4C04-8FC5-EA376D0272BC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E7D55F4-4B7E-4283-8DEF-5755834DC5CF}" type="pres">
      <dgm:prSet presAssocID="{A6B87C0D-4429-4B7D-B83D-E9EB842676F0}" presName="spacing" presStyleCnt="0"/>
      <dgm:spPr/>
    </dgm:pt>
    <dgm:pt modelId="{9E37355A-9727-4828-AF8A-1AC6234D0560}" type="pres">
      <dgm:prSet presAssocID="{03C9B51C-045E-4416-A65A-6B453DAF853A}" presName="composite" presStyleCnt="0"/>
      <dgm:spPr/>
    </dgm:pt>
    <dgm:pt modelId="{CB9440A1-51B0-4D41-BFA5-CD180003E5A6}" type="pres">
      <dgm:prSet presAssocID="{03C9B51C-045E-4416-A65A-6B453DAF853A}" presName="imgShp" presStyleLbl="fgImgPlace1" presStyleIdx="3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6EFB192-B0E6-4B6C-AFAA-02717EFA2B8D}" type="pres">
      <dgm:prSet presAssocID="{03C9B51C-045E-4416-A65A-6B453DAF853A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D722514-0690-4163-8C4A-BBA272EC81F2}" srcId="{A286617A-3DE5-4ECF-B57A-8DA454367B78}" destId="{03C9B51C-045E-4416-A65A-6B453DAF853A}" srcOrd="3" destOrd="0" parTransId="{1B6BD96F-C41A-4E55-9CE0-E1A83E62F5EA}" sibTransId="{3F7A8741-91D9-42E1-984A-DCB369E83AA8}"/>
    <dgm:cxn modelId="{C993D19B-7E86-43A7-AE64-DC152C770E23}" type="presOf" srcId="{A286617A-3DE5-4ECF-B57A-8DA454367B78}" destId="{2DD80F78-1D7F-4A0C-B056-1755D5E0CD0A}" srcOrd="0" destOrd="0" presId="urn:microsoft.com/office/officeart/2005/8/layout/vList3#1"/>
    <dgm:cxn modelId="{E0ABD72D-0DA9-4173-BB2B-40CE29F05876}" type="presOf" srcId="{03C9B51C-045E-4416-A65A-6B453DAF853A}" destId="{76EFB192-B0E6-4B6C-AFAA-02717EFA2B8D}" srcOrd="0" destOrd="0" presId="urn:microsoft.com/office/officeart/2005/8/layout/vList3#1"/>
    <dgm:cxn modelId="{3EC4AD50-089A-4E68-8AC1-984BADE34169}" srcId="{A286617A-3DE5-4ECF-B57A-8DA454367B78}" destId="{29D2B9D8-787B-4C04-8FC5-EA376D0272BC}" srcOrd="2" destOrd="0" parTransId="{1ADDFB5B-14E2-4FF0-A1C6-D3C02A56827D}" sibTransId="{A6B87C0D-4429-4B7D-B83D-E9EB842676F0}"/>
    <dgm:cxn modelId="{430958B7-F63C-4D5E-A29C-8D4C78DB40D9}" type="presOf" srcId="{29D2B9D8-787B-4C04-8FC5-EA376D0272BC}" destId="{B56173DC-1804-40D3-8A56-4FF59D57F9A4}" srcOrd="0" destOrd="0" presId="urn:microsoft.com/office/officeart/2005/8/layout/vList3#1"/>
    <dgm:cxn modelId="{A8F651F7-5693-4675-B16B-C25E93E325C0}" srcId="{A286617A-3DE5-4ECF-B57A-8DA454367B78}" destId="{88717E89-E883-4BD1-AC14-DD7EBC05F7AF}" srcOrd="0" destOrd="0" parTransId="{AC9F2872-88B4-4857-9053-B2640C4E911A}" sibTransId="{1BB312D9-AF78-422A-A029-62962D1F425D}"/>
    <dgm:cxn modelId="{92FE3F87-F127-46E7-9448-E975DA76276A}" srcId="{A286617A-3DE5-4ECF-B57A-8DA454367B78}" destId="{0D35DB76-CA49-4EB7-A346-7FD7427E3412}" srcOrd="1" destOrd="0" parTransId="{18D414FC-6A2A-411B-B1A4-96402DBB113E}" sibTransId="{01D3565D-DA33-42A9-97AB-DB281C99E936}"/>
    <dgm:cxn modelId="{F671A34A-AC9F-41F2-BDC5-FB19B666F5FF}" type="presOf" srcId="{0D35DB76-CA49-4EB7-A346-7FD7427E3412}" destId="{7C3F0701-52AA-49DC-9F93-507AA0473173}" srcOrd="0" destOrd="0" presId="urn:microsoft.com/office/officeart/2005/8/layout/vList3#1"/>
    <dgm:cxn modelId="{C7CB12D5-3B40-4810-AC7D-BF22B500B2A1}" type="presOf" srcId="{88717E89-E883-4BD1-AC14-DD7EBC05F7AF}" destId="{49E41C55-20A2-4020-8E6B-2EDE0F7DBC4A}" srcOrd="0" destOrd="0" presId="urn:microsoft.com/office/officeart/2005/8/layout/vList3#1"/>
    <dgm:cxn modelId="{09BFCF74-DDD5-4930-A700-1F7C4C9FE3F7}" type="presParOf" srcId="{2DD80F78-1D7F-4A0C-B056-1755D5E0CD0A}" destId="{27B7BB60-1475-45CB-9B37-1D1EF833812C}" srcOrd="0" destOrd="0" presId="urn:microsoft.com/office/officeart/2005/8/layout/vList3#1"/>
    <dgm:cxn modelId="{3EAC7A0C-4D57-4CF4-B55F-00B0D88F3004}" type="presParOf" srcId="{27B7BB60-1475-45CB-9B37-1D1EF833812C}" destId="{8BAC3B9C-E6C3-4069-9AF2-02082C4C68FE}" srcOrd="0" destOrd="0" presId="urn:microsoft.com/office/officeart/2005/8/layout/vList3#1"/>
    <dgm:cxn modelId="{CED2ED75-28B4-4093-9BE4-295298A9E8A6}" type="presParOf" srcId="{27B7BB60-1475-45CB-9B37-1D1EF833812C}" destId="{49E41C55-20A2-4020-8E6B-2EDE0F7DBC4A}" srcOrd="1" destOrd="0" presId="urn:microsoft.com/office/officeart/2005/8/layout/vList3#1"/>
    <dgm:cxn modelId="{79A00F89-724E-4C6B-B1D6-8EF21D2F192E}" type="presParOf" srcId="{2DD80F78-1D7F-4A0C-B056-1755D5E0CD0A}" destId="{3EE861E7-7ACA-4FFA-8FF1-9B7EE301459B}" srcOrd="1" destOrd="0" presId="urn:microsoft.com/office/officeart/2005/8/layout/vList3#1"/>
    <dgm:cxn modelId="{DB6F6449-19E9-40FF-801E-565420C3B181}" type="presParOf" srcId="{2DD80F78-1D7F-4A0C-B056-1755D5E0CD0A}" destId="{73DDD5DE-FF88-43C9-A6B9-57901FC7ED02}" srcOrd="2" destOrd="0" presId="urn:microsoft.com/office/officeart/2005/8/layout/vList3#1"/>
    <dgm:cxn modelId="{0AD66A6F-CED6-4A4F-9F1A-F29FE031893E}" type="presParOf" srcId="{73DDD5DE-FF88-43C9-A6B9-57901FC7ED02}" destId="{D21FFA38-78A8-4F64-AE06-559C6D63CFED}" srcOrd="0" destOrd="0" presId="urn:microsoft.com/office/officeart/2005/8/layout/vList3#1"/>
    <dgm:cxn modelId="{8C7F2336-99B3-4A01-ACC5-71CEFF08CDEA}" type="presParOf" srcId="{73DDD5DE-FF88-43C9-A6B9-57901FC7ED02}" destId="{7C3F0701-52AA-49DC-9F93-507AA0473173}" srcOrd="1" destOrd="0" presId="urn:microsoft.com/office/officeart/2005/8/layout/vList3#1"/>
    <dgm:cxn modelId="{1E5656E6-E4AE-46DA-B923-F3BA82279A7D}" type="presParOf" srcId="{2DD80F78-1D7F-4A0C-B056-1755D5E0CD0A}" destId="{154993AD-9085-478F-917C-0875CD654A31}" srcOrd="3" destOrd="0" presId="urn:microsoft.com/office/officeart/2005/8/layout/vList3#1"/>
    <dgm:cxn modelId="{86550766-3935-492B-8B7D-3E7C0EB111D7}" type="presParOf" srcId="{2DD80F78-1D7F-4A0C-B056-1755D5E0CD0A}" destId="{45BF67F9-4CCA-49B6-9829-9A500F7544B3}" srcOrd="4" destOrd="0" presId="urn:microsoft.com/office/officeart/2005/8/layout/vList3#1"/>
    <dgm:cxn modelId="{56DC4E9B-C1CF-4ED1-BD48-1B8CEAA7C505}" type="presParOf" srcId="{45BF67F9-4CCA-49B6-9829-9A500F7544B3}" destId="{72B548E4-C4A6-453F-A166-753F3AD89F61}" srcOrd="0" destOrd="0" presId="urn:microsoft.com/office/officeart/2005/8/layout/vList3#1"/>
    <dgm:cxn modelId="{B6B91975-52F4-471F-8753-EB2088CCBA29}" type="presParOf" srcId="{45BF67F9-4CCA-49B6-9829-9A500F7544B3}" destId="{B56173DC-1804-40D3-8A56-4FF59D57F9A4}" srcOrd="1" destOrd="0" presId="urn:microsoft.com/office/officeart/2005/8/layout/vList3#1"/>
    <dgm:cxn modelId="{D7D26097-6239-4D51-9C88-56CA77C443CD}" type="presParOf" srcId="{2DD80F78-1D7F-4A0C-B056-1755D5E0CD0A}" destId="{BE7D55F4-4B7E-4283-8DEF-5755834DC5CF}" srcOrd="5" destOrd="0" presId="urn:microsoft.com/office/officeart/2005/8/layout/vList3#1"/>
    <dgm:cxn modelId="{FD38D32B-794B-4597-9B5E-DA103F6A3756}" type="presParOf" srcId="{2DD80F78-1D7F-4A0C-B056-1755D5E0CD0A}" destId="{9E37355A-9727-4828-AF8A-1AC6234D0560}" srcOrd="6" destOrd="0" presId="urn:microsoft.com/office/officeart/2005/8/layout/vList3#1"/>
    <dgm:cxn modelId="{CDFBD290-5638-4DAD-9559-422A931F485E}" type="presParOf" srcId="{9E37355A-9727-4828-AF8A-1AC6234D0560}" destId="{CB9440A1-51B0-4D41-BFA5-CD180003E5A6}" srcOrd="0" destOrd="0" presId="urn:microsoft.com/office/officeart/2005/8/layout/vList3#1"/>
    <dgm:cxn modelId="{36F8E9B1-7806-4A29-B26C-E111EBDAC023}" type="presParOf" srcId="{9E37355A-9727-4828-AF8A-1AC6234D0560}" destId="{76EFB192-B0E6-4B6C-AFAA-02717EFA2B8D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A658F43-3A6D-43F5-99EE-DFAA25BD4816}" type="doc">
      <dgm:prSet loTypeId="urn:microsoft.com/office/officeart/2005/8/layout/vList3#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E10B3B2-B741-4462-9237-163AF015FAE5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tr-TR" dirty="0" smtClean="0"/>
            <a:t>ELDİVEN:</a:t>
          </a:r>
          <a:endParaRPr lang="tr-TR" dirty="0"/>
        </a:p>
      </dgm:t>
    </dgm:pt>
    <dgm:pt modelId="{01CC3351-584C-41CE-B9DF-271942EEBC4B}" type="parTrans" cxnId="{24ECAD8E-8071-4A5A-8B5E-D301F9C07B17}">
      <dgm:prSet/>
      <dgm:spPr/>
      <dgm:t>
        <a:bodyPr/>
        <a:lstStyle/>
        <a:p>
          <a:endParaRPr lang="tr-TR"/>
        </a:p>
      </dgm:t>
    </dgm:pt>
    <dgm:pt modelId="{EAD51982-31D4-4B32-A08E-9906B952E1CD}" type="sibTrans" cxnId="{24ECAD8E-8071-4A5A-8B5E-D301F9C07B17}">
      <dgm:prSet/>
      <dgm:spPr/>
      <dgm:t>
        <a:bodyPr/>
        <a:lstStyle/>
        <a:p>
          <a:endParaRPr lang="tr-TR"/>
        </a:p>
      </dgm:t>
    </dgm:pt>
    <dgm:pt modelId="{4ABFB5AA-5652-457E-ABC5-AD991E7AF1ED}">
      <dgm:prSet/>
      <dgm:spPr/>
      <dgm:t>
        <a:bodyPr/>
        <a:lstStyle/>
        <a:p>
          <a:pPr rtl="0"/>
          <a:r>
            <a:rPr lang="tr-TR" dirty="0" smtClean="0"/>
            <a:t>Kan ve </a:t>
          </a:r>
          <a:r>
            <a:rPr lang="tr-TR" dirty="0" err="1" smtClean="0"/>
            <a:t>vucut</a:t>
          </a:r>
          <a:r>
            <a:rPr lang="tr-TR" dirty="0" smtClean="0"/>
            <a:t> sıvılarıyla ,bütünlüğü bozulmuş deri ve bozulmamış deriye dokunmadan önce eldiven giyilmelidir</a:t>
          </a:r>
          <a:endParaRPr lang="tr-TR" dirty="0"/>
        </a:p>
      </dgm:t>
    </dgm:pt>
    <dgm:pt modelId="{55D0E63E-983A-4B7E-B8F8-BA40CED4BBA4}" type="parTrans" cxnId="{7E15F3C3-FA0C-44FE-841E-453379490D24}">
      <dgm:prSet/>
      <dgm:spPr/>
      <dgm:t>
        <a:bodyPr/>
        <a:lstStyle/>
        <a:p>
          <a:endParaRPr lang="tr-TR"/>
        </a:p>
      </dgm:t>
    </dgm:pt>
    <dgm:pt modelId="{2F571AC6-00F3-4C32-9099-D78BD156D772}" type="sibTrans" cxnId="{7E15F3C3-FA0C-44FE-841E-453379490D24}">
      <dgm:prSet/>
      <dgm:spPr/>
      <dgm:t>
        <a:bodyPr/>
        <a:lstStyle/>
        <a:p>
          <a:endParaRPr lang="tr-TR"/>
        </a:p>
      </dgm:t>
    </dgm:pt>
    <dgm:pt modelId="{126E4232-6688-44FC-ACF5-770A1A29C0CC}">
      <dgm:prSet/>
      <dgm:spPr/>
      <dgm:t>
        <a:bodyPr/>
        <a:lstStyle/>
        <a:p>
          <a:pPr rtl="0"/>
          <a:r>
            <a:rPr lang="tr-TR" dirty="0" smtClean="0"/>
            <a:t>Aynı hastada farklı girişimler için eldiven değiştirilmelidir</a:t>
          </a:r>
          <a:endParaRPr lang="tr-TR" dirty="0"/>
        </a:p>
      </dgm:t>
    </dgm:pt>
    <dgm:pt modelId="{53687B73-B5F2-4E5D-9A54-A146A2AACFE8}" type="parTrans" cxnId="{346BBACD-1854-48FD-BAC2-AB1164CA6E21}">
      <dgm:prSet/>
      <dgm:spPr/>
      <dgm:t>
        <a:bodyPr/>
        <a:lstStyle/>
        <a:p>
          <a:endParaRPr lang="tr-TR"/>
        </a:p>
      </dgm:t>
    </dgm:pt>
    <dgm:pt modelId="{1E377EA5-CDE1-4CDC-81C5-58EE60AB5E12}" type="sibTrans" cxnId="{346BBACD-1854-48FD-BAC2-AB1164CA6E21}">
      <dgm:prSet/>
      <dgm:spPr/>
      <dgm:t>
        <a:bodyPr/>
        <a:lstStyle/>
        <a:p>
          <a:endParaRPr lang="tr-TR"/>
        </a:p>
      </dgm:t>
    </dgm:pt>
    <dgm:pt modelId="{BB67D3D9-A4E8-4763-BB1E-38902E6D9A80}">
      <dgm:prSet/>
      <dgm:spPr/>
      <dgm:t>
        <a:bodyPr/>
        <a:lstStyle/>
        <a:p>
          <a:pPr rtl="0"/>
          <a:r>
            <a:rPr lang="tr-TR" dirty="0" smtClean="0"/>
            <a:t>Kullanımdan sonra </a:t>
          </a:r>
          <a:r>
            <a:rPr lang="tr-TR" dirty="0" err="1" smtClean="0"/>
            <a:t>hiçbiryere</a:t>
          </a:r>
          <a:r>
            <a:rPr lang="tr-TR" dirty="0" smtClean="0"/>
            <a:t> dokunmadan eldivenler çıkarılıp el hijyeni sağlanmalıdır</a:t>
          </a:r>
          <a:endParaRPr lang="tr-TR" dirty="0"/>
        </a:p>
      </dgm:t>
    </dgm:pt>
    <dgm:pt modelId="{B42B4A31-431C-4E32-8334-F2D3DDD756EB}" type="parTrans" cxnId="{216D0C18-BCB5-436F-AC39-0CCE1061FC18}">
      <dgm:prSet/>
      <dgm:spPr/>
      <dgm:t>
        <a:bodyPr/>
        <a:lstStyle/>
        <a:p>
          <a:endParaRPr lang="tr-TR"/>
        </a:p>
      </dgm:t>
    </dgm:pt>
    <dgm:pt modelId="{B57D5F2A-8AA0-473A-92E5-B61A566A9DD1}" type="sibTrans" cxnId="{216D0C18-BCB5-436F-AC39-0CCE1061FC18}">
      <dgm:prSet/>
      <dgm:spPr/>
      <dgm:t>
        <a:bodyPr/>
        <a:lstStyle/>
        <a:p>
          <a:endParaRPr lang="tr-TR"/>
        </a:p>
      </dgm:t>
    </dgm:pt>
    <dgm:pt modelId="{9F8163CB-C9F4-4D77-8DDD-203AB496C4F3}" type="pres">
      <dgm:prSet presAssocID="{0A658F43-3A6D-43F5-99EE-DFAA25BD481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F594041-8BFA-479E-89B7-3966EB06E05A}" type="pres">
      <dgm:prSet presAssocID="{2E10B3B2-B741-4462-9237-163AF015FAE5}" presName="composite" presStyleCnt="0"/>
      <dgm:spPr/>
    </dgm:pt>
    <dgm:pt modelId="{47F16AA1-559F-4E0E-9724-90AD16F06D8D}" type="pres">
      <dgm:prSet presAssocID="{2E10B3B2-B741-4462-9237-163AF015FAE5}" presName="imgShp" presStyleLbl="fgImgPlace1" presStyleIdx="0" presStyleCnt="4" custScaleX="110000" custScaleY="11000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A075DAE6-AEB1-4F37-A006-69B1DADEADD8}" type="pres">
      <dgm:prSet presAssocID="{2E10B3B2-B741-4462-9237-163AF015FAE5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AECA256-3C7D-4B12-AEDC-F62C04368198}" type="pres">
      <dgm:prSet presAssocID="{EAD51982-31D4-4B32-A08E-9906B952E1CD}" presName="spacing" presStyleCnt="0"/>
      <dgm:spPr/>
    </dgm:pt>
    <dgm:pt modelId="{ACF13D30-DF5B-41A7-95DF-353ED86C6D33}" type="pres">
      <dgm:prSet presAssocID="{4ABFB5AA-5652-457E-ABC5-AD991E7AF1ED}" presName="composite" presStyleCnt="0"/>
      <dgm:spPr/>
    </dgm:pt>
    <dgm:pt modelId="{1C4474B1-BC60-4356-9F97-A9256BCCA594}" type="pres">
      <dgm:prSet presAssocID="{4ABFB5AA-5652-457E-ABC5-AD991E7AF1ED}" presName="imgShp" presStyleLbl="fgImgPlace1" presStyleIdx="1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DE1D220F-86F5-43E3-A82A-097A27833D8C}" type="pres">
      <dgm:prSet presAssocID="{4ABFB5AA-5652-457E-ABC5-AD991E7AF1ED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383DF6F-AEEB-4EF2-A602-F1A1559B55FD}" type="pres">
      <dgm:prSet presAssocID="{2F571AC6-00F3-4C32-9099-D78BD156D772}" presName="spacing" presStyleCnt="0"/>
      <dgm:spPr/>
    </dgm:pt>
    <dgm:pt modelId="{DFFF9004-7857-429C-A58E-DBE7FA36E971}" type="pres">
      <dgm:prSet presAssocID="{126E4232-6688-44FC-ACF5-770A1A29C0CC}" presName="composite" presStyleCnt="0"/>
      <dgm:spPr/>
    </dgm:pt>
    <dgm:pt modelId="{4F1D54FA-7DEC-4807-9872-F51E1B595C98}" type="pres">
      <dgm:prSet presAssocID="{126E4232-6688-44FC-ACF5-770A1A29C0CC}" presName="imgShp" presStyleLbl="fgImgPlace1" presStyleIdx="2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09822138-777B-46FF-A02F-E86558F1302C}" type="pres">
      <dgm:prSet presAssocID="{126E4232-6688-44FC-ACF5-770A1A29C0CC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87ED1ED-4A9E-4B61-8238-D9621A423BC5}" type="pres">
      <dgm:prSet presAssocID="{1E377EA5-CDE1-4CDC-81C5-58EE60AB5E12}" presName="spacing" presStyleCnt="0"/>
      <dgm:spPr/>
    </dgm:pt>
    <dgm:pt modelId="{D21B6F12-F6BC-467E-902B-172088A985C9}" type="pres">
      <dgm:prSet presAssocID="{BB67D3D9-A4E8-4763-BB1E-38902E6D9A80}" presName="composite" presStyleCnt="0"/>
      <dgm:spPr/>
    </dgm:pt>
    <dgm:pt modelId="{0FB83DB5-9D64-4D74-BDB9-C10D22949EEB}" type="pres">
      <dgm:prSet presAssocID="{BB67D3D9-A4E8-4763-BB1E-38902E6D9A80}" presName="imgShp" presStyleLbl="fgImgPlace1" presStyleIdx="3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E5A834DE-1BF8-4EF4-9014-980AA46513EC}" type="pres">
      <dgm:prSet presAssocID="{BB67D3D9-A4E8-4763-BB1E-38902E6D9A80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16D0C18-BCB5-436F-AC39-0CCE1061FC18}" srcId="{0A658F43-3A6D-43F5-99EE-DFAA25BD4816}" destId="{BB67D3D9-A4E8-4763-BB1E-38902E6D9A80}" srcOrd="3" destOrd="0" parTransId="{B42B4A31-431C-4E32-8334-F2D3DDD756EB}" sibTransId="{B57D5F2A-8AA0-473A-92E5-B61A566A9DD1}"/>
    <dgm:cxn modelId="{45C4EF29-2D3A-4C71-A241-18686B76E087}" type="presOf" srcId="{4ABFB5AA-5652-457E-ABC5-AD991E7AF1ED}" destId="{DE1D220F-86F5-43E3-A82A-097A27833D8C}" srcOrd="0" destOrd="0" presId="urn:microsoft.com/office/officeart/2005/8/layout/vList3#2"/>
    <dgm:cxn modelId="{346BBACD-1854-48FD-BAC2-AB1164CA6E21}" srcId="{0A658F43-3A6D-43F5-99EE-DFAA25BD4816}" destId="{126E4232-6688-44FC-ACF5-770A1A29C0CC}" srcOrd="2" destOrd="0" parTransId="{53687B73-B5F2-4E5D-9A54-A146A2AACFE8}" sibTransId="{1E377EA5-CDE1-4CDC-81C5-58EE60AB5E12}"/>
    <dgm:cxn modelId="{24ECAD8E-8071-4A5A-8B5E-D301F9C07B17}" srcId="{0A658F43-3A6D-43F5-99EE-DFAA25BD4816}" destId="{2E10B3B2-B741-4462-9237-163AF015FAE5}" srcOrd="0" destOrd="0" parTransId="{01CC3351-584C-41CE-B9DF-271942EEBC4B}" sibTransId="{EAD51982-31D4-4B32-A08E-9906B952E1CD}"/>
    <dgm:cxn modelId="{542A6735-58AF-41FD-AC76-61DA0B28D9FE}" type="presOf" srcId="{0A658F43-3A6D-43F5-99EE-DFAA25BD4816}" destId="{9F8163CB-C9F4-4D77-8DDD-203AB496C4F3}" srcOrd="0" destOrd="0" presId="urn:microsoft.com/office/officeart/2005/8/layout/vList3#2"/>
    <dgm:cxn modelId="{7E15F3C3-FA0C-44FE-841E-453379490D24}" srcId="{0A658F43-3A6D-43F5-99EE-DFAA25BD4816}" destId="{4ABFB5AA-5652-457E-ABC5-AD991E7AF1ED}" srcOrd="1" destOrd="0" parTransId="{55D0E63E-983A-4B7E-B8F8-BA40CED4BBA4}" sibTransId="{2F571AC6-00F3-4C32-9099-D78BD156D772}"/>
    <dgm:cxn modelId="{9A8ECE78-6760-4AFA-93E7-5E9069FFD9F0}" type="presOf" srcId="{126E4232-6688-44FC-ACF5-770A1A29C0CC}" destId="{09822138-777B-46FF-A02F-E86558F1302C}" srcOrd="0" destOrd="0" presId="urn:microsoft.com/office/officeart/2005/8/layout/vList3#2"/>
    <dgm:cxn modelId="{553F70D4-EB01-4938-9A5F-E478BC1E43FA}" type="presOf" srcId="{2E10B3B2-B741-4462-9237-163AF015FAE5}" destId="{A075DAE6-AEB1-4F37-A006-69B1DADEADD8}" srcOrd="0" destOrd="0" presId="urn:microsoft.com/office/officeart/2005/8/layout/vList3#2"/>
    <dgm:cxn modelId="{1BD41382-AF2E-4CBB-9ED3-51C15D4A4B09}" type="presOf" srcId="{BB67D3D9-A4E8-4763-BB1E-38902E6D9A80}" destId="{E5A834DE-1BF8-4EF4-9014-980AA46513EC}" srcOrd="0" destOrd="0" presId="urn:microsoft.com/office/officeart/2005/8/layout/vList3#2"/>
    <dgm:cxn modelId="{3AEE357A-F67D-4D2F-A1AC-D43DD1C88C1B}" type="presParOf" srcId="{9F8163CB-C9F4-4D77-8DDD-203AB496C4F3}" destId="{8F594041-8BFA-479E-89B7-3966EB06E05A}" srcOrd="0" destOrd="0" presId="urn:microsoft.com/office/officeart/2005/8/layout/vList3#2"/>
    <dgm:cxn modelId="{071BAA70-0E76-4BBB-9667-8469EE11A828}" type="presParOf" srcId="{8F594041-8BFA-479E-89B7-3966EB06E05A}" destId="{47F16AA1-559F-4E0E-9724-90AD16F06D8D}" srcOrd="0" destOrd="0" presId="urn:microsoft.com/office/officeart/2005/8/layout/vList3#2"/>
    <dgm:cxn modelId="{F03213B2-B642-456E-8685-922184BAFFF6}" type="presParOf" srcId="{8F594041-8BFA-479E-89B7-3966EB06E05A}" destId="{A075DAE6-AEB1-4F37-A006-69B1DADEADD8}" srcOrd="1" destOrd="0" presId="urn:microsoft.com/office/officeart/2005/8/layout/vList3#2"/>
    <dgm:cxn modelId="{6A474E2B-59A0-4DFD-992A-1B448671BF34}" type="presParOf" srcId="{9F8163CB-C9F4-4D77-8DDD-203AB496C4F3}" destId="{4AECA256-3C7D-4B12-AEDC-F62C04368198}" srcOrd="1" destOrd="0" presId="urn:microsoft.com/office/officeart/2005/8/layout/vList3#2"/>
    <dgm:cxn modelId="{D5A34A45-349D-4AC8-A410-2F4C280F0311}" type="presParOf" srcId="{9F8163CB-C9F4-4D77-8DDD-203AB496C4F3}" destId="{ACF13D30-DF5B-41A7-95DF-353ED86C6D33}" srcOrd="2" destOrd="0" presId="urn:microsoft.com/office/officeart/2005/8/layout/vList3#2"/>
    <dgm:cxn modelId="{F0A079DE-A994-4995-8861-3E72A98D0C21}" type="presParOf" srcId="{ACF13D30-DF5B-41A7-95DF-353ED86C6D33}" destId="{1C4474B1-BC60-4356-9F97-A9256BCCA594}" srcOrd="0" destOrd="0" presId="urn:microsoft.com/office/officeart/2005/8/layout/vList3#2"/>
    <dgm:cxn modelId="{AFADBF72-C9CC-4BF9-A3C8-0735E44114CC}" type="presParOf" srcId="{ACF13D30-DF5B-41A7-95DF-353ED86C6D33}" destId="{DE1D220F-86F5-43E3-A82A-097A27833D8C}" srcOrd="1" destOrd="0" presId="urn:microsoft.com/office/officeart/2005/8/layout/vList3#2"/>
    <dgm:cxn modelId="{5AC90351-637B-42B3-9AB1-111F76557A5F}" type="presParOf" srcId="{9F8163CB-C9F4-4D77-8DDD-203AB496C4F3}" destId="{1383DF6F-AEEB-4EF2-A602-F1A1559B55FD}" srcOrd="3" destOrd="0" presId="urn:microsoft.com/office/officeart/2005/8/layout/vList3#2"/>
    <dgm:cxn modelId="{728F4426-275D-48FE-9A90-C75D3C588228}" type="presParOf" srcId="{9F8163CB-C9F4-4D77-8DDD-203AB496C4F3}" destId="{DFFF9004-7857-429C-A58E-DBE7FA36E971}" srcOrd="4" destOrd="0" presId="urn:microsoft.com/office/officeart/2005/8/layout/vList3#2"/>
    <dgm:cxn modelId="{D3254248-976F-4D17-91E2-21A055964E24}" type="presParOf" srcId="{DFFF9004-7857-429C-A58E-DBE7FA36E971}" destId="{4F1D54FA-7DEC-4807-9872-F51E1B595C98}" srcOrd="0" destOrd="0" presId="urn:microsoft.com/office/officeart/2005/8/layout/vList3#2"/>
    <dgm:cxn modelId="{F3B158AC-ED38-4E85-9086-CD8E42F3E994}" type="presParOf" srcId="{DFFF9004-7857-429C-A58E-DBE7FA36E971}" destId="{09822138-777B-46FF-A02F-E86558F1302C}" srcOrd="1" destOrd="0" presId="urn:microsoft.com/office/officeart/2005/8/layout/vList3#2"/>
    <dgm:cxn modelId="{944DCE56-0B7E-4158-B5A5-36C398E8FBCD}" type="presParOf" srcId="{9F8163CB-C9F4-4D77-8DDD-203AB496C4F3}" destId="{687ED1ED-4A9E-4B61-8238-D9621A423BC5}" srcOrd="5" destOrd="0" presId="urn:microsoft.com/office/officeart/2005/8/layout/vList3#2"/>
    <dgm:cxn modelId="{7FC75BB7-A7D9-407B-B30A-38AB9CAADA38}" type="presParOf" srcId="{9F8163CB-C9F4-4D77-8DDD-203AB496C4F3}" destId="{D21B6F12-F6BC-467E-902B-172088A985C9}" srcOrd="6" destOrd="0" presId="urn:microsoft.com/office/officeart/2005/8/layout/vList3#2"/>
    <dgm:cxn modelId="{A660599B-BEB7-4F8F-86F8-38155A0C011D}" type="presParOf" srcId="{D21B6F12-F6BC-467E-902B-172088A985C9}" destId="{0FB83DB5-9D64-4D74-BDB9-C10D22949EEB}" srcOrd="0" destOrd="0" presId="urn:microsoft.com/office/officeart/2005/8/layout/vList3#2"/>
    <dgm:cxn modelId="{3EC359E0-2507-4ADD-AFEB-75078AFCF806}" type="presParOf" srcId="{D21B6F12-F6BC-467E-902B-172088A985C9}" destId="{E5A834DE-1BF8-4EF4-9014-980AA46513EC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409291C-4833-4FF4-B47D-B37719B14686}" type="doc">
      <dgm:prSet loTypeId="urn:microsoft.com/office/officeart/2005/8/layout/vList3#3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83C4A55-A189-48AE-B7A4-041A2626D519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tr-TR" dirty="0" smtClean="0"/>
            <a:t>ÖNLÜK</a:t>
          </a:r>
          <a:endParaRPr lang="tr-TR" dirty="0"/>
        </a:p>
      </dgm:t>
    </dgm:pt>
    <dgm:pt modelId="{81CC9120-67FD-4605-82DC-AA44F674B345}" type="parTrans" cxnId="{4D7CC9DF-BF26-4ADD-8CE0-B0D6518F0E66}">
      <dgm:prSet/>
      <dgm:spPr/>
      <dgm:t>
        <a:bodyPr/>
        <a:lstStyle/>
        <a:p>
          <a:endParaRPr lang="tr-TR"/>
        </a:p>
      </dgm:t>
    </dgm:pt>
    <dgm:pt modelId="{8533D561-3C5C-43FB-9849-5590A6B5AC6C}" type="sibTrans" cxnId="{4D7CC9DF-BF26-4ADD-8CE0-B0D6518F0E66}">
      <dgm:prSet/>
      <dgm:spPr/>
      <dgm:t>
        <a:bodyPr/>
        <a:lstStyle/>
        <a:p>
          <a:endParaRPr lang="tr-TR"/>
        </a:p>
      </dgm:t>
    </dgm:pt>
    <dgm:pt modelId="{D677327F-EB75-4836-93B0-A6FC714242D1}">
      <dgm:prSet/>
      <dgm:spPr/>
      <dgm:t>
        <a:bodyPr/>
        <a:lstStyle/>
        <a:p>
          <a:pPr rtl="0"/>
          <a:r>
            <a:rPr lang="tr-TR" dirty="0" smtClean="0"/>
            <a:t>Kan,vücut sıvıları,salgılar ve çıkartılarla kirlenme ihtimali olan işlemler sırasında veya kirlenmiş cilt veya giysi/örtülerle teması gerektiren işlemler veya hasta bakımı sırasında</a:t>
          </a:r>
          <a:endParaRPr lang="tr-TR" dirty="0"/>
        </a:p>
      </dgm:t>
    </dgm:pt>
    <dgm:pt modelId="{C7FD9A0B-953B-4166-A0A0-3746D5C3D055}" type="parTrans" cxnId="{9E51A9F7-9BB5-4735-BCA7-150FAB8A1297}">
      <dgm:prSet/>
      <dgm:spPr/>
      <dgm:t>
        <a:bodyPr/>
        <a:lstStyle/>
        <a:p>
          <a:endParaRPr lang="tr-TR"/>
        </a:p>
      </dgm:t>
    </dgm:pt>
    <dgm:pt modelId="{BD1800B5-8DC7-43F3-B342-0907B9CDD49A}" type="sibTrans" cxnId="{9E51A9F7-9BB5-4735-BCA7-150FAB8A1297}">
      <dgm:prSet/>
      <dgm:spPr/>
      <dgm:t>
        <a:bodyPr/>
        <a:lstStyle/>
        <a:p>
          <a:endParaRPr lang="tr-TR"/>
        </a:p>
      </dgm:t>
    </dgm:pt>
    <dgm:pt modelId="{96DFE3B6-3598-4B5C-A9C5-15807727AEC5}">
      <dgm:prSet/>
      <dgm:spPr/>
      <dgm:t>
        <a:bodyPr/>
        <a:lstStyle/>
        <a:p>
          <a:pPr rtl="0"/>
          <a:r>
            <a:rPr lang="tr-TR" dirty="0" smtClean="0"/>
            <a:t>Kirlenen önlük dış yüzeyine dokunmadan çıkarılmalı ve eller yıkanmalıdır</a:t>
          </a:r>
          <a:endParaRPr lang="tr-TR" dirty="0"/>
        </a:p>
      </dgm:t>
    </dgm:pt>
    <dgm:pt modelId="{3201FD06-0FFA-458F-976E-38314A06C2F6}" type="parTrans" cxnId="{10B39592-2DB6-4534-A40E-4B54BB6D1BD6}">
      <dgm:prSet/>
      <dgm:spPr/>
      <dgm:t>
        <a:bodyPr/>
        <a:lstStyle/>
        <a:p>
          <a:endParaRPr lang="tr-TR"/>
        </a:p>
      </dgm:t>
    </dgm:pt>
    <dgm:pt modelId="{84FDE6B2-D7B1-480E-B543-5B8739E45548}" type="sibTrans" cxnId="{10B39592-2DB6-4534-A40E-4B54BB6D1BD6}">
      <dgm:prSet/>
      <dgm:spPr/>
      <dgm:t>
        <a:bodyPr/>
        <a:lstStyle/>
        <a:p>
          <a:endParaRPr lang="tr-TR"/>
        </a:p>
      </dgm:t>
    </dgm:pt>
    <dgm:pt modelId="{58AB5104-73D3-422C-961F-544CD9DC77B3}" type="pres">
      <dgm:prSet presAssocID="{4409291C-4833-4FF4-B47D-B37719B1468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2B5007D-94E5-4D40-BB8A-A0A4BE179A32}" type="pres">
      <dgm:prSet presAssocID="{683C4A55-A189-48AE-B7A4-041A2626D519}" presName="composite" presStyleCnt="0"/>
      <dgm:spPr/>
    </dgm:pt>
    <dgm:pt modelId="{1FE959A7-FFE8-4DCD-8824-921785CA87A4}" type="pres">
      <dgm:prSet presAssocID="{683C4A55-A189-48AE-B7A4-041A2626D519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A9DC0B0-7F98-4B74-B8AF-D1050D550512}" type="pres">
      <dgm:prSet presAssocID="{683C4A55-A189-48AE-B7A4-041A2626D519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6D5E5FF-CC3C-44FB-BE4A-5D28C0101905}" type="pres">
      <dgm:prSet presAssocID="{8533D561-3C5C-43FB-9849-5590A6B5AC6C}" presName="spacing" presStyleCnt="0"/>
      <dgm:spPr/>
    </dgm:pt>
    <dgm:pt modelId="{284FAB7C-ABB9-43FE-A68E-B1ADC82D791B}" type="pres">
      <dgm:prSet presAssocID="{D677327F-EB75-4836-93B0-A6FC714242D1}" presName="composite" presStyleCnt="0"/>
      <dgm:spPr/>
    </dgm:pt>
    <dgm:pt modelId="{8115A080-42CF-4CFE-ADF1-18478C204920}" type="pres">
      <dgm:prSet presAssocID="{D677327F-EB75-4836-93B0-A6FC714242D1}" presName="imgShp" presStyleLbl="fgImgPlace1" presStyleIdx="1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941AAC8-5819-4144-8BB6-0656B37731E3}" type="pres">
      <dgm:prSet presAssocID="{D677327F-EB75-4836-93B0-A6FC714242D1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A4F3277-8E6B-41E3-B165-FE31BCC92761}" type="pres">
      <dgm:prSet presAssocID="{BD1800B5-8DC7-43F3-B342-0907B9CDD49A}" presName="spacing" presStyleCnt="0"/>
      <dgm:spPr/>
    </dgm:pt>
    <dgm:pt modelId="{3FA5CBE5-E312-491A-A334-741566382A23}" type="pres">
      <dgm:prSet presAssocID="{96DFE3B6-3598-4B5C-A9C5-15807727AEC5}" presName="composite" presStyleCnt="0"/>
      <dgm:spPr/>
    </dgm:pt>
    <dgm:pt modelId="{EE6687FC-943F-4B3A-84B8-E640362DD044}" type="pres">
      <dgm:prSet presAssocID="{96DFE3B6-3598-4B5C-A9C5-15807727AEC5}" presName="imgShp" presStyleLbl="fgImgPlace1" presStyleIdx="2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F7AB50B-7243-4093-8A32-6F7BCA874918}" type="pres">
      <dgm:prSet presAssocID="{96DFE3B6-3598-4B5C-A9C5-15807727AEC5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E51A9F7-9BB5-4735-BCA7-150FAB8A1297}" srcId="{4409291C-4833-4FF4-B47D-B37719B14686}" destId="{D677327F-EB75-4836-93B0-A6FC714242D1}" srcOrd="1" destOrd="0" parTransId="{C7FD9A0B-953B-4166-A0A0-3746D5C3D055}" sibTransId="{BD1800B5-8DC7-43F3-B342-0907B9CDD49A}"/>
    <dgm:cxn modelId="{4D7CC9DF-BF26-4ADD-8CE0-B0D6518F0E66}" srcId="{4409291C-4833-4FF4-B47D-B37719B14686}" destId="{683C4A55-A189-48AE-B7A4-041A2626D519}" srcOrd="0" destOrd="0" parTransId="{81CC9120-67FD-4605-82DC-AA44F674B345}" sibTransId="{8533D561-3C5C-43FB-9849-5590A6B5AC6C}"/>
    <dgm:cxn modelId="{10B39592-2DB6-4534-A40E-4B54BB6D1BD6}" srcId="{4409291C-4833-4FF4-B47D-B37719B14686}" destId="{96DFE3B6-3598-4B5C-A9C5-15807727AEC5}" srcOrd="2" destOrd="0" parTransId="{3201FD06-0FFA-458F-976E-38314A06C2F6}" sibTransId="{84FDE6B2-D7B1-480E-B543-5B8739E45548}"/>
    <dgm:cxn modelId="{25F1EEF5-A7CA-498F-9EE6-FECBF63F9755}" type="presOf" srcId="{683C4A55-A189-48AE-B7A4-041A2626D519}" destId="{5A9DC0B0-7F98-4B74-B8AF-D1050D550512}" srcOrd="0" destOrd="0" presId="urn:microsoft.com/office/officeart/2005/8/layout/vList3#3"/>
    <dgm:cxn modelId="{85F413DC-E682-48C4-B3B0-AE3BE48851B2}" type="presOf" srcId="{96DFE3B6-3598-4B5C-A9C5-15807727AEC5}" destId="{0F7AB50B-7243-4093-8A32-6F7BCA874918}" srcOrd="0" destOrd="0" presId="urn:microsoft.com/office/officeart/2005/8/layout/vList3#3"/>
    <dgm:cxn modelId="{F658CF4E-DE1D-4E6D-AC4E-74DA0ABC706B}" type="presOf" srcId="{4409291C-4833-4FF4-B47D-B37719B14686}" destId="{58AB5104-73D3-422C-961F-544CD9DC77B3}" srcOrd="0" destOrd="0" presId="urn:microsoft.com/office/officeart/2005/8/layout/vList3#3"/>
    <dgm:cxn modelId="{AD958CF4-34EA-49F6-BCE8-C23AF508F0FB}" type="presOf" srcId="{D677327F-EB75-4836-93B0-A6FC714242D1}" destId="{6941AAC8-5819-4144-8BB6-0656B37731E3}" srcOrd="0" destOrd="0" presId="urn:microsoft.com/office/officeart/2005/8/layout/vList3#3"/>
    <dgm:cxn modelId="{A36BD1D4-9580-4233-A5EF-48893720EF29}" type="presParOf" srcId="{58AB5104-73D3-422C-961F-544CD9DC77B3}" destId="{72B5007D-94E5-4D40-BB8A-A0A4BE179A32}" srcOrd="0" destOrd="0" presId="urn:microsoft.com/office/officeart/2005/8/layout/vList3#3"/>
    <dgm:cxn modelId="{14CF074B-0007-4F11-8810-F6006BB4BC20}" type="presParOf" srcId="{72B5007D-94E5-4D40-BB8A-A0A4BE179A32}" destId="{1FE959A7-FFE8-4DCD-8824-921785CA87A4}" srcOrd="0" destOrd="0" presId="urn:microsoft.com/office/officeart/2005/8/layout/vList3#3"/>
    <dgm:cxn modelId="{72CC520E-D04F-4397-B1F4-46BF42A165BA}" type="presParOf" srcId="{72B5007D-94E5-4D40-BB8A-A0A4BE179A32}" destId="{5A9DC0B0-7F98-4B74-B8AF-D1050D550512}" srcOrd="1" destOrd="0" presId="urn:microsoft.com/office/officeart/2005/8/layout/vList3#3"/>
    <dgm:cxn modelId="{C4C155BA-2938-46C5-921B-7B449CE77750}" type="presParOf" srcId="{58AB5104-73D3-422C-961F-544CD9DC77B3}" destId="{E6D5E5FF-CC3C-44FB-BE4A-5D28C0101905}" srcOrd="1" destOrd="0" presId="urn:microsoft.com/office/officeart/2005/8/layout/vList3#3"/>
    <dgm:cxn modelId="{0053766F-9896-4F31-A224-561C6F498F38}" type="presParOf" srcId="{58AB5104-73D3-422C-961F-544CD9DC77B3}" destId="{284FAB7C-ABB9-43FE-A68E-B1ADC82D791B}" srcOrd="2" destOrd="0" presId="urn:microsoft.com/office/officeart/2005/8/layout/vList3#3"/>
    <dgm:cxn modelId="{A16B4B84-8EFA-4DA0-8CD9-175582B14951}" type="presParOf" srcId="{284FAB7C-ABB9-43FE-A68E-B1ADC82D791B}" destId="{8115A080-42CF-4CFE-ADF1-18478C204920}" srcOrd="0" destOrd="0" presId="urn:microsoft.com/office/officeart/2005/8/layout/vList3#3"/>
    <dgm:cxn modelId="{CE523426-4E69-4256-A14A-487ACE115601}" type="presParOf" srcId="{284FAB7C-ABB9-43FE-A68E-B1ADC82D791B}" destId="{6941AAC8-5819-4144-8BB6-0656B37731E3}" srcOrd="1" destOrd="0" presId="urn:microsoft.com/office/officeart/2005/8/layout/vList3#3"/>
    <dgm:cxn modelId="{093660C4-2064-48A1-ABE3-0B2C723FFFED}" type="presParOf" srcId="{58AB5104-73D3-422C-961F-544CD9DC77B3}" destId="{2A4F3277-8E6B-41E3-B165-FE31BCC92761}" srcOrd="3" destOrd="0" presId="urn:microsoft.com/office/officeart/2005/8/layout/vList3#3"/>
    <dgm:cxn modelId="{B33B083B-9ED5-4C68-9D40-D063795ED7AA}" type="presParOf" srcId="{58AB5104-73D3-422C-961F-544CD9DC77B3}" destId="{3FA5CBE5-E312-491A-A334-741566382A23}" srcOrd="4" destOrd="0" presId="urn:microsoft.com/office/officeart/2005/8/layout/vList3#3"/>
    <dgm:cxn modelId="{32745F54-04EF-4793-A7B3-BDAD99EBCC62}" type="presParOf" srcId="{3FA5CBE5-E312-491A-A334-741566382A23}" destId="{EE6687FC-943F-4B3A-84B8-E640362DD044}" srcOrd="0" destOrd="0" presId="urn:microsoft.com/office/officeart/2005/8/layout/vList3#3"/>
    <dgm:cxn modelId="{B7B53EE0-505D-42A1-BD2B-F99EAAD76C6D}" type="presParOf" srcId="{3FA5CBE5-E312-491A-A334-741566382A23}" destId="{0F7AB50B-7243-4093-8A32-6F7BCA874918}" srcOrd="1" destOrd="0" presId="urn:microsoft.com/office/officeart/2005/8/layout/vList3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A157994-A85D-4F26-82AC-4195CDE50050}" type="doc">
      <dgm:prSet loTypeId="urn:microsoft.com/office/officeart/2005/8/layout/vList3#4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44B0D54-FB2A-45D1-B67F-C36297667600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tr-TR" dirty="0" smtClean="0"/>
            <a:t>Maske, yüz-göz koruyucu</a:t>
          </a:r>
          <a:endParaRPr lang="tr-TR" dirty="0"/>
        </a:p>
      </dgm:t>
    </dgm:pt>
    <dgm:pt modelId="{448121B2-2138-4FE3-A273-C1859C911FD3}" type="parTrans" cxnId="{B0812AA6-2E98-41DA-A9F7-48B23268E6B9}">
      <dgm:prSet/>
      <dgm:spPr/>
      <dgm:t>
        <a:bodyPr/>
        <a:lstStyle/>
        <a:p>
          <a:endParaRPr lang="tr-TR"/>
        </a:p>
      </dgm:t>
    </dgm:pt>
    <dgm:pt modelId="{D56CA42E-D5B1-4B7B-8E55-7E7F8265B046}" type="sibTrans" cxnId="{B0812AA6-2E98-41DA-A9F7-48B23268E6B9}">
      <dgm:prSet/>
      <dgm:spPr/>
      <dgm:t>
        <a:bodyPr/>
        <a:lstStyle/>
        <a:p>
          <a:endParaRPr lang="tr-TR"/>
        </a:p>
      </dgm:t>
    </dgm:pt>
    <dgm:pt modelId="{ACF0C1BF-6CE3-4A0C-9269-8325AA829440}">
      <dgm:prSet/>
      <dgm:spPr/>
      <dgm:t>
        <a:bodyPr/>
        <a:lstStyle/>
        <a:p>
          <a:pPr rtl="0"/>
          <a:r>
            <a:rPr lang="tr-TR" dirty="0" smtClean="0"/>
            <a:t>İşlemler sırasında vücut sıvıları, salgılar, çıkartılar ve kan sıçrama olasılığı olduğunda göz , burun ve ağız mukozasını koruma amaçlı kullanılmalıdır(</a:t>
          </a:r>
          <a:r>
            <a:rPr lang="tr-TR" dirty="0" err="1" smtClean="0"/>
            <a:t>entübasyon</a:t>
          </a:r>
          <a:r>
            <a:rPr lang="tr-TR" dirty="0" smtClean="0"/>
            <a:t>, </a:t>
          </a:r>
          <a:r>
            <a:rPr lang="tr-TR" dirty="0" err="1" smtClean="0"/>
            <a:t>aspirasyon</a:t>
          </a:r>
          <a:r>
            <a:rPr lang="tr-TR" dirty="0" smtClean="0"/>
            <a:t> vb)</a:t>
          </a:r>
          <a:endParaRPr lang="tr-TR" dirty="0"/>
        </a:p>
      </dgm:t>
    </dgm:pt>
    <dgm:pt modelId="{46762840-574C-4234-85DE-837E4CC82558}" type="parTrans" cxnId="{B0040BF3-C984-4754-8BE2-A7A06F390D36}">
      <dgm:prSet/>
      <dgm:spPr/>
      <dgm:t>
        <a:bodyPr/>
        <a:lstStyle/>
        <a:p>
          <a:endParaRPr lang="tr-TR"/>
        </a:p>
      </dgm:t>
    </dgm:pt>
    <dgm:pt modelId="{E8822F16-E25C-483F-9DC3-42310593CC25}" type="sibTrans" cxnId="{B0040BF3-C984-4754-8BE2-A7A06F390D36}">
      <dgm:prSet/>
      <dgm:spPr/>
      <dgm:t>
        <a:bodyPr/>
        <a:lstStyle/>
        <a:p>
          <a:endParaRPr lang="tr-TR"/>
        </a:p>
      </dgm:t>
    </dgm:pt>
    <dgm:pt modelId="{8D56BDE6-92D3-48B6-AA5E-BCEE531D52F7}" type="pres">
      <dgm:prSet presAssocID="{1A157994-A85D-4F26-82AC-4195CDE5005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3E060D2-2998-48EF-B244-1B4FE11BB620}" type="pres">
      <dgm:prSet presAssocID="{644B0D54-FB2A-45D1-B67F-C36297667600}" presName="composite" presStyleCnt="0"/>
      <dgm:spPr/>
    </dgm:pt>
    <dgm:pt modelId="{6D53AC8C-C3B3-4EEB-B3C7-E88E20613508}" type="pres">
      <dgm:prSet presAssocID="{644B0D54-FB2A-45D1-B67F-C36297667600}" presName="imgShp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58588EE-6295-49E4-B1F8-A0A64E782F9A}" type="pres">
      <dgm:prSet presAssocID="{644B0D54-FB2A-45D1-B67F-C36297667600}" presName="txShp" presStyleLbl="node1" presStyleIdx="0" presStyleCnt="2" custLinFactNeighborX="544" custLinFactNeighborY="211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EBE377F-BA4B-4622-A14C-C71FE10AF73B}" type="pres">
      <dgm:prSet presAssocID="{D56CA42E-D5B1-4B7B-8E55-7E7F8265B046}" presName="spacing" presStyleCnt="0"/>
      <dgm:spPr/>
    </dgm:pt>
    <dgm:pt modelId="{1445935D-770B-4E89-8203-89A6648B85C0}" type="pres">
      <dgm:prSet presAssocID="{ACF0C1BF-6CE3-4A0C-9269-8325AA829440}" presName="composite" presStyleCnt="0"/>
      <dgm:spPr/>
    </dgm:pt>
    <dgm:pt modelId="{F284D995-1CE3-4BE8-96AA-629C7114A18F}" type="pres">
      <dgm:prSet presAssocID="{ACF0C1BF-6CE3-4A0C-9269-8325AA829440}" presName="imgShp" presStyleLbl="fgImgPlace1" presStyleIdx="1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E911CBD-F406-465E-BCBD-95C20D57870F}" type="pres">
      <dgm:prSet presAssocID="{ACF0C1BF-6CE3-4A0C-9269-8325AA829440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0812AA6-2E98-41DA-A9F7-48B23268E6B9}" srcId="{1A157994-A85D-4F26-82AC-4195CDE50050}" destId="{644B0D54-FB2A-45D1-B67F-C36297667600}" srcOrd="0" destOrd="0" parTransId="{448121B2-2138-4FE3-A273-C1859C911FD3}" sibTransId="{D56CA42E-D5B1-4B7B-8E55-7E7F8265B046}"/>
    <dgm:cxn modelId="{98CFA57C-60F6-41DC-9BAE-18064AC9E108}" type="presOf" srcId="{644B0D54-FB2A-45D1-B67F-C36297667600}" destId="{758588EE-6295-49E4-B1F8-A0A64E782F9A}" srcOrd="0" destOrd="0" presId="urn:microsoft.com/office/officeart/2005/8/layout/vList3#4"/>
    <dgm:cxn modelId="{B0040BF3-C984-4754-8BE2-A7A06F390D36}" srcId="{1A157994-A85D-4F26-82AC-4195CDE50050}" destId="{ACF0C1BF-6CE3-4A0C-9269-8325AA829440}" srcOrd="1" destOrd="0" parTransId="{46762840-574C-4234-85DE-837E4CC82558}" sibTransId="{E8822F16-E25C-483F-9DC3-42310593CC25}"/>
    <dgm:cxn modelId="{AD18622D-1CA0-43FB-8010-69196DEF0CA9}" type="presOf" srcId="{ACF0C1BF-6CE3-4A0C-9269-8325AA829440}" destId="{EE911CBD-F406-465E-BCBD-95C20D57870F}" srcOrd="0" destOrd="0" presId="urn:microsoft.com/office/officeart/2005/8/layout/vList3#4"/>
    <dgm:cxn modelId="{6CEAC651-B48A-4FB4-9F37-D900F342B7B2}" type="presOf" srcId="{1A157994-A85D-4F26-82AC-4195CDE50050}" destId="{8D56BDE6-92D3-48B6-AA5E-BCEE531D52F7}" srcOrd="0" destOrd="0" presId="urn:microsoft.com/office/officeart/2005/8/layout/vList3#4"/>
    <dgm:cxn modelId="{2CB1394E-AE93-458C-A828-D8EBD04A2FA0}" type="presParOf" srcId="{8D56BDE6-92D3-48B6-AA5E-BCEE531D52F7}" destId="{63E060D2-2998-48EF-B244-1B4FE11BB620}" srcOrd="0" destOrd="0" presId="urn:microsoft.com/office/officeart/2005/8/layout/vList3#4"/>
    <dgm:cxn modelId="{EFB3270D-18AD-4E72-B6A0-B772B190D73F}" type="presParOf" srcId="{63E060D2-2998-48EF-B244-1B4FE11BB620}" destId="{6D53AC8C-C3B3-4EEB-B3C7-E88E20613508}" srcOrd="0" destOrd="0" presId="urn:microsoft.com/office/officeart/2005/8/layout/vList3#4"/>
    <dgm:cxn modelId="{CC54C422-04F2-41CC-92E8-4B7C4F49796C}" type="presParOf" srcId="{63E060D2-2998-48EF-B244-1B4FE11BB620}" destId="{758588EE-6295-49E4-B1F8-A0A64E782F9A}" srcOrd="1" destOrd="0" presId="urn:microsoft.com/office/officeart/2005/8/layout/vList3#4"/>
    <dgm:cxn modelId="{37716CC7-1F51-407C-BD54-22FA50970ADD}" type="presParOf" srcId="{8D56BDE6-92D3-48B6-AA5E-BCEE531D52F7}" destId="{2EBE377F-BA4B-4622-A14C-C71FE10AF73B}" srcOrd="1" destOrd="0" presId="urn:microsoft.com/office/officeart/2005/8/layout/vList3#4"/>
    <dgm:cxn modelId="{DCE2FB2B-55EB-43FB-8406-0F1885F3EE46}" type="presParOf" srcId="{8D56BDE6-92D3-48B6-AA5E-BCEE531D52F7}" destId="{1445935D-770B-4E89-8203-89A6648B85C0}" srcOrd="2" destOrd="0" presId="urn:microsoft.com/office/officeart/2005/8/layout/vList3#4"/>
    <dgm:cxn modelId="{C9FCE15F-59BF-4003-BA35-342814D18FB1}" type="presParOf" srcId="{1445935D-770B-4E89-8203-89A6648B85C0}" destId="{F284D995-1CE3-4BE8-96AA-629C7114A18F}" srcOrd="0" destOrd="0" presId="urn:microsoft.com/office/officeart/2005/8/layout/vList3#4"/>
    <dgm:cxn modelId="{6EE8749F-B3B4-4A79-8290-1FF194C61C65}" type="presParOf" srcId="{1445935D-770B-4E89-8203-89A6648B85C0}" destId="{EE911CBD-F406-465E-BCBD-95C20D57870F}" srcOrd="1" destOrd="0" presId="urn:microsoft.com/office/officeart/2005/8/layout/vList3#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D679E2F-2919-4D3D-949A-268F706D76F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3441435-1C6B-45CB-91A9-DD3AEAF9EC33}">
      <dgm:prSet/>
      <dgm:spPr>
        <a:solidFill>
          <a:schemeClr val="accent2">
            <a:lumMod val="50000"/>
          </a:schemeClr>
        </a:solidFill>
        <a:effectLst>
          <a:innerShdw blurRad="63500" dist="50800" dir="8100000">
            <a:prstClr val="black">
              <a:alpha val="50000"/>
            </a:prstClr>
          </a:innerShdw>
        </a:effectLst>
      </dgm:spPr>
      <dgm:t>
        <a:bodyPr/>
        <a:lstStyle/>
        <a:p>
          <a:pPr rtl="0"/>
          <a:r>
            <a:rPr lang="tr-TR" dirty="0" smtClean="0"/>
            <a:t>GİYME SIRASI:</a:t>
          </a:r>
          <a:endParaRPr lang="tr-TR" dirty="0"/>
        </a:p>
      </dgm:t>
    </dgm:pt>
    <dgm:pt modelId="{B2A088BA-AA07-423F-AE55-B9E97C67E319}" type="parTrans" cxnId="{4C04B8B2-F192-4F01-8836-8142913ED7E6}">
      <dgm:prSet/>
      <dgm:spPr/>
      <dgm:t>
        <a:bodyPr/>
        <a:lstStyle/>
        <a:p>
          <a:endParaRPr lang="tr-TR"/>
        </a:p>
      </dgm:t>
    </dgm:pt>
    <dgm:pt modelId="{75C8D62A-6AB7-4798-B650-387BFA616F3D}" type="sibTrans" cxnId="{4C04B8B2-F192-4F01-8836-8142913ED7E6}">
      <dgm:prSet/>
      <dgm:spPr/>
      <dgm:t>
        <a:bodyPr/>
        <a:lstStyle/>
        <a:p>
          <a:endParaRPr lang="tr-TR"/>
        </a:p>
      </dgm:t>
    </dgm:pt>
    <dgm:pt modelId="{C024DDB0-F293-4417-830E-E9D3083A0E55}">
      <dgm:prSet/>
      <dgm:spPr>
        <a:solidFill>
          <a:schemeClr val="accent2">
            <a:lumMod val="40000"/>
            <a:lumOff val="60000"/>
          </a:schemeClr>
        </a:solidFill>
        <a:effectLst>
          <a:innerShdw blurRad="63500" dist="50800" dir="5400000">
            <a:prstClr val="black">
              <a:alpha val="50000"/>
            </a:prstClr>
          </a:innerShdw>
        </a:effectLst>
      </dgm:spPr>
      <dgm:t>
        <a:bodyPr/>
        <a:lstStyle/>
        <a:p>
          <a:pPr rtl="0"/>
          <a:r>
            <a:rPr lang="tr-TR" dirty="0" smtClean="0">
              <a:solidFill>
                <a:srgbClr val="FF0000"/>
              </a:solidFill>
            </a:rPr>
            <a:t>Ö</a:t>
          </a:r>
          <a:r>
            <a:rPr lang="tr-TR" dirty="0" smtClean="0">
              <a:solidFill>
                <a:schemeClr val="tx1"/>
              </a:solidFill>
            </a:rPr>
            <a:t>nlük</a:t>
          </a:r>
          <a:endParaRPr lang="tr-TR" dirty="0">
            <a:solidFill>
              <a:schemeClr val="tx1"/>
            </a:solidFill>
          </a:endParaRPr>
        </a:p>
      </dgm:t>
    </dgm:pt>
    <dgm:pt modelId="{8881F4A9-7B9B-4726-8CCC-6157C7A2F84D}" type="parTrans" cxnId="{E602F691-B167-4F2E-994F-F4DCDFD8FD13}">
      <dgm:prSet/>
      <dgm:spPr/>
      <dgm:t>
        <a:bodyPr/>
        <a:lstStyle/>
        <a:p>
          <a:endParaRPr lang="tr-TR"/>
        </a:p>
      </dgm:t>
    </dgm:pt>
    <dgm:pt modelId="{B9A077F7-4DDA-4425-9DB5-096567C782FD}" type="sibTrans" cxnId="{E602F691-B167-4F2E-994F-F4DCDFD8FD13}">
      <dgm:prSet/>
      <dgm:spPr/>
      <dgm:t>
        <a:bodyPr/>
        <a:lstStyle/>
        <a:p>
          <a:endParaRPr lang="tr-TR"/>
        </a:p>
      </dgm:t>
    </dgm:pt>
    <dgm:pt modelId="{74EF3137-2A03-4A48-A5D8-DD6BDB816F4A}">
      <dgm:prSet/>
      <dgm:spPr>
        <a:solidFill>
          <a:schemeClr val="accent2">
            <a:lumMod val="40000"/>
            <a:lumOff val="60000"/>
          </a:schemeClr>
        </a:solidFill>
        <a:effectLst>
          <a:innerShdw blurRad="63500" dist="50800" dir="5400000">
            <a:prstClr val="black">
              <a:alpha val="50000"/>
            </a:prstClr>
          </a:innerShdw>
        </a:effectLst>
      </dgm:spPr>
      <dgm:t>
        <a:bodyPr/>
        <a:lstStyle/>
        <a:p>
          <a:pPr rtl="0"/>
          <a:r>
            <a:rPr lang="tr-TR" dirty="0" smtClean="0">
              <a:solidFill>
                <a:srgbClr val="FF0000"/>
              </a:solidFill>
            </a:rPr>
            <a:t>M</a:t>
          </a:r>
          <a:r>
            <a:rPr lang="tr-TR" dirty="0" smtClean="0">
              <a:solidFill>
                <a:schemeClr val="tx1"/>
              </a:solidFill>
            </a:rPr>
            <a:t>aske</a:t>
          </a:r>
          <a:endParaRPr lang="tr-TR" dirty="0">
            <a:solidFill>
              <a:schemeClr val="tx1"/>
            </a:solidFill>
          </a:endParaRPr>
        </a:p>
      </dgm:t>
    </dgm:pt>
    <dgm:pt modelId="{64F04780-F872-4DF7-9F27-64454E2B65B8}" type="parTrans" cxnId="{CEECAEC3-361C-4255-9E6E-FA4CBF31AF38}">
      <dgm:prSet/>
      <dgm:spPr/>
      <dgm:t>
        <a:bodyPr/>
        <a:lstStyle/>
        <a:p>
          <a:endParaRPr lang="tr-TR"/>
        </a:p>
      </dgm:t>
    </dgm:pt>
    <dgm:pt modelId="{62EB9C4F-0289-4C49-AD58-5818A6B12880}" type="sibTrans" cxnId="{CEECAEC3-361C-4255-9E6E-FA4CBF31AF38}">
      <dgm:prSet/>
      <dgm:spPr/>
      <dgm:t>
        <a:bodyPr/>
        <a:lstStyle/>
        <a:p>
          <a:endParaRPr lang="tr-TR"/>
        </a:p>
      </dgm:t>
    </dgm:pt>
    <dgm:pt modelId="{C4BDD7F7-DE30-442F-97B4-98A4540F2C27}">
      <dgm:prSet/>
      <dgm:spPr>
        <a:solidFill>
          <a:schemeClr val="accent2">
            <a:lumMod val="40000"/>
            <a:lumOff val="60000"/>
          </a:schemeClr>
        </a:solidFill>
        <a:effectLst>
          <a:innerShdw blurRad="63500" dist="50800" dir="5400000">
            <a:prstClr val="black">
              <a:alpha val="50000"/>
            </a:prstClr>
          </a:innerShdw>
        </a:effectLst>
      </dgm:spPr>
      <dgm:t>
        <a:bodyPr/>
        <a:lstStyle/>
        <a:p>
          <a:pPr rtl="0"/>
          <a:r>
            <a:rPr lang="tr-TR" dirty="0" smtClean="0">
              <a:solidFill>
                <a:srgbClr val="FF0000"/>
              </a:solidFill>
            </a:rPr>
            <a:t>G</a:t>
          </a:r>
          <a:r>
            <a:rPr lang="tr-TR" dirty="0" smtClean="0">
              <a:solidFill>
                <a:schemeClr val="tx1"/>
              </a:solidFill>
            </a:rPr>
            <a:t>özlük yüz koruyucu </a:t>
          </a:r>
          <a:endParaRPr lang="tr-TR" dirty="0">
            <a:solidFill>
              <a:schemeClr val="tx1"/>
            </a:solidFill>
          </a:endParaRPr>
        </a:p>
      </dgm:t>
    </dgm:pt>
    <dgm:pt modelId="{D93E7D47-2541-4862-9299-E0F8B6749563}" type="parTrans" cxnId="{10587BF9-EF61-43E3-8578-70431E52A3AE}">
      <dgm:prSet/>
      <dgm:spPr/>
      <dgm:t>
        <a:bodyPr/>
        <a:lstStyle/>
        <a:p>
          <a:endParaRPr lang="tr-TR"/>
        </a:p>
      </dgm:t>
    </dgm:pt>
    <dgm:pt modelId="{402F1A55-2F63-4EA2-88E8-49BCBCF8318A}" type="sibTrans" cxnId="{10587BF9-EF61-43E3-8578-70431E52A3AE}">
      <dgm:prSet/>
      <dgm:spPr/>
      <dgm:t>
        <a:bodyPr/>
        <a:lstStyle/>
        <a:p>
          <a:endParaRPr lang="tr-TR"/>
        </a:p>
      </dgm:t>
    </dgm:pt>
    <dgm:pt modelId="{D0E6DE42-7435-4925-9047-5867980FE1D3}">
      <dgm:prSet/>
      <dgm:spPr>
        <a:solidFill>
          <a:schemeClr val="accent2">
            <a:lumMod val="40000"/>
            <a:lumOff val="60000"/>
          </a:schemeClr>
        </a:solidFill>
        <a:effectLst>
          <a:innerShdw blurRad="63500" dist="50800" dir="5400000">
            <a:prstClr val="black">
              <a:alpha val="50000"/>
            </a:prstClr>
          </a:innerShdw>
        </a:effectLst>
      </dgm:spPr>
      <dgm:t>
        <a:bodyPr/>
        <a:lstStyle/>
        <a:p>
          <a:pPr rtl="0"/>
          <a:r>
            <a:rPr lang="tr-TR" dirty="0" smtClean="0">
              <a:solidFill>
                <a:srgbClr val="FF0000"/>
              </a:solidFill>
            </a:rPr>
            <a:t>E</a:t>
          </a:r>
          <a:r>
            <a:rPr lang="tr-TR" dirty="0" smtClean="0">
              <a:solidFill>
                <a:schemeClr val="tx1"/>
              </a:solidFill>
            </a:rPr>
            <a:t>ldiven </a:t>
          </a:r>
          <a:endParaRPr lang="tr-TR" dirty="0">
            <a:solidFill>
              <a:schemeClr val="tx1"/>
            </a:solidFill>
          </a:endParaRPr>
        </a:p>
      </dgm:t>
    </dgm:pt>
    <dgm:pt modelId="{BA49E5F0-B227-42FA-8332-450D7AE7EBD8}" type="parTrans" cxnId="{17E80D18-FBC2-434D-B8DA-CDAC0940C1BC}">
      <dgm:prSet/>
      <dgm:spPr/>
      <dgm:t>
        <a:bodyPr/>
        <a:lstStyle/>
        <a:p>
          <a:endParaRPr lang="tr-TR"/>
        </a:p>
      </dgm:t>
    </dgm:pt>
    <dgm:pt modelId="{8F051BD4-8515-4DE8-BDA2-2AB83A1B9851}" type="sibTrans" cxnId="{17E80D18-FBC2-434D-B8DA-CDAC0940C1BC}">
      <dgm:prSet/>
      <dgm:spPr/>
      <dgm:t>
        <a:bodyPr/>
        <a:lstStyle/>
        <a:p>
          <a:endParaRPr lang="tr-TR"/>
        </a:p>
      </dgm:t>
    </dgm:pt>
    <dgm:pt modelId="{9749FDE8-79C1-45FB-9459-412414F9514F}" type="pres">
      <dgm:prSet presAssocID="{1D679E2F-2919-4D3D-949A-268F706D76F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D6437F0-CF23-4944-9EB6-6E3B615AC619}" type="pres">
      <dgm:prSet presAssocID="{E3441435-1C6B-45CB-91A9-DD3AEAF9EC33}" presName="parentLin" presStyleCnt="0"/>
      <dgm:spPr/>
    </dgm:pt>
    <dgm:pt modelId="{87AA0604-D685-4BD6-AB87-54B37AE71280}" type="pres">
      <dgm:prSet presAssocID="{E3441435-1C6B-45CB-91A9-DD3AEAF9EC33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E56E9B0A-AA0F-418D-A23F-713C938F4E44}" type="pres">
      <dgm:prSet presAssocID="{E3441435-1C6B-45CB-91A9-DD3AEAF9EC33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43BD0C1-6F0C-4F30-839E-1F8177476953}" type="pres">
      <dgm:prSet presAssocID="{E3441435-1C6B-45CB-91A9-DD3AEAF9EC33}" presName="negativeSpace" presStyleCnt="0"/>
      <dgm:spPr/>
    </dgm:pt>
    <dgm:pt modelId="{F0BFB113-B5FC-4F02-B915-898E292B0E1F}" type="pres">
      <dgm:prSet presAssocID="{E3441435-1C6B-45CB-91A9-DD3AEAF9EC33}" presName="childText" presStyleLbl="conFgAcc1" presStyleIdx="0" presStyleCnt="5">
        <dgm:presLayoutVars>
          <dgm:bulletEnabled val="1"/>
        </dgm:presLayoutVars>
      </dgm:prSet>
      <dgm:spPr/>
    </dgm:pt>
    <dgm:pt modelId="{0370DCC6-041C-4C81-A363-C1EF17CCF80E}" type="pres">
      <dgm:prSet presAssocID="{75C8D62A-6AB7-4798-B650-387BFA616F3D}" presName="spaceBetweenRectangles" presStyleCnt="0"/>
      <dgm:spPr/>
    </dgm:pt>
    <dgm:pt modelId="{57230470-9490-46AB-95E6-0BC172F5E32B}" type="pres">
      <dgm:prSet presAssocID="{C024DDB0-F293-4417-830E-E9D3083A0E55}" presName="parentLin" presStyleCnt="0"/>
      <dgm:spPr/>
    </dgm:pt>
    <dgm:pt modelId="{E552D63F-335B-4C3A-823E-7DC134D22BF9}" type="pres">
      <dgm:prSet presAssocID="{C024DDB0-F293-4417-830E-E9D3083A0E55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5E7E3A05-83F5-47F2-939B-0CFA38C2C784}" type="pres">
      <dgm:prSet presAssocID="{C024DDB0-F293-4417-830E-E9D3083A0E55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244E3B8-24CD-41B1-B8A7-16D7F73DB2D7}" type="pres">
      <dgm:prSet presAssocID="{C024DDB0-F293-4417-830E-E9D3083A0E55}" presName="negativeSpace" presStyleCnt="0"/>
      <dgm:spPr/>
    </dgm:pt>
    <dgm:pt modelId="{1CF815E1-FDFD-4A05-B32A-62C4E849D671}" type="pres">
      <dgm:prSet presAssocID="{C024DDB0-F293-4417-830E-E9D3083A0E55}" presName="childText" presStyleLbl="conFgAcc1" presStyleIdx="1" presStyleCnt="5">
        <dgm:presLayoutVars>
          <dgm:bulletEnabled val="1"/>
        </dgm:presLayoutVars>
      </dgm:prSet>
      <dgm:spPr/>
    </dgm:pt>
    <dgm:pt modelId="{E697A527-E127-4E28-8B62-03D873BB427A}" type="pres">
      <dgm:prSet presAssocID="{B9A077F7-4DDA-4425-9DB5-096567C782FD}" presName="spaceBetweenRectangles" presStyleCnt="0"/>
      <dgm:spPr/>
    </dgm:pt>
    <dgm:pt modelId="{9610C8C7-DF35-4067-BD90-32D2C93B684E}" type="pres">
      <dgm:prSet presAssocID="{74EF3137-2A03-4A48-A5D8-DD6BDB816F4A}" presName="parentLin" presStyleCnt="0"/>
      <dgm:spPr/>
    </dgm:pt>
    <dgm:pt modelId="{C4B8CB12-0896-4098-B188-7A06D0A41AD3}" type="pres">
      <dgm:prSet presAssocID="{74EF3137-2A03-4A48-A5D8-DD6BDB816F4A}" presName="parentLeftMargin" presStyleLbl="node1" presStyleIdx="1" presStyleCnt="5"/>
      <dgm:spPr/>
      <dgm:t>
        <a:bodyPr/>
        <a:lstStyle/>
        <a:p>
          <a:endParaRPr lang="tr-TR"/>
        </a:p>
      </dgm:t>
    </dgm:pt>
    <dgm:pt modelId="{66273E8F-F446-42B8-918E-0623EC659ED1}" type="pres">
      <dgm:prSet presAssocID="{74EF3137-2A03-4A48-A5D8-DD6BDB816F4A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576C2CB-49B1-48E5-BDB2-CE92CD90A59A}" type="pres">
      <dgm:prSet presAssocID="{74EF3137-2A03-4A48-A5D8-DD6BDB816F4A}" presName="negativeSpace" presStyleCnt="0"/>
      <dgm:spPr/>
    </dgm:pt>
    <dgm:pt modelId="{A947B593-3FAE-4F07-9F7A-18C94BAFA12D}" type="pres">
      <dgm:prSet presAssocID="{74EF3137-2A03-4A48-A5D8-DD6BDB816F4A}" presName="childText" presStyleLbl="conFgAcc1" presStyleIdx="2" presStyleCnt="5">
        <dgm:presLayoutVars>
          <dgm:bulletEnabled val="1"/>
        </dgm:presLayoutVars>
      </dgm:prSet>
      <dgm:spPr/>
    </dgm:pt>
    <dgm:pt modelId="{1A3CE081-68EE-466A-994D-23645B1D2907}" type="pres">
      <dgm:prSet presAssocID="{62EB9C4F-0289-4C49-AD58-5818A6B12880}" presName="spaceBetweenRectangles" presStyleCnt="0"/>
      <dgm:spPr/>
    </dgm:pt>
    <dgm:pt modelId="{1D269CED-CE71-400B-BE13-15A220E13698}" type="pres">
      <dgm:prSet presAssocID="{C4BDD7F7-DE30-442F-97B4-98A4540F2C27}" presName="parentLin" presStyleCnt="0"/>
      <dgm:spPr/>
    </dgm:pt>
    <dgm:pt modelId="{CEBFD434-9273-4AB4-AC5C-5B164AFA4157}" type="pres">
      <dgm:prSet presAssocID="{C4BDD7F7-DE30-442F-97B4-98A4540F2C27}" presName="parentLeftMargin" presStyleLbl="node1" presStyleIdx="2" presStyleCnt="5"/>
      <dgm:spPr/>
      <dgm:t>
        <a:bodyPr/>
        <a:lstStyle/>
        <a:p>
          <a:endParaRPr lang="tr-TR"/>
        </a:p>
      </dgm:t>
    </dgm:pt>
    <dgm:pt modelId="{33B3B258-A6A0-4E4D-9D41-F9BC472BC39E}" type="pres">
      <dgm:prSet presAssocID="{C4BDD7F7-DE30-442F-97B4-98A4540F2C2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464D0D1-08C6-4AE1-AEE4-92AF70ED9598}" type="pres">
      <dgm:prSet presAssocID="{C4BDD7F7-DE30-442F-97B4-98A4540F2C27}" presName="negativeSpace" presStyleCnt="0"/>
      <dgm:spPr/>
    </dgm:pt>
    <dgm:pt modelId="{59B36777-A785-47FF-A8C4-E22943CA494F}" type="pres">
      <dgm:prSet presAssocID="{C4BDD7F7-DE30-442F-97B4-98A4540F2C27}" presName="childText" presStyleLbl="conFgAcc1" presStyleIdx="3" presStyleCnt="5">
        <dgm:presLayoutVars>
          <dgm:bulletEnabled val="1"/>
        </dgm:presLayoutVars>
      </dgm:prSet>
      <dgm:spPr/>
    </dgm:pt>
    <dgm:pt modelId="{275A5026-62D2-4353-9E7A-FF43F96CAA65}" type="pres">
      <dgm:prSet presAssocID="{402F1A55-2F63-4EA2-88E8-49BCBCF8318A}" presName="spaceBetweenRectangles" presStyleCnt="0"/>
      <dgm:spPr/>
    </dgm:pt>
    <dgm:pt modelId="{0DD2BED5-40A4-428E-8E8F-E4F82444B0E7}" type="pres">
      <dgm:prSet presAssocID="{D0E6DE42-7435-4925-9047-5867980FE1D3}" presName="parentLin" presStyleCnt="0"/>
      <dgm:spPr/>
    </dgm:pt>
    <dgm:pt modelId="{17E6DDA5-A93B-4F1A-A3CC-2441FE9C8240}" type="pres">
      <dgm:prSet presAssocID="{D0E6DE42-7435-4925-9047-5867980FE1D3}" presName="parentLeftMargin" presStyleLbl="node1" presStyleIdx="3" presStyleCnt="5"/>
      <dgm:spPr/>
      <dgm:t>
        <a:bodyPr/>
        <a:lstStyle/>
        <a:p>
          <a:endParaRPr lang="tr-TR"/>
        </a:p>
      </dgm:t>
    </dgm:pt>
    <dgm:pt modelId="{442E3F53-106D-4A7B-96C3-3EC715BF3C40}" type="pres">
      <dgm:prSet presAssocID="{D0E6DE42-7435-4925-9047-5867980FE1D3}" presName="parentText" presStyleLbl="node1" presStyleIdx="4" presStyleCnt="5" custLinFactNeighborX="-2784" custLinFactNeighborY="142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8621E0B-43C8-405C-BA38-2E8E6462342D}" type="pres">
      <dgm:prSet presAssocID="{D0E6DE42-7435-4925-9047-5867980FE1D3}" presName="negativeSpace" presStyleCnt="0"/>
      <dgm:spPr/>
    </dgm:pt>
    <dgm:pt modelId="{AA2730E7-2CD0-4E5F-BCCC-276597330492}" type="pres">
      <dgm:prSet presAssocID="{D0E6DE42-7435-4925-9047-5867980FE1D3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10587BF9-EF61-43E3-8578-70431E52A3AE}" srcId="{1D679E2F-2919-4D3D-949A-268F706D76F0}" destId="{C4BDD7F7-DE30-442F-97B4-98A4540F2C27}" srcOrd="3" destOrd="0" parTransId="{D93E7D47-2541-4862-9299-E0F8B6749563}" sibTransId="{402F1A55-2F63-4EA2-88E8-49BCBCF8318A}"/>
    <dgm:cxn modelId="{01AB8CAD-61C0-40BB-ABAF-A76680C1C96B}" type="presOf" srcId="{1D679E2F-2919-4D3D-949A-268F706D76F0}" destId="{9749FDE8-79C1-45FB-9459-412414F9514F}" srcOrd="0" destOrd="0" presId="urn:microsoft.com/office/officeart/2005/8/layout/list1"/>
    <dgm:cxn modelId="{8381AA9B-5CFB-468B-84A5-7B5FC4D7AD08}" type="presOf" srcId="{C024DDB0-F293-4417-830E-E9D3083A0E55}" destId="{5E7E3A05-83F5-47F2-939B-0CFA38C2C784}" srcOrd="1" destOrd="0" presId="urn:microsoft.com/office/officeart/2005/8/layout/list1"/>
    <dgm:cxn modelId="{CEECAEC3-361C-4255-9E6E-FA4CBF31AF38}" srcId="{1D679E2F-2919-4D3D-949A-268F706D76F0}" destId="{74EF3137-2A03-4A48-A5D8-DD6BDB816F4A}" srcOrd="2" destOrd="0" parTransId="{64F04780-F872-4DF7-9F27-64454E2B65B8}" sibTransId="{62EB9C4F-0289-4C49-AD58-5818A6B12880}"/>
    <dgm:cxn modelId="{05990C59-F44F-46DC-BB9D-BC93F1586B27}" type="presOf" srcId="{74EF3137-2A03-4A48-A5D8-DD6BDB816F4A}" destId="{C4B8CB12-0896-4098-B188-7A06D0A41AD3}" srcOrd="0" destOrd="0" presId="urn:microsoft.com/office/officeart/2005/8/layout/list1"/>
    <dgm:cxn modelId="{4C04B8B2-F192-4F01-8836-8142913ED7E6}" srcId="{1D679E2F-2919-4D3D-949A-268F706D76F0}" destId="{E3441435-1C6B-45CB-91A9-DD3AEAF9EC33}" srcOrd="0" destOrd="0" parTransId="{B2A088BA-AA07-423F-AE55-B9E97C67E319}" sibTransId="{75C8D62A-6AB7-4798-B650-387BFA616F3D}"/>
    <dgm:cxn modelId="{E602F691-B167-4F2E-994F-F4DCDFD8FD13}" srcId="{1D679E2F-2919-4D3D-949A-268F706D76F0}" destId="{C024DDB0-F293-4417-830E-E9D3083A0E55}" srcOrd="1" destOrd="0" parTransId="{8881F4A9-7B9B-4726-8CCC-6157C7A2F84D}" sibTransId="{B9A077F7-4DDA-4425-9DB5-096567C782FD}"/>
    <dgm:cxn modelId="{8B69F02C-36ED-4516-B2B5-F65FC338E4A9}" type="presOf" srcId="{C4BDD7F7-DE30-442F-97B4-98A4540F2C27}" destId="{CEBFD434-9273-4AB4-AC5C-5B164AFA4157}" srcOrd="0" destOrd="0" presId="urn:microsoft.com/office/officeart/2005/8/layout/list1"/>
    <dgm:cxn modelId="{17E80D18-FBC2-434D-B8DA-CDAC0940C1BC}" srcId="{1D679E2F-2919-4D3D-949A-268F706D76F0}" destId="{D0E6DE42-7435-4925-9047-5867980FE1D3}" srcOrd="4" destOrd="0" parTransId="{BA49E5F0-B227-42FA-8332-450D7AE7EBD8}" sibTransId="{8F051BD4-8515-4DE8-BDA2-2AB83A1B9851}"/>
    <dgm:cxn modelId="{2450FE64-F996-4B83-9545-4FFD8BA5B7F2}" type="presOf" srcId="{E3441435-1C6B-45CB-91A9-DD3AEAF9EC33}" destId="{87AA0604-D685-4BD6-AB87-54B37AE71280}" srcOrd="0" destOrd="0" presId="urn:microsoft.com/office/officeart/2005/8/layout/list1"/>
    <dgm:cxn modelId="{8BD4820E-1AAD-4205-9CC6-94921007A841}" type="presOf" srcId="{D0E6DE42-7435-4925-9047-5867980FE1D3}" destId="{17E6DDA5-A93B-4F1A-A3CC-2441FE9C8240}" srcOrd="0" destOrd="0" presId="urn:microsoft.com/office/officeart/2005/8/layout/list1"/>
    <dgm:cxn modelId="{1921C0F1-D2E4-4862-AFAE-047F487F70D9}" type="presOf" srcId="{C024DDB0-F293-4417-830E-E9D3083A0E55}" destId="{E552D63F-335B-4C3A-823E-7DC134D22BF9}" srcOrd="0" destOrd="0" presId="urn:microsoft.com/office/officeart/2005/8/layout/list1"/>
    <dgm:cxn modelId="{AD943079-E500-47EA-9B12-2F046ECC69DC}" type="presOf" srcId="{E3441435-1C6B-45CB-91A9-DD3AEAF9EC33}" destId="{E56E9B0A-AA0F-418D-A23F-713C938F4E44}" srcOrd="1" destOrd="0" presId="urn:microsoft.com/office/officeart/2005/8/layout/list1"/>
    <dgm:cxn modelId="{60C0288B-3DB4-4F47-B9CC-9C3A5B2AC1AA}" type="presOf" srcId="{D0E6DE42-7435-4925-9047-5867980FE1D3}" destId="{442E3F53-106D-4A7B-96C3-3EC715BF3C40}" srcOrd="1" destOrd="0" presId="urn:microsoft.com/office/officeart/2005/8/layout/list1"/>
    <dgm:cxn modelId="{CAF8343E-FAFD-4ADE-94DC-16B0F38307E3}" type="presOf" srcId="{C4BDD7F7-DE30-442F-97B4-98A4540F2C27}" destId="{33B3B258-A6A0-4E4D-9D41-F9BC472BC39E}" srcOrd="1" destOrd="0" presId="urn:microsoft.com/office/officeart/2005/8/layout/list1"/>
    <dgm:cxn modelId="{83C7E5D6-63BD-4F40-A4CF-EAF61CFA1FD8}" type="presOf" srcId="{74EF3137-2A03-4A48-A5D8-DD6BDB816F4A}" destId="{66273E8F-F446-42B8-918E-0623EC659ED1}" srcOrd="1" destOrd="0" presId="urn:microsoft.com/office/officeart/2005/8/layout/list1"/>
    <dgm:cxn modelId="{B13C48AD-ECCC-461B-B417-34FB980DB6DF}" type="presParOf" srcId="{9749FDE8-79C1-45FB-9459-412414F9514F}" destId="{7D6437F0-CF23-4944-9EB6-6E3B615AC619}" srcOrd="0" destOrd="0" presId="urn:microsoft.com/office/officeart/2005/8/layout/list1"/>
    <dgm:cxn modelId="{8615AD64-DBB2-4382-9DE8-2941DE8A5012}" type="presParOf" srcId="{7D6437F0-CF23-4944-9EB6-6E3B615AC619}" destId="{87AA0604-D685-4BD6-AB87-54B37AE71280}" srcOrd="0" destOrd="0" presId="urn:microsoft.com/office/officeart/2005/8/layout/list1"/>
    <dgm:cxn modelId="{A3807AAF-8E73-4DBA-B5DB-25D8BFAFCCE0}" type="presParOf" srcId="{7D6437F0-CF23-4944-9EB6-6E3B615AC619}" destId="{E56E9B0A-AA0F-418D-A23F-713C938F4E44}" srcOrd="1" destOrd="0" presId="urn:microsoft.com/office/officeart/2005/8/layout/list1"/>
    <dgm:cxn modelId="{8E92CA38-7C9D-4DFF-A84E-524DDD8AC566}" type="presParOf" srcId="{9749FDE8-79C1-45FB-9459-412414F9514F}" destId="{643BD0C1-6F0C-4F30-839E-1F8177476953}" srcOrd="1" destOrd="0" presId="urn:microsoft.com/office/officeart/2005/8/layout/list1"/>
    <dgm:cxn modelId="{04F52D12-07C8-4A00-A730-5FFECB2CEA34}" type="presParOf" srcId="{9749FDE8-79C1-45FB-9459-412414F9514F}" destId="{F0BFB113-B5FC-4F02-B915-898E292B0E1F}" srcOrd="2" destOrd="0" presId="urn:microsoft.com/office/officeart/2005/8/layout/list1"/>
    <dgm:cxn modelId="{32AFBD38-34A8-4E74-AF4A-67DF61111C97}" type="presParOf" srcId="{9749FDE8-79C1-45FB-9459-412414F9514F}" destId="{0370DCC6-041C-4C81-A363-C1EF17CCF80E}" srcOrd="3" destOrd="0" presId="urn:microsoft.com/office/officeart/2005/8/layout/list1"/>
    <dgm:cxn modelId="{A7CE5374-2D40-42E4-B49E-28359F079D46}" type="presParOf" srcId="{9749FDE8-79C1-45FB-9459-412414F9514F}" destId="{57230470-9490-46AB-95E6-0BC172F5E32B}" srcOrd="4" destOrd="0" presId="urn:microsoft.com/office/officeart/2005/8/layout/list1"/>
    <dgm:cxn modelId="{08439558-C2BD-40D5-A1B3-13BBB81CAC7D}" type="presParOf" srcId="{57230470-9490-46AB-95E6-0BC172F5E32B}" destId="{E552D63F-335B-4C3A-823E-7DC134D22BF9}" srcOrd="0" destOrd="0" presId="urn:microsoft.com/office/officeart/2005/8/layout/list1"/>
    <dgm:cxn modelId="{0D043638-6651-4A34-977E-2487F2E30853}" type="presParOf" srcId="{57230470-9490-46AB-95E6-0BC172F5E32B}" destId="{5E7E3A05-83F5-47F2-939B-0CFA38C2C784}" srcOrd="1" destOrd="0" presId="urn:microsoft.com/office/officeart/2005/8/layout/list1"/>
    <dgm:cxn modelId="{DF1EB2D3-3622-4A22-87C8-6E6D5C0FD47E}" type="presParOf" srcId="{9749FDE8-79C1-45FB-9459-412414F9514F}" destId="{B244E3B8-24CD-41B1-B8A7-16D7F73DB2D7}" srcOrd="5" destOrd="0" presId="urn:microsoft.com/office/officeart/2005/8/layout/list1"/>
    <dgm:cxn modelId="{30B1E0F5-0FC8-4573-958A-67C15FA06C77}" type="presParOf" srcId="{9749FDE8-79C1-45FB-9459-412414F9514F}" destId="{1CF815E1-FDFD-4A05-B32A-62C4E849D671}" srcOrd="6" destOrd="0" presId="urn:microsoft.com/office/officeart/2005/8/layout/list1"/>
    <dgm:cxn modelId="{64214B3E-E215-4A45-829E-C4F845A25AB6}" type="presParOf" srcId="{9749FDE8-79C1-45FB-9459-412414F9514F}" destId="{E697A527-E127-4E28-8B62-03D873BB427A}" srcOrd="7" destOrd="0" presId="urn:microsoft.com/office/officeart/2005/8/layout/list1"/>
    <dgm:cxn modelId="{FF96F34D-F257-418C-990A-44454A014E5D}" type="presParOf" srcId="{9749FDE8-79C1-45FB-9459-412414F9514F}" destId="{9610C8C7-DF35-4067-BD90-32D2C93B684E}" srcOrd="8" destOrd="0" presId="urn:microsoft.com/office/officeart/2005/8/layout/list1"/>
    <dgm:cxn modelId="{7F2F52FC-7AB2-46C3-821C-72A9624DEC4C}" type="presParOf" srcId="{9610C8C7-DF35-4067-BD90-32D2C93B684E}" destId="{C4B8CB12-0896-4098-B188-7A06D0A41AD3}" srcOrd="0" destOrd="0" presId="urn:microsoft.com/office/officeart/2005/8/layout/list1"/>
    <dgm:cxn modelId="{6B28F529-5EA8-45E9-A010-3E4DEACB6CE1}" type="presParOf" srcId="{9610C8C7-DF35-4067-BD90-32D2C93B684E}" destId="{66273E8F-F446-42B8-918E-0623EC659ED1}" srcOrd="1" destOrd="0" presId="urn:microsoft.com/office/officeart/2005/8/layout/list1"/>
    <dgm:cxn modelId="{87EB3CB5-AB50-499E-A8A1-91890A226922}" type="presParOf" srcId="{9749FDE8-79C1-45FB-9459-412414F9514F}" destId="{3576C2CB-49B1-48E5-BDB2-CE92CD90A59A}" srcOrd="9" destOrd="0" presId="urn:microsoft.com/office/officeart/2005/8/layout/list1"/>
    <dgm:cxn modelId="{AF64497D-9555-43C4-9BFF-D250D86283B0}" type="presParOf" srcId="{9749FDE8-79C1-45FB-9459-412414F9514F}" destId="{A947B593-3FAE-4F07-9F7A-18C94BAFA12D}" srcOrd="10" destOrd="0" presId="urn:microsoft.com/office/officeart/2005/8/layout/list1"/>
    <dgm:cxn modelId="{726A9786-0582-4F7A-83B4-8C0A44A24182}" type="presParOf" srcId="{9749FDE8-79C1-45FB-9459-412414F9514F}" destId="{1A3CE081-68EE-466A-994D-23645B1D2907}" srcOrd="11" destOrd="0" presId="urn:microsoft.com/office/officeart/2005/8/layout/list1"/>
    <dgm:cxn modelId="{F755F8D8-E3DE-4400-97C0-50C3C8908EC0}" type="presParOf" srcId="{9749FDE8-79C1-45FB-9459-412414F9514F}" destId="{1D269CED-CE71-400B-BE13-15A220E13698}" srcOrd="12" destOrd="0" presId="urn:microsoft.com/office/officeart/2005/8/layout/list1"/>
    <dgm:cxn modelId="{E05EAC98-F93A-4935-9328-2A3F794F616A}" type="presParOf" srcId="{1D269CED-CE71-400B-BE13-15A220E13698}" destId="{CEBFD434-9273-4AB4-AC5C-5B164AFA4157}" srcOrd="0" destOrd="0" presId="urn:microsoft.com/office/officeart/2005/8/layout/list1"/>
    <dgm:cxn modelId="{2C0389A3-60DB-4348-A751-05F278F2968E}" type="presParOf" srcId="{1D269CED-CE71-400B-BE13-15A220E13698}" destId="{33B3B258-A6A0-4E4D-9D41-F9BC472BC39E}" srcOrd="1" destOrd="0" presId="urn:microsoft.com/office/officeart/2005/8/layout/list1"/>
    <dgm:cxn modelId="{DD252E7E-4EB5-4942-9B22-AA230D513076}" type="presParOf" srcId="{9749FDE8-79C1-45FB-9459-412414F9514F}" destId="{D464D0D1-08C6-4AE1-AEE4-92AF70ED9598}" srcOrd="13" destOrd="0" presId="urn:microsoft.com/office/officeart/2005/8/layout/list1"/>
    <dgm:cxn modelId="{A7D76777-0E32-4F66-8EC1-9934A45E7A70}" type="presParOf" srcId="{9749FDE8-79C1-45FB-9459-412414F9514F}" destId="{59B36777-A785-47FF-A8C4-E22943CA494F}" srcOrd="14" destOrd="0" presId="urn:microsoft.com/office/officeart/2005/8/layout/list1"/>
    <dgm:cxn modelId="{A1E5243F-BAC7-413F-9F0C-5EB52F2A66D4}" type="presParOf" srcId="{9749FDE8-79C1-45FB-9459-412414F9514F}" destId="{275A5026-62D2-4353-9E7A-FF43F96CAA65}" srcOrd="15" destOrd="0" presId="urn:microsoft.com/office/officeart/2005/8/layout/list1"/>
    <dgm:cxn modelId="{CFB69988-9037-4D35-87EE-B26670437883}" type="presParOf" srcId="{9749FDE8-79C1-45FB-9459-412414F9514F}" destId="{0DD2BED5-40A4-428E-8E8F-E4F82444B0E7}" srcOrd="16" destOrd="0" presId="urn:microsoft.com/office/officeart/2005/8/layout/list1"/>
    <dgm:cxn modelId="{B31C0999-C9E8-412E-9758-36318CB8C753}" type="presParOf" srcId="{0DD2BED5-40A4-428E-8E8F-E4F82444B0E7}" destId="{17E6DDA5-A93B-4F1A-A3CC-2441FE9C8240}" srcOrd="0" destOrd="0" presId="urn:microsoft.com/office/officeart/2005/8/layout/list1"/>
    <dgm:cxn modelId="{F135F4D3-52C7-4204-A97A-E902B4F551A0}" type="presParOf" srcId="{0DD2BED5-40A4-428E-8E8F-E4F82444B0E7}" destId="{442E3F53-106D-4A7B-96C3-3EC715BF3C40}" srcOrd="1" destOrd="0" presId="urn:microsoft.com/office/officeart/2005/8/layout/list1"/>
    <dgm:cxn modelId="{CFF965C0-398A-4344-ADB3-3F2EF21C44CD}" type="presParOf" srcId="{9749FDE8-79C1-45FB-9459-412414F9514F}" destId="{38621E0B-43C8-405C-BA38-2E8E6462342D}" srcOrd="17" destOrd="0" presId="urn:microsoft.com/office/officeart/2005/8/layout/list1"/>
    <dgm:cxn modelId="{C6685B8B-C4BA-4B63-9546-E396E5AE5AEE}" type="presParOf" srcId="{9749FDE8-79C1-45FB-9459-412414F9514F}" destId="{AA2730E7-2CD0-4E5F-BCCC-276597330492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E516E3A-78BC-4312-BF60-9BB8CB68B5E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52F5369-34CD-4E44-B9C9-D01800E36432}">
      <dgm:prSet/>
      <dgm:spPr>
        <a:solidFill>
          <a:schemeClr val="accent2">
            <a:lumMod val="75000"/>
          </a:schemeClr>
        </a:solidFill>
        <a:effectLst>
          <a:innerShdw blurRad="63500" dist="50800" dir="5400000">
            <a:prstClr val="black">
              <a:alpha val="50000"/>
            </a:prstClr>
          </a:innerShdw>
        </a:effectLst>
      </dgm:spPr>
      <dgm:t>
        <a:bodyPr/>
        <a:lstStyle/>
        <a:p>
          <a:pPr rtl="0"/>
          <a:r>
            <a:rPr lang="tr-TR" dirty="0" smtClean="0"/>
            <a:t>ÇIKARMA SIRASI</a:t>
          </a:r>
          <a:endParaRPr lang="tr-TR" dirty="0"/>
        </a:p>
      </dgm:t>
    </dgm:pt>
    <dgm:pt modelId="{420D1473-4F53-45E0-BB80-5EC9D98F72DB}" type="parTrans" cxnId="{167EF72D-4B2A-4A7D-ADEA-AD41573DAB0B}">
      <dgm:prSet/>
      <dgm:spPr/>
      <dgm:t>
        <a:bodyPr/>
        <a:lstStyle/>
        <a:p>
          <a:endParaRPr lang="tr-TR"/>
        </a:p>
      </dgm:t>
    </dgm:pt>
    <dgm:pt modelId="{2C2E0253-A02D-4B7E-B7D9-C5E74C911A2B}" type="sibTrans" cxnId="{167EF72D-4B2A-4A7D-ADEA-AD41573DAB0B}">
      <dgm:prSet/>
      <dgm:spPr/>
      <dgm:t>
        <a:bodyPr/>
        <a:lstStyle/>
        <a:p>
          <a:endParaRPr lang="tr-TR"/>
        </a:p>
      </dgm:t>
    </dgm:pt>
    <dgm:pt modelId="{76F2CE82-F9AF-44D6-BA6B-E29FA3814ADA}">
      <dgm:prSet/>
      <dgm:spPr>
        <a:solidFill>
          <a:schemeClr val="accent2">
            <a:lumMod val="40000"/>
            <a:lumOff val="60000"/>
          </a:schemeClr>
        </a:solidFill>
        <a:effectLst>
          <a:innerShdw blurRad="63500" dist="50800" dir="5400000">
            <a:prstClr val="black">
              <a:alpha val="50000"/>
            </a:prstClr>
          </a:innerShdw>
        </a:effectLst>
      </dgm:spPr>
      <dgm:t>
        <a:bodyPr/>
        <a:lstStyle/>
        <a:p>
          <a:pPr rtl="0"/>
          <a:r>
            <a:rPr lang="tr-TR" dirty="0" smtClean="0">
              <a:solidFill>
                <a:srgbClr val="FF0000"/>
              </a:solidFill>
            </a:rPr>
            <a:t>E</a:t>
          </a:r>
          <a:r>
            <a:rPr lang="tr-TR" dirty="0" smtClean="0">
              <a:solidFill>
                <a:schemeClr val="tx1"/>
              </a:solidFill>
            </a:rPr>
            <a:t>ldiven </a:t>
          </a:r>
          <a:endParaRPr lang="tr-TR" dirty="0">
            <a:solidFill>
              <a:schemeClr val="tx1"/>
            </a:solidFill>
          </a:endParaRPr>
        </a:p>
      </dgm:t>
    </dgm:pt>
    <dgm:pt modelId="{E59A1BCD-BDF3-4D00-AAE8-7821F18A3EB9}" type="parTrans" cxnId="{1308A5BD-BCBA-4EDE-8783-945C8EBCD012}">
      <dgm:prSet/>
      <dgm:spPr/>
      <dgm:t>
        <a:bodyPr/>
        <a:lstStyle/>
        <a:p>
          <a:endParaRPr lang="tr-TR"/>
        </a:p>
      </dgm:t>
    </dgm:pt>
    <dgm:pt modelId="{4FA1568F-00B7-4638-8F31-77A4582A9DD0}" type="sibTrans" cxnId="{1308A5BD-BCBA-4EDE-8783-945C8EBCD012}">
      <dgm:prSet/>
      <dgm:spPr/>
      <dgm:t>
        <a:bodyPr/>
        <a:lstStyle/>
        <a:p>
          <a:endParaRPr lang="tr-TR"/>
        </a:p>
      </dgm:t>
    </dgm:pt>
    <dgm:pt modelId="{CB094F29-9E8B-4F19-B237-17D41DCDA473}">
      <dgm:prSet/>
      <dgm:spPr>
        <a:solidFill>
          <a:schemeClr val="accent2">
            <a:lumMod val="40000"/>
            <a:lumOff val="60000"/>
          </a:schemeClr>
        </a:solidFill>
        <a:effectLst>
          <a:innerShdw blurRad="63500" dist="50800" dir="5400000">
            <a:prstClr val="black">
              <a:alpha val="50000"/>
            </a:prstClr>
          </a:innerShdw>
        </a:effectLst>
      </dgm:spPr>
      <dgm:t>
        <a:bodyPr/>
        <a:lstStyle/>
        <a:p>
          <a:pPr rtl="0"/>
          <a:r>
            <a:rPr lang="tr-TR" dirty="0" smtClean="0">
              <a:solidFill>
                <a:srgbClr val="FF0000"/>
              </a:solidFill>
            </a:rPr>
            <a:t>G</a:t>
          </a:r>
          <a:r>
            <a:rPr lang="tr-TR" dirty="0" smtClean="0">
              <a:solidFill>
                <a:schemeClr val="tx1"/>
              </a:solidFill>
            </a:rPr>
            <a:t>özlük –yüz koruyucu</a:t>
          </a:r>
          <a:endParaRPr lang="tr-TR" dirty="0">
            <a:solidFill>
              <a:schemeClr val="tx1"/>
            </a:solidFill>
          </a:endParaRPr>
        </a:p>
      </dgm:t>
    </dgm:pt>
    <dgm:pt modelId="{2D61DB9A-7294-4A1D-8313-0E4FA341BA6B}" type="parTrans" cxnId="{5DED5255-611C-4B67-92DC-DCDA92FD9A21}">
      <dgm:prSet/>
      <dgm:spPr/>
      <dgm:t>
        <a:bodyPr/>
        <a:lstStyle/>
        <a:p>
          <a:endParaRPr lang="tr-TR"/>
        </a:p>
      </dgm:t>
    </dgm:pt>
    <dgm:pt modelId="{6A799354-63E3-42F7-B5D5-E72E94F1436B}" type="sibTrans" cxnId="{5DED5255-611C-4B67-92DC-DCDA92FD9A21}">
      <dgm:prSet/>
      <dgm:spPr/>
      <dgm:t>
        <a:bodyPr/>
        <a:lstStyle/>
        <a:p>
          <a:endParaRPr lang="tr-TR"/>
        </a:p>
      </dgm:t>
    </dgm:pt>
    <dgm:pt modelId="{DB33B300-BF42-4FCB-997C-6D5429C07DEA}">
      <dgm:prSet/>
      <dgm:spPr>
        <a:solidFill>
          <a:schemeClr val="accent2">
            <a:lumMod val="40000"/>
            <a:lumOff val="60000"/>
          </a:schemeClr>
        </a:solidFill>
        <a:effectLst>
          <a:innerShdw blurRad="63500" dist="50800" dir="5400000">
            <a:prstClr val="black">
              <a:alpha val="50000"/>
            </a:prstClr>
          </a:innerShdw>
        </a:effectLst>
      </dgm:spPr>
      <dgm:t>
        <a:bodyPr/>
        <a:lstStyle/>
        <a:p>
          <a:pPr rtl="0"/>
          <a:r>
            <a:rPr lang="tr-TR" dirty="0" smtClean="0">
              <a:solidFill>
                <a:srgbClr val="FF0000"/>
              </a:solidFill>
            </a:rPr>
            <a:t>Ö</a:t>
          </a:r>
          <a:r>
            <a:rPr lang="tr-TR" dirty="0" smtClean="0">
              <a:solidFill>
                <a:schemeClr val="tx1"/>
              </a:solidFill>
            </a:rPr>
            <a:t>nlük</a:t>
          </a:r>
          <a:r>
            <a:rPr lang="tr-TR" dirty="0" smtClean="0"/>
            <a:t> </a:t>
          </a:r>
          <a:endParaRPr lang="tr-TR" dirty="0"/>
        </a:p>
      </dgm:t>
    </dgm:pt>
    <dgm:pt modelId="{7040D72D-F4F8-4C06-8735-B0E8BF1D6D6B}" type="parTrans" cxnId="{AB87C1BA-60AE-4DC1-93E1-3C39245618CC}">
      <dgm:prSet/>
      <dgm:spPr/>
      <dgm:t>
        <a:bodyPr/>
        <a:lstStyle/>
        <a:p>
          <a:endParaRPr lang="tr-TR"/>
        </a:p>
      </dgm:t>
    </dgm:pt>
    <dgm:pt modelId="{AA363C44-3280-4A6D-A533-DF5559E6A4D7}" type="sibTrans" cxnId="{AB87C1BA-60AE-4DC1-93E1-3C39245618CC}">
      <dgm:prSet/>
      <dgm:spPr/>
      <dgm:t>
        <a:bodyPr/>
        <a:lstStyle/>
        <a:p>
          <a:endParaRPr lang="tr-TR"/>
        </a:p>
      </dgm:t>
    </dgm:pt>
    <dgm:pt modelId="{0301568D-3823-45C2-AAE2-5A88E4C05AE1}">
      <dgm:prSet/>
      <dgm:spPr>
        <a:solidFill>
          <a:schemeClr val="accent2">
            <a:lumMod val="40000"/>
            <a:lumOff val="60000"/>
          </a:schemeClr>
        </a:solidFill>
        <a:effectLst>
          <a:innerShdw blurRad="63500" dist="50800" dir="5400000">
            <a:prstClr val="black">
              <a:alpha val="50000"/>
            </a:prstClr>
          </a:innerShdw>
        </a:effectLst>
      </dgm:spPr>
      <dgm:t>
        <a:bodyPr/>
        <a:lstStyle/>
        <a:p>
          <a:pPr rtl="0"/>
          <a:r>
            <a:rPr lang="tr-TR" dirty="0" smtClean="0">
              <a:solidFill>
                <a:srgbClr val="FF0000"/>
              </a:solidFill>
            </a:rPr>
            <a:t>M</a:t>
          </a:r>
          <a:r>
            <a:rPr lang="tr-TR" dirty="0" smtClean="0">
              <a:solidFill>
                <a:schemeClr val="tx1"/>
              </a:solidFill>
            </a:rPr>
            <a:t>aske</a:t>
          </a:r>
          <a:r>
            <a:rPr lang="tr-TR" dirty="0" smtClean="0"/>
            <a:t> </a:t>
          </a:r>
          <a:endParaRPr lang="tr-TR" dirty="0"/>
        </a:p>
      </dgm:t>
    </dgm:pt>
    <dgm:pt modelId="{9D0B7780-636C-451A-ADAE-83F66BE8C82D}" type="parTrans" cxnId="{B70F584F-FEF4-47D4-9A05-7CF68D39C36D}">
      <dgm:prSet/>
      <dgm:spPr/>
      <dgm:t>
        <a:bodyPr/>
        <a:lstStyle/>
        <a:p>
          <a:endParaRPr lang="tr-TR"/>
        </a:p>
      </dgm:t>
    </dgm:pt>
    <dgm:pt modelId="{6BAE775E-7C70-4263-8EFF-97F0C7873337}" type="sibTrans" cxnId="{B70F584F-FEF4-47D4-9A05-7CF68D39C36D}">
      <dgm:prSet/>
      <dgm:spPr/>
      <dgm:t>
        <a:bodyPr/>
        <a:lstStyle/>
        <a:p>
          <a:endParaRPr lang="tr-TR"/>
        </a:p>
      </dgm:t>
    </dgm:pt>
    <dgm:pt modelId="{C3E4D346-35AE-4999-9768-653AAC5A6B8A}" type="pres">
      <dgm:prSet presAssocID="{6E516E3A-78BC-4312-BF60-9BB8CB68B5E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8D4EFE2-E9D3-4052-AD87-D9299168706D}" type="pres">
      <dgm:prSet presAssocID="{052F5369-34CD-4E44-B9C9-D01800E36432}" presName="parentLin" presStyleCnt="0"/>
      <dgm:spPr/>
    </dgm:pt>
    <dgm:pt modelId="{C14C3BB5-61BF-4AA0-9325-943E06EEC188}" type="pres">
      <dgm:prSet presAssocID="{052F5369-34CD-4E44-B9C9-D01800E36432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76917D8A-5C50-4D87-9B85-FAA76D4B2C1F}" type="pres">
      <dgm:prSet presAssocID="{052F5369-34CD-4E44-B9C9-D01800E36432}" presName="parentText" presStyleLbl="node1" presStyleIdx="0" presStyleCnt="5" custLinFactNeighborX="-2784" custLinFactNeighborY="-103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7230243-377D-4F50-9C69-A6319542C4C4}" type="pres">
      <dgm:prSet presAssocID="{052F5369-34CD-4E44-B9C9-D01800E36432}" presName="negativeSpace" presStyleCnt="0"/>
      <dgm:spPr/>
    </dgm:pt>
    <dgm:pt modelId="{DD6A0464-673E-48B6-B649-655E5A5704E5}" type="pres">
      <dgm:prSet presAssocID="{052F5369-34CD-4E44-B9C9-D01800E36432}" presName="childText" presStyleLbl="conFgAcc1" presStyleIdx="0" presStyleCnt="5">
        <dgm:presLayoutVars>
          <dgm:bulletEnabled val="1"/>
        </dgm:presLayoutVars>
      </dgm:prSet>
      <dgm:spPr/>
    </dgm:pt>
    <dgm:pt modelId="{60AF234F-A3D1-4F12-915A-8DD02C48D282}" type="pres">
      <dgm:prSet presAssocID="{2C2E0253-A02D-4B7E-B7D9-C5E74C911A2B}" presName="spaceBetweenRectangles" presStyleCnt="0"/>
      <dgm:spPr/>
    </dgm:pt>
    <dgm:pt modelId="{BF2666D6-3EF6-4AA2-9FAE-6BA110F38F09}" type="pres">
      <dgm:prSet presAssocID="{76F2CE82-F9AF-44D6-BA6B-E29FA3814ADA}" presName="parentLin" presStyleCnt="0"/>
      <dgm:spPr/>
    </dgm:pt>
    <dgm:pt modelId="{F0C93D6E-49BB-4346-A32B-9E7184F519DB}" type="pres">
      <dgm:prSet presAssocID="{76F2CE82-F9AF-44D6-BA6B-E29FA3814ADA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6391F2F9-859E-4E21-B27F-5C515E6E0B6D}" type="pres">
      <dgm:prSet presAssocID="{76F2CE82-F9AF-44D6-BA6B-E29FA3814ADA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E61A976-9AC6-4FE7-BE51-610FFE49F24E}" type="pres">
      <dgm:prSet presAssocID="{76F2CE82-F9AF-44D6-BA6B-E29FA3814ADA}" presName="negativeSpace" presStyleCnt="0"/>
      <dgm:spPr/>
    </dgm:pt>
    <dgm:pt modelId="{D342B5B3-3BAF-4C62-A030-91AECDE08705}" type="pres">
      <dgm:prSet presAssocID="{76F2CE82-F9AF-44D6-BA6B-E29FA3814ADA}" presName="childText" presStyleLbl="conFgAcc1" presStyleIdx="1" presStyleCnt="5">
        <dgm:presLayoutVars>
          <dgm:bulletEnabled val="1"/>
        </dgm:presLayoutVars>
      </dgm:prSet>
      <dgm:spPr/>
    </dgm:pt>
    <dgm:pt modelId="{ACB278D4-1231-4B67-BB5F-730ED2D3E8AB}" type="pres">
      <dgm:prSet presAssocID="{4FA1568F-00B7-4638-8F31-77A4582A9DD0}" presName="spaceBetweenRectangles" presStyleCnt="0"/>
      <dgm:spPr/>
    </dgm:pt>
    <dgm:pt modelId="{B01FA123-FAB8-4389-9382-AD30882FA83F}" type="pres">
      <dgm:prSet presAssocID="{CB094F29-9E8B-4F19-B237-17D41DCDA473}" presName="parentLin" presStyleCnt="0"/>
      <dgm:spPr/>
    </dgm:pt>
    <dgm:pt modelId="{40E38716-2D26-46AB-A9D6-E73737F5B8F8}" type="pres">
      <dgm:prSet presAssocID="{CB094F29-9E8B-4F19-B237-17D41DCDA473}" presName="parentLeftMargin" presStyleLbl="node1" presStyleIdx="1" presStyleCnt="5"/>
      <dgm:spPr/>
      <dgm:t>
        <a:bodyPr/>
        <a:lstStyle/>
        <a:p>
          <a:endParaRPr lang="tr-TR"/>
        </a:p>
      </dgm:t>
    </dgm:pt>
    <dgm:pt modelId="{337276B2-A870-4B5D-ACEC-2FA513E98B2C}" type="pres">
      <dgm:prSet presAssocID="{CB094F29-9E8B-4F19-B237-17D41DCDA473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77983EC-0686-4DED-9553-E3637055DD19}" type="pres">
      <dgm:prSet presAssocID="{CB094F29-9E8B-4F19-B237-17D41DCDA473}" presName="negativeSpace" presStyleCnt="0"/>
      <dgm:spPr/>
    </dgm:pt>
    <dgm:pt modelId="{7BB82D11-316A-4272-83D9-78C0B6E38D51}" type="pres">
      <dgm:prSet presAssocID="{CB094F29-9E8B-4F19-B237-17D41DCDA473}" presName="childText" presStyleLbl="conFgAcc1" presStyleIdx="2" presStyleCnt="5">
        <dgm:presLayoutVars>
          <dgm:bulletEnabled val="1"/>
        </dgm:presLayoutVars>
      </dgm:prSet>
      <dgm:spPr/>
    </dgm:pt>
    <dgm:pt modelId="{963D2DC6-8049-40E3-A07A-8E41802CCC86}" type="pres">
      <dgm:prSet presAssocID="{6A799354-63E3-42F7-B5D5-E72E94F1436B}" presName="spaceBetweenRectangles" presStyleCnt="0"/>
      <dgm:spPr/>
    </dgm:pt>
    <dgm:pt modelId="{EFC1B077-2096-4E55-9D5D-5040FBA29281}" type="pres">
      <dgm:prSet presAssocID="{DB33B300-BF42-4FCB-997C-6D5429C07DEA}" presName="parentLin" presStyleCnt="0"/>
      <dgm:spPr/>
    </dgm:pt>
    <dgm:pt modelId="{C116239F-6EAF-4D1F-8C52-499FAEADF809}" type="pres">
      <dgm:prSet presAssocID="{DB33B300-BF42-4FCB-997C-6D5429C07DEA}" presName="parentLeftMargin" presStyleLbl="node1" presStyleIdx="2" presStyleCnt="5"/>
      <dgm:spPr/>
      <dgm:t>
        <a:bodyPr/>
        <a:lstStyle/>
        <a:p>
          <a:endParaRPr lang="tr-TR"/>
        </a:p>
      </dgm:t>
    </dgm:pt>
    <dgm:pt modelId="{5FD358CF-47D3-4F43-8A41-28AE1DD44FF8}" type="pres">
      <dgm:prSet presAssocID="{DB33B300-BF42-4FCB-997C-6D5429C07DEA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E6894A7-C87B-42A5-8C83-200EE410887C}" type="pres">
      <dgm:prSet presAssocID="{DB33B300-BF42-4FCB-997C-6D5429C07DEA}" presName="negativeSpace" presStyleCnt="0"/>
      <dgm:spPr/>
    </dgm:pt>
    <dgm:pt modelId="{0DAE6FB2-C590-4E7D-BD30-84EE68F67A71}" type="pres">
      <dgm:prSet presAssocID="{DB33B300-BF42-4FCB-997C-6D5429C07DEA}" presName="childText" presStyleLbl="conFgAcc1" presStyleIdx="3" presStyleCnt="5">
        <dgm:presLayoutVars>
          <dgm:bulletEnabled val="1"/>
        </dgm:presLayoutVars>
      </dgm:prSet>
      <dgm:spPr/>
    </dgm:pt>
    <dgm:pt modelId="{54E89FC8-A37E-44FD-BD76-B5B2154E5BEC}" type="pres">
      <dgm:prSet presAssocID="{AA363C44-3280-4A6D-A533-DF5559E6A4D7}" presName="spaceBetweenRectangles" presStyleCnt="0"/>
      <dgm:spPr/>
    </dgm:pt>
    <dgm:pt modelId="{3977D37D-A6CA-4DDE-A84C-5FFB594AD63D}" type="pres">
      <dgm:prSet presAssocID="{0301568D-3823-45C2-AAE2-5A88E4C05AE1}" presName="parentLin" presStyleCnt="0"/>
      <dgm:spPr/>
    </dgm:pt>
    <dgm:pt modelId="{DDB7CB7A-C7AB-4C24-9264-DC6E79B1EEDC}" type="pres">
      <dgm:prSet presAssocID="{0301568D-3823-45C2-AAE2-5A88E4C05AE1}" presName="parentLeftMargin" presStyleLbl="node1" presStyleIdx="3" presStyleCnt="5"/>
      <dgm:spPr/>
      <dgm:t>
        <a:bodyPr/>
        <a:lstStyle/>
        <a:p>
          <a:endParaRPr lang="tr-TR"/>
        </a:p>
      </dgm:t>
    </dgm:pt>
    <dgm:pt modelId="{5CFF3870-6F75-4AFC-AD5D-CD01AD7837DC}" type="pres">
      <dgm:prSet presAssocID="{0301568D-3823-45C2-AAE2-5A88E4C05AE1}" presName="parentText" presStyleLbl="node1" presStyleIdx="4" presStyleCnt="5" custLinFactNeighborX="-2784" custLinFactNeighborY="142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C123AA5-E003-4CDF-9131-42589E75D867}" type="pres">
      <dgm:prSet presAssocID="{0301568D-3823-45C2-AAE2-5A88E4C05AE1}" presName="negativeSpace" presStyleCnt="0"/>
      <dgm:spPr/>
    </dgm:pt>
    <dgm:pt modelId="{A88A9C77-5FEE-43DB-B0E6-63514DB9C235}" type="pres">
      <dgm:prSet presAssocID="{0301568D-3823-45C2-AAE2-5A88E4C05AE1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D4609527-79D5-4CDC-B489-632BA719D680}" type="presOf" srcId="{0301568D-3823-45C2-AAE2-5A88E4C05AE1}" destId="{DDB7CB7A-C7AB-4C24-9264-DC6E79B1EEDC}" srcOrd="0" destOrd="0" presId="urn:microsoft.com/office/officeart/2005/8/layout/list1"/>
    <dgm:cxn modelId="{0631FC2E-CE29-4385-A0F9-FCF984743B2D}" type="presOf" srcId="{DB33B300-BF42-4FCB-997C-6D5429C07DEA}" destId="{C116239F-6EAF-4D1F-8C52-499FAEADF809}" srcOrd="0" destOrd="0" presId="urn:microsoft.com/office/officeart/2005/8/layout/list1"/>
    <dgm:cxn modelId="{237FF661-D897-470E-AE68-C126596236E6}" type="presOf" srcId="{DB33B300-BF42-4FCB-997C-6D5429C07DEA}" destId="{5FD358CF-47D3-4F43-8A41-28AE1DD44FF8}" srcOrd="1" destOrd="0" presId="urn:microsoft.com/office/officeart/2005/8/layout/list1"/>
    <dgm:cxn modelId="{E83CAC0E-BD42-43A4-AC9B-B859BD420632}" type="presOf" srcId="{76F2CE82-F9AF-44D6-BA6B-E29FA3814ADA}" destId="{6391F2F9-859E-4E21-B27F-5C515E6E0B6D}" srcOrd="1" destOrd="0" presId="urn:microsoft.com/office/officeart/2005/8/layout/list1"/>
    <dgm:cxn modelId="{1308A5BD-BCBA-4EDE-8783-945C8EBCD012}" srcId="{6E516E3A-78BC-4312-BF60-9BB8CB68B5EA}" destId="{76F2CE82-F9AF-44D6-BA6B-E29FA3814ADA}" srcOrd="1" destOrd="0" parTransId="{E59A1BCD-BDF3-4D00-AAE8-7821F18A3EB9}" sibTransId="{4FA1568F-00B7-4638-8F31-77A4582A9DD0}"/>
    <dgm:cxn modelId="{167EF72D-4B2A-4A7D-ADEA-AD41573DAB0B}" srcId="{6E516E3A-78BC-4312-BF60-9BB8CB68B5EA}" destId="{052F5369-34CD-4E44-B9C9-D01800E36432}" srcOrd="0" destOrd="0" parTransId="{420D1473-4F53-45E0-BB80-5EC9D98F72DB}" sibTransId="{2C2E0253-A02D-4B7E-B7D9-C5E74C911A2B}"/>
    <dgm:cxn modelId="{B70F584F-FEF4-47D4-9A05-7CF68D39C36D}" srcId="{6E516E3A-78BC-4312-BF60-9BB8CB68B5EA}" destId="{0301568D-3823-45C2-AAE2-5A88E4C05AE1}" srcOrd="4" destOrd="0" parTransId="{9D0B7780-636C-451A-ADAE-83F66BE8C82D}" sibTransId="{6BAE775E-7C70-4263-8EFF-97F0C7873337}"/>
    <dgm:cxn modelId="{503754D8-7A84-4662-9B49-12C1FC18FEF8}" type="presOf" srcId="{CB094F29-9E8B-4F19-B237-17D41DCDA473}" destId="{337276B2-A870-4B5D-ACEC-2FA513E98B2C}" srcOrd="1" destOrd="0" presId="urn:microsoft.com/office/officeart/2005/8/layout/list1"/>
    <dgm:cxn modelId="{43F5228B-94BB-4CE6-88DD-C1002075687B}" type="presOf" srcId="{CB094F29-9E8B-4F19-B237-17D41DCDA473}" destId="{40E38716-2D26-46AB-A9D6-E73737F5B8F8}" srcOrd="0" destOrd="0" presId="urn:microsoft.com/office/officeart/2005/8/layout/list1"/>
    <dgm:cxn modelId="{F771D4C4-ACAF-498F-85EE-6ACE33A1E46E}" type="presOf" srcId="{052F5369-34CD-4E44-B9C9-D01800E36432}" destId="{C14C3BB5-61BF-4AA0-9325-943E06EEC188}" srcOrd="0" destOrd="0" presId="urn:microsoft.com/office/officeart/2005/8/layout/list1"/>
    <dgm:cxn modelId="{93E9C712-EF3D-4897-8DD8-000E02194087}" type="presOf" srcId="{052F5369-34CD-4E44-B9C9-D01800E36432}" destId="{76917D8A-5C50-4D87-9B85-FAA76D4B2C1F}" srcOrd="1" destOrd="0" presId="urn:microsoft.com/office/officeart/2005/8/layout/list1"/>
    <dgm:cxn modelId="{A6FBE3D8-B6F0-45C9-A155-56357B201B68}" type="presOf" srcId="{0301568D-3823-45C2-AAE2-5A88E4C05AE1}" destId="{5CFF3870-6F75-4AFC-AD5D-CD01AD7837DC}" srcOrd="1" destOrd="0" presId="urn:microsoft.com/office/officeart/2005/8/layout/list1"/>
    <dgm:cxn modelId="{52D6E3A3-D2E6-40DD-B284-59B76E33A54A}" type="presOf" srcId="{76F2CE82-F9AF-44D6-BA6B-E29FA3814ADA}" destId="{F0C93D6E-49BB-4346-A32B-9E7184F519DB}" srcOrd="0" destOrd="0" presId="urn:microsoft.com/office/officeart/2005/8/layout/list1"/>
    <dgm:cxn modelId="{5DED5255-611C-4B67-92DC-DCDA92FD9A21}" srcId="{6E516E3A-78BC-4312-BF60-9BB8CB68B5EA}" destId="{CB094F29-9E8B-4F19-B237-17D41DCDA473}" srcOrd="2" destOrd="0" parTransId="{2D61DB9A-7294-4A1D-8313-0E4FA341BA6B}" sibTransId="{6A799354-63E3-42F7-B5D5-E72E94F1436B}"/>
    <dgm:cxn modelId="{AB87C1BA-60AE-4DC1-93E1-3C39245618CC}" srcId="{6E516E3A-78BC-4312-BF60-9BB8CB68B5EA}" destId="{DB33B300-BF42-4FCB-997C-6D5429C07DEA}" srcOrd="3" destOrd="0" parTransId="{7040D72D-F4F8-4C06-8735-B0E8BF1D6D6B}" sibTransId="{AA363C44-3280-4A6D-A533-DF5559E6A4D7}"/>
    <dgm:cxn modelId="{6361C194-97A6-466B-A237-6FDAAFD05829}" type="presOf" srcId="{6E516E3A-78BC-4312-BF60-9BB8CB68B5EA}" destId="{C3E4D346-35AE-4999-9768-653AAC5A6B8A}" srcOrd="0" destOrd="0" presId="urn:microsoft.com/office/officeart/2005/8/layout/list1"/>
    <dgm:cxn modelId="{E3ECBA85-06C0-4B99-BE8F-DCAB3DDC0F75}" type="presParOf" srcId="{C3E4D346-35AE-4999-9768-653AAC5A6B8A}" destId="{58D4EFE2-E9D3-4052-AD87-D9299168706D}" srcOrd="0" destOrd="0" presId="urn:microsoft.com/office/officeart/2005/8/layout/list1"/>
    <dgm:cxn modelId="{5C3C5697-C290-4CCC-B647-4FBD659CF219}" type="presParOf" srcId="{58D4EFE2-E9D3-4052-AD87-D9299168706D}" destId="{C14C3BB5-61BF-4AA0-9325-943E06EEC188}" srcOrd="0" destOrd="0" presId="urn:microsoft.com/office/officeart/2005/8/layout/list1"/>
    <dgm:cxn modelId="{001FDD99-D11D-4D81-9A8C-283FF63002EA}" type="presParOf" srcId="{58D4EFE2-E9D3-4052-AD87-D9299168706D}" destId="{76917D8A-5C50-4D87-9B85-FAA76D4B2C1F}" srcOrd="1" destOrd="0" presId="urn:microsoft.com/office/officeart/2005/8/layout/list1"/>
    <dgm:cxn modelId="{5C1DC683-2C19-422A-BF3E-CFA3F7FB535F}" type="presParOf" srcId="{C3E4D346-35AE-4999-9768-653AAC5A6B8A}" destId="{B7230243-377D-4F50-9C69-A6319542C4C4}" srcOrd="1" destOrd="0" presId="urn:microsoft.com/office/officeart/2005/8/layout/list1"/>
    <dgm:cxn modelId="{DC7E44E6-3DF1-4955-AAF9-74247719E1C4}" type="presParOf" srcId="{C3E4D346-35AE-4999-9768-653AAC5A6B8A}" destId="{DD6A0464-673E-48B6-B649-655E5A5704E5}" srcOrd="2" destOrd="0" presId="urn:microsoft.com/office/officeart/2005/8/layout/list1"/>
    <dgm:cxn modelId="{CEF09830-EEFF-40FA-9C4C-7BFDAD077570}" type="presParOf" srcId="{C3E4D346-35AE-4999-9768-653AAC5A6B8A}" destId="{60AF234F-A3D1-4F12-915A-8DD02C48D282}" srcOrd="3" destOrd="0" presId="urn:microsoft.com/office/officeart/2005/8/layout/list1"/>
    <dgm:cxn modelId="{7E688304-1B53-4957-9C94-D8C2D20461B7}" type="presParOf" srcId="{C3E4D346-35AE-4999-9768-653AAC5A6B8A}" destId="{BF2666D6-3EF6-4AA2-9FAE-6BA110F38F09}" srcOrd="4" destOrd="0" presId="urn:microsoft.com/office/officeart/2005/8/layout/list1"/>
    <dgm:cxn modelId="{5EEBDBE7-3DE7-4EFB-AB6B-74A575199E60}" type="presParOf" srcId="{BF2666D6-3EF6-4AA2-9FAE-6BA110F38F09}" destId="{F0C93D6E-49BB-4346-A32B-9E7184F519DB}" srcOrd="0" destOrd="0" presId="urn:microsoft.com/office/officeart/2005/8/layout/list1"/>
    <dgm:cxn modelId="{A651FEF2-768A-4978-BAFE-F7A79B73F71C}" type="presParOf" srcId="{BF2666D6-3EF6-4AA2-9FAE-6BA110F38F09}" destId="{6391F2F9-859E-4E21-B27F-5C515E6E0B6D}" srcOrd="1" destOrd="0" presId="urn:microsoft.com/office/officeart/2005/8/layout/list1"/>
    <dgm:cxn modelId="{7EB1473B-42EC-491B-83EA-AA438A81449B}" type="presParOf" srcId="{C3E4D346-35AE-4999-9768-653AAC5A6B8A}" destId="{4E61A976-9AC6-4FE7-BE51-610FFE49F24E}" srcOrd="5" destOrd="0" presId="urn:microsoft.com/office/officeart/2005/8/layout/list1"/>
    <dgm:cxn modelId="{B9DE541A-0F1E-4723-A8F9-BF7E3D67BE36}" type="presParOf" srcId="{C3E4D346-35AE-4999-9768-653AAC5A6B8A}" destId="{D342B5B3-3BAF-4C62-A030-91AECDE08705}" srcOrd="6" destOrd="0" presId="urn:microsoft.com/office/officeart/2005/8/layout/list1"/>
    <dgm:cxn modelId="{6A1B7096-6CD9-46CA-AC86-78D51EFC3675}" type="presParOf" srcId="{C3E4D346-35AE-4999-9768-653AAC5A6B8A}" destId="{ACB278D4-1231-4B67-BB5F-730ED2D3E8AB}" srcOrd="7" destOrd="0" presId="urn:microsoft.com/office/officeart/2005/8/layout/list1"/>
    <dgm:cxn modelId="{B3364354-6ABA-4295-9BE3-66623461CB9A}" type="presParOf" srcId="{C3E4D346-35AE-4999-9768-653AAC5A6B8A}" destId="{B01FA123-FAB8-4389-9382-AD30882FA83F}" srcOrd="8" destOrd="0" presId="urn:microsoft.com/office/officeart/2005/8/layout/list1"/>
    <dgm:cxn modelId="{DBC7311E-637E-470C-BB50-98FB54CFF9A2}" type="presParOf" srcId="{B01FA123-FAB8-4389-9382-AD30882FA83F}" destId="{40E38716-2D26-46AB-A9D6-E73737F5B8F8}" srcOrd="0" destOrd="0" presId="urn:microsoft.com/office/officeart/2005/8/layout/list1"/>
    <dgm:cxn modelId="{EA1A1794-F851-4316-A338-BAB434602383}" type="presParOf" srcId="{B01FA123-FAB8-4389-9382-AD30882FA83F}" destId="{337276B2-A870-4B5D-ACEC-2FA513E98B2C}" srcOrd="1" destOrd="0" presId="urn:microsoft.com/office/officeart/2005/8/layout/list1"/>
    <dgm:cxn modelId="{0FDB6DFB-9722-4495-956F-93471EFC58E3}" type="presParOf" srcId="{C3E4D346-35AE-4999-9768-653AAC5A6B8A}" destId="{577983EC-0686-4DED-9553-E3637055DD19}" srcOrd="9" destOrd="0" presId="urn:microsoft.com/office/officeart/2005/8/layout/list1"/>
    <dgm:cxn modelId="{B3065A9F-B5F2-4C80-A606-F2AFD934E2DA}" type="presParOf" srcId="{C3E4D346-35AE-4999-9768-653AAC5A6B8A}" destId="{7BB82D11-316A-4272-83D9-78C0B6E38D51}" srcOrd="10" destOrd="0" presId="urn:microsoft.com/office/officeart/2005/8/layout/list1"/>
    <dgm:cxn modelId="{58D61B12-4A99-4C35-9642-8F97EF502B38}" type="presParOf" srcId="{C3E4D346-35AE-4999-9768-653AAC5A6B8A}" destId="{963D2DC6-8049-40E3-A07A-8E41802CCC86}" srcOrd="11" destOrd="0" presId="urn:microsoft.com/office/officeart/2005/8/layout/list1"/>
    <dgm:cxn modelId="{FF5E6AAA-F00A-40E7-94E6-73A078DFC8C2}" type="presParOf" srcId="{C3E4D346-35AE-4999-9768-653AAC5A6B8A}" destId="{EFC1B077-2096-4E55-9D5D-5040FBA29281}" srcOrd="12" destOrd="0" presId="urn:microsoft.com/office/officeart/2005/8/layout/list1"/>
    <dgm:cxn modelId="{7AE52096-6247-4FE4-B0B5-7EA8D27D8524}" type="presParOf" srcId="{EFC1B077-2096-4E55-9D5D-5040FBA29281}" destId="{C116239F-6EAF-4D1F-8C52-499FAEADF809}" srcOrd="0" destOrd="0" presId="urn:microsoft.com/office/officeart/2005/8/layout/list1"/>
    <dgm:cxn modelId="{8047BDA8-56E4-4542-BD04-7B936F4BA0FA}" type="presParOf" srcId="{EFC1B077-2096-4E55-9D5D-5040FBA29281}" destId="{5FD358CF-47D3-4F43-8A41-28AE1DD44FF8}" srcOrd="1" destOrd="0" presId="urn:microsoft.com/office/officeart/2005/8/layout/list1"/>
    <dgm:cxn modelId="{6FF51222-D2E0-4528-A5A0-E92CBD8FBCD3}" type="presParOf" srcId="{C3E4D346-35AE-4999-9768-653AAC5A6B8A}" destId="{DE6894A7-C87B-42A5-8C83-200EE410887C}" srcOrd="13" destOrd="0" presId="urn:microsoft.com/office/officeart/2005/8/layout/list1"/>
    <dgm:cxn modelId="{E7B7C2F0-6EFB-44DF-AAA2-4B1B1D1156EF}" type="presParOf" srcId="{C3E4D346-35AE-4999-9768-653AAC5A6B8A}" destId="{0DAE6FB2-C590-4E7D-BD30-84EE68F67A71}" srcOrd="14" destOrd="0" presId="urn:microsoft.com/office/officeart/2005/8/layout/list1"/>
    <dgm:cxn modelId="{C28D5A7E-2955-41AA-8387-FB2D01C69BC5}" type="presParOf" srcId="{C3E4D346-35AE-4999-9768-653AAC5A6B8A}" destId="{54E89FC8-A37E-44FD-BD76-B5B2154E5BEC}" srcOrd="15" destOrd="0" presId="urn:microsoft.com/office/officeart/2005/8/layout/list1"/>
    <dgm:cxn modelId="{F2B52465-B2B5-4E96-8948-29C11AE746EC}" type="presParOf" srcId="{C3E4D346-35AE-4999-9768-653AAC5A6B8A}" destId="{3977D37D-A6CA-4DDE-A84C-5FFB594AD63D}" srcOrd="16" destOrd="0" presId="urn:microsoft.com/office/officeart/2005/8/layout/list1"/>
    <dgm:cxn modelId="{3E01E870-072C-4C71-AC8F-0EA943CE5291}" type="presParOf" srcId="{3977D37D-A6CA-4DDE-A84C-5FFB594AD63D}" destId="{DDB7CB7A-C7AB-4C24-9264-DC6E79B1EEDC}" srcOrd="0" destOrd="0" presId="urn:microsoft.com/office/officeart/2005/8/layout/list1"/>
    <dgm:cxn modelId="{A6AC5EDE-AEC4-4DB3-8C30-A90BE5BE8DC5}" type="presParOf" srcId="{3977D37D-A6CA-4DDE-A84C-5FFB594AD63D}" destId="{5CFF3870-6F75-4AFC-AD5D-CD01AD7837DC}" srcOrd="1" destOrd="0" presId="urn:microsoft.com/office/officeart/2005/8/layout/list1"/>
    <dgm:cxn modelId="{FCB8E5B1-6AD1-4116-819A-D102BB7F7388}" type="presParOf" srcId="{C3E4D346-35AE-4999-9768-653AAC5A6B8A}" destId="{0C123AA5-E003-4CDF-9131-42589E75D867}" srcOrd="17" destOrd="0" presId="urn:microsoft.com/office/officeart/2005/8/layout/list1"/>
    <dgm:cxn modelId="{F63E4185-DDA8-45B7-9FDC-20879A63D4E7}" type="presParOf" srcId="{C3E4D346-35AE-4999-9768-653AAC5A6B8A}" destId="{A88A9C77-5FEE-43DB-B0E6-63514DB9C235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3F3255-CE95-4DA4-9029-60D321D4E10E}">
      <dsp:nvSpPr>
        <dsp:cNvPr id="0" name=""/>
        <dsp:cNvSpPr/>
      </dsp:nvSpPr>
      <dsp:spPr>
        <a:xfrm rot="16200000">
          <a:off x="-1289533" y="1289533"/>
          <a:ext cx="4525963" cy="1946895"/>
        </a:xfrm>
        <a:prstGeom prst="flowChartManualOperation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0" tIns="0" rIns="160439" bIns="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>
              <a:solidFill>
                <a:schemeClr val="tx1"/>
              </a:solidFill>
            </a:rPr>
            <a:t>Kan,</a:t>
          </a:r>
          <a:endParaRPr lang="tr-TR" sz="2500" kern="1200" dirty="0">
            <a:solidFill>
              <a:schemeClr val="tx1"/>
            </a:solidFill>
          </a:endParaRPr>
        </a:p>
      </dsp:txBody>
      <dsp:txXfrm rot="5400000">
        <a:off x="1" y="905192"/>
        <a:ext cx="1946895" cy="2715577"/>
      </dsp:txXfrm>
    </dsp:sp>
    <dsp:sp modelId="{5D62FDD7-FB8B-4EDE-AB86-9ECA2EA653D8}">
      <dsp:nvSpPr>
        <dsp:cNvPr id="0" name=""/>
        <dsp:cNvSpPr/>
      </dsp:nvSpPr>
      <dsp:spPr>
        <a:xfrm rot="16200000">
          <a:off x="896440" y="1289533"/>
          <a:ext cx="4525963" cy="1946895"/>
        </a:xfrm>
        <a:prstGeom prst="flowChartManualOperation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0" tIns="0" rIns="160439" bIns="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>
              <a:solidFill>
                <a:schemeClr val="tx1"/>
              </a:solidFill>
            </a:rPr>
            <a:t>Tüm vücut sıvıları,</a:t>
          </a:r>
          <a:endParaRPr lang="tr-TR" sz="2500" kern="1200" dirty="0">
            <a:solidFill>
              <a:schemeClr val="tx1"/>
            </a:solidFill>
          </a:endParaRPr>
        </a:p>
      </dsp:txBody>
      <dsp:txXfrm rot="5400000">
        <a:off x="2185974" y="905192"/>
        <a:ext cx="1946895" cy="2715577"/>
      </dsp:txXfrm>
    </dsp:sp>
    <dsp:sp modelId="{909FB519-4976-4B2B-A05A-2857AA177918}">
      <dsp:nvSpPr>
        <dsp:cNvPr id="0" name=""/>
        <dsp:cNvSpPr/>
      </dsp:nvSpPr>
      <dsp:spPr>
        <a:xfrm rot="16200000">
          <a:off x="2898274" y="1289533"/>
          <a:ext cx="4525963" cy="1946895"/>
        </a:xfrm>
        <a:prstGeom prst="flowChartManualOperation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0" tIns="0" rIns="160439" bIns="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>
              <a:solidFill>
                <a:schemeClr val="tx1"/>
              </a:solidFill>
            </a:rPr>
            <a:t>Bütünlüğü bozulmuş deri,</a:t>
          </a:r>
          <a:endParaRPr lang="tr-TR" sz="2500" kern="1200" dirty="0">
            <a:solidFill>
              <a:schemeClr val="tx1"/>
            </a:solidFill>
          </a:endParaRPr>
        </a:p>
      </dsp:txBody>
      <dsp:txXfrm rot="5400000">
        <a:off x="4187808" y="905192"/>
        <a:ext cx="1946895" cy="2715577"/>
      </dsp:txXfrm>
    </dsp:sp>
    <dsp:sp modelId="{40DC4B9D-712C-4CF0-9C64-A3B978A8ED48}">
      <dsp:nvSpPr>
        <dsp:cNvPr id="0" name=""/>
        <dsp:cNvSpPr/>
      </dsp:nvSpPr>
      <dsp:spPr>
        <a:xfrm rot="16200000">
          <a:off x="4991186" y="1289533"/>
          <a:ext cx="4525963" cy="1946895"/>
        </a:xfrm>
        <a:prstGeom prst="flowChartManualOperation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0" tIns="0" rIns="160439" bIns="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err="1" smtClean="0">
              <a:solidFill>
                <a:schemeClr val="tx1"/>
              </a:solidFill>
            </a:rPr>
            <a:t>Mukoz</a:t>
          </a:r>
          <a:r>
            <a:rPr lang="tr-TR" sz="2500" kern="1200" dirty="0" smtClean="0">
              <a:solidFill>
                <a:schemeClr val="tx1"/>
              </a:solidFill>
            </a:rPr>
            <a:t> </a:t>
          </a:r>
          <a:r>
            <a:rPr lang="tr-TR" sz="2500" kern="1200" dirty="0" err="1" smtClean="0">
              <a:solidFill>
                <a:schemeClr val="tx1"/>
              </a:solidFill>
            </a:rPr>
            <a:t>membranlar</a:t>
          </a:r>
          <a:endParaRPr lang="tr-TR" sz="2500" kern="1200" dirty="0">
            <a:solidFill>
              <a:schemeClr val="tx1"/>
            </a:solidFill>
          </a:endParaRPr>
        </a:p>
      </dsp:txBody>
      <dsp:txXfrm rot="5400000">
        <a:off x="6280720" y="905192"/>
        <a:ext cx="1946895" cy="27155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8C044A-5325-4860-A689-AA3F17C726A7}">
      <dsp:nvSpPr>
        <dsp:cNvPr id="0" name=""/>
        <dsp:cNvSpPr/>
      </dsp:nvSpPr>
      <dsp:spPr>
        <a:xfrm>
          <a:off x="1828767" y="42864"/>
          <a:ext cx="4514906" cy="4514906"/>
        </a:xfrm>
        <a:prstGeom prst="circularArrow">
          <a:avLst>
            <a:gd name="adj1" fmla="val 5274"/>
            <a:gd name="adj2" fmla="val 312630"/>
            <a:gd name="adj3" fmla="val 14228845"/>
            <a:gd name="adj4" fmla="val 17126601"/>
            <a:gd name="adj5" fmla="val 5477"/>
          </a:avLst>
        </a:prstGeom>
        <a:solidFill>
          <a:schemeClr val="accent6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58F803-4C0A-4A48-BC6A-613CE43A7740}">
      <dsp:nvSpPr>
        <dsp:cNvPr id="0" name=""/>
        <dsp:cNvSpPr/>
      </dsp:nvSpPr>
      <dsp:spPr>
        <a:xfrm>
          <a:off x="3256880" y="2416"/>
          <a:ext cx="1715839" cy="857919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NELERİ GEREKTİRİYOR;</a:t>
          </a:r>
          <a:endParaRPr lang="tr-TR" sz="1400" kern="1200" dirty="0"/>
        </a:p>
      </dsp:txBody>
      <dsp:txXfrm>
        <a:off x="3298760" y="44296"/>
        <a:ext cx="1632079" cy="774159"/>
      </dsp:txXfrm>
    </dsp:sp>
    <dsp:sp modelId="{B9BDF696-3555-461E-9079-BF6AC5FF8697}">
      <dsp:nvSpPr>
        <dsp:cNvPr id="0" name=""/>
        <dsp:cNvSpPr/>
      </dsp:nvSpPr>
      <dsp:spPr>
        <a:xfrm>
          <a:off x="4843096" y="918219"/>
          <a:ext cx="1715839" cy="857919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tx1"/>
              </a:solidFill>
            </a:rPr>
            <a:t>El hijyeni</a:t>
          </a:r>
          <a:endParaRPr lang="tr-TR" sz="1400" kern="1200" dirty="0">
            <a:solidFill>
              <a:schemeClr val="tx1"/>
            </a:solidFill>
          </a:endParaRPr>
        </a:p>
      </dsp:txBody>
      <dsp:txXfrm>
        <a:off x="4884976" y="960099"/>
        <a:ext cx="1632079" cy="774159"/>
      </dsp:txXfrm>
    </dsp:sp>
    <dsp:sp modelId="{AA6A52F2-EC44-4DC8-99FB-21334F4109A5}">
      <dsp:nvSpPr>
        <dsp:cNvPr id="0" name=""/>
        <dsp:cNvSpPr/>
      </dsp:nvSpPr>
      <dsp:spPr>
        <a:xfrm>
          <a:off x="4843096" y="2749824"/>
          <a:ext cx="1715839" cy="857919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tx1"/>
              </a:solidFill>
            </a:rPr>
            <a:t>Eldiven kullanımı</a:t>
          </a:r>
          <a:endParaRPr lang="tr-TR" sz="1400" kern="1200" dirty="0">
            <a:solidFill>
              <a:schemeClr val="tx1"/>
            </a:solidFill>
          </a:endParaRPr>
        </a:p>
      </dsp:txBody>
      <dsp:txXfrm>
        <a:off x="4884976" y="2791704"/>
        <a:ext cx="1632079" cy="774159"/>
      </dsp:txXfrm>
    </dsp:sp>
    <dsp:sp modelId="{44CCF481-012E-4796-B839-A52106D7D8EF}">
      <dsp:nvSpPr>
        <dsp:cNvPr id="0" name=""/>
        <dsp:cNvSpPr/>
      </dsp:nvSpPr>
      <dsp:spPr>
        <a:xfrm>
          <a:off x="3256880" y="3665626"/>
          <a:ext cx="1715839" cy="857919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tx1"/>
              </a:solidFill>
            </a:rPr>
            <a:t>Önlük,maske,yüz ve göz koruyucu kullanımı</a:t>
          </a:r>
          <a:endParaRPr lang="tr-TR" sz="1400" kern="1200" dirty="0">
            <a:solidFill>
              <a:schemeClr val="tx1"/>
            </a:solidFill>
          </a:endParaRPr>
        </a:p>
      </dsp:txBody>
      <dsp:txXfrm>
        <a:off x="3298760" y="3707506"/>
        <a:ext cx="1632079" cy="774159"/>
      </dsp:txXfrm>
    </dsp:sp>
    <dsp:sp modelId="{8D70C5F9-AD2C-41B0-91F7-D8D5698CD208}">
      <dsp:nvSpPr>
        <dsp:cNvPr id="0" name=""/>
        <dsp:cNvSpPr/>
      </dsp:nvSpPr>
      <dsp:spPr>
        <a:xfrm>
          <a:off x="1670663" y="2749824"/>
          <a:ext cx="1715839" cy="857919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>
              <a:solidFill>
                <a:schemeClr val="tx1"/>
              </a:solidFill>
            </a:rPr>
            <a:t>Güvenli enjeksiyon uygulamaları</a:t>
          </a:r>
          <a:endParaRPr lang="tr-TR" sz="1400" kern="1200" dirty="0">
            <a:solidFill>
              <a:schemeClr val="tx1"/>
            </a:solidFill>
          </a:endParaRPr>
        </a:p>
      </dsp:txBody>
      <dsp:txXfrm>
        <a:off x="1712543" y="2791704"/>
        <a:ext cx="1632079" cy="774159"/>
      </dsp:txXfrm>
    </dsp:sp>
    <dsp:sp modelId="{D7B86FB4-9F1F-4B0A-BC3D-3453C93BB152}">
      <dsp:nvSpPr>
        <dsp:cNvPr id="0" name=""/>
        <dsp:cNvSpPr/>
      </dsp:nvSpPr>
      <dsp:spPr>
        <a:xfrm>
          <a:off x="1670663" y="918219"/>
          <a:ext cx="1715839" cy="857919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err="1" smtClean="0">
              <a:solidFill>
                <a:schemeClr val="tx1"/>
              </a:solidFill>
            </a:rPr>
            <a:t>Kontamine</a:t>
          </a:r>
          <a:r>
            <a:rPr lang="tr-TR" sz="1400" kern="1200" dirty="0" smtClean="0">
              <a:solidFill>
                <a:schemeClr val="tx1"/>
              </a:solidFill>
            </a:rPr>
            <a:t> ekipman veya araçların uygun şekilde yönetilmesi</a:t>
          </a:r>
          <a:endParaRPr lang="tr-TR" sz="1400" kern="1200" dirty="0">
            <a:solidFill>
              <a:schemeClr val="tx1"/>
            </a:solidFill>
          </a:endParaRPr>
        </a:p>
      </dsp:txBody>
      <dsp:txXfrm>
        <a:off x="1712543" y="960099"/>
        <a:ext cx="1632079" cy="7741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E41C55-20A2-4020-8E6B-2EDE0F7DBC4A}">
      <dsp:nvSpPr>
        <dsp:cNvPr id="0" name=""/>
        <dsp:cNvSpPr/>
      </dsp:nvSpPr>
      <dsp:spPr>
        <a:xfrm rot="10800000">
          <a:off x="1609322" y="2573"/>
          <a:ext cx="5472684" cy="923459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220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Hastalarla temastan önce</a:t>
          </a:r>
          <a:endParaRPr lang="tr-TR" sz="1800" kern="1200" dirty="0"/>
        </a:p>
      </dsp:txBody>
      <dsp:txXfrm rot="10800000">
        <a:off x="1840187" y="2573"/>
        <a:ext cx="5241819" cy="923459"/>
      </dsp:txXfrm>
    </dsp:sp>
    <dsp:sp modelId="{8BAC3B9C-E6C3-4069-9AF2-02082C4C68FE}">
      <dsp:nvSpPr>
        <dsp:cNvPr id="0" name=""/>
        <dsp:cNvSpPr/>
      </dsp:nvSpPr>
      <dsp:spPr>
        <a:xfrm>
          <a:off x="1147593" y="2573"/>
          <a:ext cx="923459" cy="92345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3F0701-52AA-49DC-9F93-507AA0473173}">
      <dsp:nvSpPr>
        <dsp:cNvPr id="0" name=""/>
        <dsp:cNvSpPr/>
      </dsp:nvSpPr>
      <dsp:spPr>
        <a:xfrm rot="10800000">
          <a:off x="1609322" y="1201692"/>
          <a:ext cx="5472684" cy="923459"/>
        </a:xfrm>
        <a:prstGeom prst="homePlate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220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Kan ve </a:t>
          </a:r>
          <a:r>
            <a:rPr lang="tr-TR" sz="1800" kern="1200" dirty="0" err="1" smtClean="0"/>
            <a:t>vucut</a:t>
          </a:r>
          <a:r>
            <a:rPr lang="tr-TR" sz="1800" kern="1200" dirty="0" smtClean="0"/>
            <a:t> sıvılarıyla ,bütünlüğü bozulmuş deri ve bozulmamış deri, </a:t>
          </a:r>
          <a:r>
            <a:rPr lang="tr-TR" sz="1800" kern="1200" dirty="0" err="1" smtClean="0"/>
            <a:t>kontamine</a:t>
          </a:r>
          <a:r>
            <a:rPr lang="tr-TR" sz="1800" kern="1200" dirty="0" smtClean="0"/>
            <a:t> eşyalarla temastan sonra,eldivenler çıkartıldıktan sonra</a:t>
          </a:r>
          <a:endParaRPr lang="tr-TR" sz="1800" kern="1200" dirty="0"/>
        </a:p>
      </dsp:txBody>
      <dsp:txXfrm rot="10800000">
        <a:off x="1840187" y="1201692"/>
        <a:ext cx="5241819" cy="923459"/>
      </dsp:txXfrm>
    </dsp:sp>
    <dsp:sp modelId="{D21FFA38-78A8-4F64-AE06-559C6D63CFED}">
      <dsp:nvSpPr>
        <dsp:cNvPr id="0" name=""/>
        <dsp:cNvSpPr/>
      </dsp:nvSpPr>
      <dsp:spPr>
        <a:xfrm>
          <a:off x="1147593" y="1201692"/>
          <a:ext cx="923459" cy="92345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6173DC-1804-40D3-8A56-4FF59D57F9A4}">
      <dsp:nvSpPr>
        <dsp:cNvPr id="0" name=""/>
        <dsp:cNvSpPr/>
      </dsp:nvSpPr>
      <dsp:spPr>
        <a:xfrm rot="10800000">
          <a:off x="1609322" y="2400811"/>
          <a:ext cx="5472684" cy="923459"/>
        </a:xfrm>
        <a:prstGeom prst="homePlate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220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Aynı hastanın </a:t>
          </a:r>
          <a:r>
            <a:rPr lang="tr-TR" sz="1800" kern="1200" dirty="0" err="1" smtClean="0"/>
            <a:t>kontamine</a:t>
          </a:r>
          <a:r>
            <a:rPr lang="tr-TR" sz="1800" kern="1200" dirty="0" smtClean="0"/>
            <a:t> bölgesinden temiz bölgesine geçilecekse temastan sonra</a:t>
          </a:r>
          <a:endParaRPr lang="tr-TR" sz="1800" kern="1200" dirty="0"/>
        </a:p>
      </dsp:txBody>
      <dsp:txXfrm rot="10800000">
        <a:off x="1840187" y="2400811"/>
        <a:ext cx="5241819" cy="923459"/>
      </dsp:txXfrm>
    </dsp:sp>
    <dsp:sp modelId="{72B548E4-C4A6-453F-A166-753F3AD89F61}">
      <dsp:nvSpPr>
        <dsp:cNvPr id="0" name=""/>
        <dsp:cNvSpPr/>
      </dsp:nvSpPr>
      <dsp:spPr>
        <a:xfrm>
          <a:off x="1147593" y="2400811"/>
          <a:ext cx="923459" cy="92345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EFB192-B0E6-4B6C-AFAA-02717EFA2B8D}">
      <dsp:nvSpPr>
        <dsp:cNvPr id="0" name=""/>
        <dsp:cNvSpPr/>
      </dsp:nvSpPr>
      <dsp:spPr>
        <a:xfrm rot="10800000">
          <a:off x="1609322" y="3599929"/>
          <a:ext cx="5472684" cy="923459"/>
        </a:xfrm>
        <a:prstGeom prst="homePlat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220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Hastalar arasında el hijyeni sağlanmalıdır</a:t>
          </a:r>
          <a:endParaRPr lang="tr-TR" sz="1800" kern="1200" dirty="0"/>
        </a:p>
      </dsp:txBody>
      <dsp:txXfrm rot="10800000">
        <a:off x="1840187" y="3599929"/>
        <a:ext cx="5241819" cy="923459"/>
      </dsp:txXfrm>
    </dsp:sp>
    <dsp:sp modelId="{CB9440A1-51B0-4D41-BFA5-CD180003E5A6}">
      <dsp:nvSpPr>
        <dsp:cNvPr id="0" name=""/>
        <dsp:cNvSpPr/>
      </dsp:nvSpPr>
      <dsp:spPr>
        <a:xfrm>
          <a:off x="1147593" y="3599929"/>
          <a:ext cx="923459" cy="92345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75DAE6-AEB1-4F37-A006-69B1DADEADD8}">
      <dsp:nvSpPr>
        <dsp:cNvPr id="0" name=""/>
        <dsp:cNvSpPr/>
      </dsp:nvSpPr>
      <dsp:spPr>
        <a:xfrm rot="10800000">
          <a:off x="1627596" y="45409"/>
          <a:ext cx="5472684" cy="905959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9503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ELDİVEN:</a:t>
          </a:r>
          <a:endParaRPr lang="tr-TR" sz="1800" kern="1200" dirty="0"/>
        </a:p>
      </dsp:txBody>
      <dsp:txXfrm rot="10800000">
        <a:off x="1854086" y="45409"/>
        <a:ext cx="5246194" cy="905959"/>
      </dsp:txXfrm>
    </dsp:sp>
    <dsp:sp modelId="{47F16AA1-559F-4E0E-9724-90AD16F06D8D}">
      <dsp:nvSpPr>
        <dsp:cNvPr id="0" name=""/>
        <dsp:cNvSpPr/>
      </dsp:nvSpPr>
      <dsp:spPr>
        <a:xfrm>
          <a:off x="1129319" y="111"/>
          <a:ext cx="996555" cy="99655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1D220F-86F5-43E3-A82A-097A27833D8C}">
      <dsp:nvSpPr>
        <dsp:cNvPr id="0" name=""/>
        <dsp:cNvSpPr/>
      </dsp:nvSpPr>
      <dsp:spPr>
        <a:xfrm rot="10800000">
          <a:off x="1604947" y="1267102"/>
          <a:ext cx="5472684" cy="905959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9503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Kan ve </a:t>
          </a:r>
          <a:r>
            <a:rPr lang="tr-TR" sz="1800" kern="1200" dirty="0" err="1" smtClean="0"/>
            <a:t>vucut</a:t>
          </a:r>
          <a:r>
            <a:rPr lang="tr-TR" sz="1800" kern="1200" dirty="0" smtClean="0"/>
            <a:t> sıvılarıyla ,bütünlüğü bozulmuş deri ve bozulmamış deriye dokunmadan önce eldiven giyilmelidir</a:t>
          </a:r>
          <a:endParaRPr lang="tr-TR" sz="1800" kern="1200" dirty="0"/>
        </a:p>
      </dsp:txBody>
      <dsp:txXfrm rot="10800000">
        <a:off x="1831437" y="1267102"/>
        <a:ext cx="5246194" cy="905959"/>
      </dsp:txXfrm>
    </dsp:sp>
    <dsp:sp modelId="{1C4474B1-BC60-4356-9F97-A9256BCCA594}">
      <dsp:nvSpPr>
        <dsp:cNvPr id="0" name=""/>
        <dsp:cNvSpPr/>
      </dsp:nvSpPr>
      <dsp:spPr>
        <a:xfrm>
          <a:off x="1151968" y="1267102"/>
          <a:ext cx="905959" cy="90595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822138-777B-46FF-A02F-E86558F1302C}">
      <dsp:nvSpPr>
        <dsp:cNvPr id="0" name=""/>
        <dsp:cNvSpPr/>
      </dsp:nvSpPr>
      <dsp:spPr>
        <a:xfrm rot="10800000">
          <a:off x="1604947" y="2443497"/>
          <a:ext cx="5472684" cy="905959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9503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Aynı hastada farklı girişimler için eldiven değiştirilmelidir</a:t>
          </a:r>
          <a:endParaRPr lang="tr-TR" sz="1800" kern="1200" dirty="0"/>
        </a:p>
      </dsp:txBody>
      <dsp:txXfrm rot="10800000">
        <a:off x="1831437" y="2443497"/>
        <a:ext cx="5246194" cy="905959"/>
      </dsp:txXfrm>
    </dsp:sp>
    <dsp:sp modelId="{4F1D54FA-7DEC-4807-9872-F51E1B595C98}">
      <dsp:nvSpPr>
        <dsp:cNvPr id="0" name=""/>
        <dsp:cNvSpPr/>
      </dsp:nvSpPr>
      <dsp:spPr>
        <a:xfrm>
          <a:off x="1151968" y="2443497"/>
          <a:ext cx="905959" cy="90595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A834DE-1BF8-4EF4-9014-980AA46513EC}">
      <dsp:nvSpPr>
        <dsp:cNvPr id="0" name=""/>
        <dsp:cNvSpPr/>
      </dsp:nvSpPr>
      <dsp:spPr>
        <a:xfrm rot="10800000">
          <a:off x="1604947" y="3619892"/>
          <a:ext cx="5472684" cy="905959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9503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Kullanımdan sonra </a:t>
          </a:r>
          <a:r>
            <a:rPr lang="tr-TR" sz="1800" kern="1200" dirty="0" err="1" smtClean="0"/>
            <a:t>hiçbiryere</a:t>
          </a:r>
          <a:r>
            <a:rPr lang="tr-TR" sz="1800" kern="1200" dirty="0" smtClean="0"/>
            <a:t> dokunmadan eldivenler çıkarılıp el hijyeni sağlanmalıdır</a:t>
          </a:r>
          <a:endParaRPr lang="tr-TR" sz="1800" kern="1200" dirty="0"/>
        </a:p>
      </dsp:txBody>
      <dsp:txXfrm rot="10800000">
        <a:off x="1831437" y="3619892"/>
        <a:ext cx="5246194" cy="905959"/>
      </dsp:txXfrm>
    </dsp:sp>
    <dsp:sp modelId="{0FB83DB5-9D64-4D74-BDB9-C10D22949EEB}">
      <dsp:nvSpPr>
        <dsp:cNvPr id="0" name=""/>
        <dsp:cNvSpPr/>
      </dsp:nvSpPr>
      <dsp:spPr>
        <a:xfrm>
          <a:off x="1151968" y="3619892"/>
          <a:ext cx="905959" cy="90595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9DC0B0-7F98-4B74-B8AF-D1050D550512}">
      <dsp:nvSpPr>
        <dsp:cNvPr id="0" name=""/>
        <dsp:cNvSpPr/>
      </dsp:nvSpPr>
      <dsp:spPr>
        <a:xfrm rot="10800000">
          <a:off x="1692784" y="1710"/>
          <a:ext cx="5472684" cy="1257304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4436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ÖNLÜK</a:t>
          </a:r>
          <a:endParaRPr lang="tr-TR" sz="1800" kern="1200" dirty="0"/>
        </a:p>
      </dsp:txBody>
      <dsp:txXfrm rot="10800000">
        <a:off x="2007110" y="1710"/>
        <a:ext cx="5158358" cy="1257304"/>
      </dsp:txXfrm>
    </dsp:sp>
    <dsp:sp modelId="{1FE959A7-FFE8-4DCD-8824-921785CA87A4}">
      <dsp:nvSpPr>
        <dsp:cNvPr id="0" name=""/>
        <dsp:cNvSpPr/>
      </dsp:nvSpPr>
      <dsp:spPr>
        <a:xfrm>
          <a:off x="1064131" y="1710"/>
          <a:ext cx="1257304" cy="125730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41AAC8-5819-4144-8BB6-0656B37731E3}">
      <dsp:nvSpPr>
        <dsp:cNvPr id="0" name=""/>
        <dsp:cNvSpPr/>
      </dsp:nvSpPr>
      <dsp:spPr>
        <a:xfrm rot="10800000">
          <a:off x="1692784" y="1634329"/>
          <a:ext cx="5472684" cy="125730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4436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Kan,vücut sıvıları,salgılar ve çıkartılarla kirlenme ihtimali olan işlemler sırasında veya kirlenmiş cilt veya giysi/örtülerle teması gerektiren işlemler veya hasta bakımı sırasında</a:t>
          </a:r>
          <a:endParaRPr lang="tr-TR" sz="1800" kern="1200" dirty="0"/>
        </a:p>
      </dsp:txBody>
      <dsp:txXfrm rot="10800000">
        <a:off x="2007110" y="1634329"/>
        <a:ext cx="5158358" cy="1257304"/>
      </dsp:txXfrm>
    </dsp:sp>
    <dsp:sp modelId="{8115A080-42CF-4CFE-ADF1-18478C204920}">
      <dsp:nvSpPr>
        <dsp:cNvPr id="0" name=""/>
        <dsp:cNvSpPr/>
      </dsp:nvSpPr>
      <dsp:spPr>
        <a:xfrm>
          <a:off x="1064131" y="1634329"/>
          <a:ext cx="1257304" cy="125730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7AB50B-7243-4093-8A32-6F7BCA874918}">
      <dsp:nvSpPr>
        <dsp:cNvPr id="0" name=""/>
        <dsp:cNvSpPr/>
      </dsp:nvSpPr>
      <dsp:spPr>
        <a:xfrm rot="10800000">
          <a:off x="1692784" y="3266948"/>
          <a:ext cx="5472684" cy="1257304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4436" tIns="68580" rIns="128016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Kirlenen önlük dış yüzeyine dokunmadan çıkarılmalı ve eller yıkanmalıdır</a:t>
          </a:r>
          <a:endParaRPr lang="tr-TR" sz="1800" kern="1200" dirty="0"/>
        </a:p>
      </dsp:txBody>
      <dsp:txXfrm rot="10800000">
        <a:off x="2007110" y="3266948"/>
        <a:ext cx="5158358" cy="1257304"/>
      </dsp:txXfrm>
    </dsp:sp>
    <dsp:sp modelId="{EE6687FC-943F-4B3A-84B8-E640362DD044}">
      <dsp:nvSpPr>
        <dsp:cNvPr id="0" name=""/>
        <dsp:cNvSpPr/>
      </dsp:nvSpPr>
      <dsp:spPr>
        <a:xfrm>
          <a:off x="1064131" y="3266948"/>
          <a:ext cx="1257304" cy="125730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8588EE-6295-49E4-B1F8-A0A64E782F9A}">
      <dsp:nvSpPr>
        <dsp:cNvPr id="0" name=""/>
        <dsp:cNvSpPr/>
      </dsp:nvSpPr>
      <dsp:spPr>
        <a:xfrm rot="10800000">
          <a:off x="1900247" y="42851"/>
          <a:ext cx="5472684" cy="1968071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7865" tIns="80010" rIns="149352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Maske, yüz-göz koruyucu</a:t>
          </a:r>
          <a:endParaRPr lang="tr-TR" sz="2100" kern="1200" dirty="0"/>
        </a:p>
      </dsp:txBody>
      <dsp:txXfrm rot="10800000">
        <a:off x="2392265" y="42851"/>
        <a:ext cx="4980666" cy="1968071"/>
      </dsp:txXfrm>
    </dsp:sp>
    <dsp:sp modelId="{6D53AC8C-C3B3-4EEB-B3C7-E88E20613508}">
      <dsp:nvSpPr>
        <dsp:cNvPr id="0" name=""/>
        <dsp:cNvSpPr/>
      </dsp:nvSpPr>
      <dsp:spPr>
        <a:xfrm>
          <a:off x="886440" y="1167"/>
          <a:ext cx="1968071" cy="196807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911CBD-F406-465E-BCBD-95C20D57870F}">
      <dsp:nvSpPr>
        <dsp:cNvPr id="0" name=""/>
        <dsp:cNvSpPr/>
      </dsp:nvSpPr>
      <dsp:spPr>
        <a:xfrm rot="10800000">
          <a:off x="1870475" y="2556723"/>
          <a:ext cx="5472684" cy="1968071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7865" tIns="80010" rIns="149352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İşlemler sırasında vücut sıvıları, salgılar, çıkartılar ve kan sıçrama olasılığı olduğunda göz , burun ve ağız mukozasını koruma amaçlı kullanılmalıdır(</a:t>
          </a:r>
          <a:r>
            <a:rPr lang="tr-TR" sz="2100" kern="1200" dirty="0" err="1" smtClean="0"/>
            <a:t>entübasyon</a:t>
          </a:r>
          <a:r>
            <a:rPr lang="tr-TR" sz="2100" kern="1200" dirty="0" smtClean="0"/>
            <a:t>, </a:t>
          </a:r>
          <a:r>
            <a:rPr lang="tr-TR" sz="2100" kern="1200" dirty="0" err="1" smtClean="0"/>
            <a:t>aspirasyon</a:t>
          </a:r>
          <a:r>
            <a:rPr lang="tr-TR" sz="2100" kern="1200" dirty="0" smtClean="0"/>
            <a:t> vb)</a:t>
          </a:r>
          <a:endParaRPr lang="tr-TR" sz="2100" kern="1200" dirty="0"/>
        </a:p>
      </dsp:txBody>
      <dsp:txXfrm rot="10800000">
        <a:off x="2362493" y="2556723"/>
        <a:ext cx="4980666" cy="1968071"/>
      </dsp:txXfrm>
    </dsp:sp>
    <dsp:sp modelId="{F284D995-1CE3-4BE8-96AA-629C7114A18F}">
      <dsp:nvSpPr>
        <dsp:cNvPr id="0" name=""/>
        <dsp:cNvSpPr/>
      </dsp:nvSpPr>
      <dsp:spPr>
        <a:xfrm>
          <a:off x="886440" y="2556723"/>
          <a:ext cx="1968071" cy="196807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BFB113-B5FC-4F02-B915-898E292B0E1F}">
      <dsp:nvSpPr>
        <dsp:cNvPr id="0" name=""/>
        <dsp:cNvSpPr/>
      </dsp:nvSpPr>
      <dsp:spPr>
        <a:xfrm>
          <a:off x="0" y="3441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6E9B0A-AA0F-418D-A23F-713C938F4E44}">
      <dsp:nvSpPr>
        <dsp:cNvPr id="0" name=""/>
        <dsp:cNvSpPr/>
      </dsp:nvSpPr>
      <dsp:spPr>
        <a:xfrm>
          <a:off x="411480" y="48981"/>
          <a:ext cx="5760720" cy="590400"/>
        </a:xfrm>
        <a:prstGeom prst="round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81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GİYME SIRASI:</a:t>
          </a:r>
          <a:endParaRPr lang="tr-TR" sz="2000" kern="1200" dirty="0"/>
        </a:p>
      </dsp:txBody>
      <dsp:txXfrm>
        <a:off x="440301" y="77802"/>
        <a:ext cx="5703078" cy="532758"/>
      </dsp:txXfrm>
    </dsp:sp>
    <dsp:sp modelId="{1CF815E1-FDFD-4A05-B32A-62C4E849D671}">
      <dsp:nvSpPr>
        <dsp:cNvPr id="0" name=""/>
        <dsp:cNvSpPr/>
      </dsp:nvSpPr>
      <dsp:spPr>
        <a:xfrm>
          <a:off x="0" y="12513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7E3A05-83F5-47F2-939B-0CFA38C2C784}">
      <dsp:nvSpPr>
        <dsp:cNvPr id="0" name=""/>
        <dsp:cNvSpPr/>
      </dsp:nvSpPr>
      <dsp:spPr>
        <a:xfrm>
          <a:off x="411480" y="956181"/>
          <a:ext cx="5760720" cy="590400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54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rgbClr val="FF0000"/>
              </a:solidFill>
            </a:rPr>
            <a:t>Ö</a:t>
          </a:r>
          <a:r>
            <a:rPr lang="tr-TR" sz="2000" kern="1200" dirty="0" smtClean="0">
              <a:solidFill>
                <a:schemeClr val="tx1"/>
              </a:solidFill>
            </a:rPr>
            <a:t>nlük</a:t>
          </a:r>
          <a:endParaRPr lang="tr-TR" sz="2000" kern="1200" dirty="0">
            <a:solidFill>
              <a:schemeClr val="tx1"/>
            </a:solidFill>
          </a:endParaRPr>
        </a:p>
      </dsp:txBody>
      <dsp:txXfrm>
        <a:off x="440301" y="985002"/>
        <a:ext cx="5703078" cy="532758"/>
      </dsp:txXfrm>
    </dsp:sp>
    <dsp:sp modelId="{A947B593-3FAE-4F07-9F7A-18C94BAFA12D}">
      <dsp:nvSpPr>
        <dsp:cNvPr id="0" name=""/>
        <dsp:cNvSpPr/>
      </dsp:nvSpPr>
      <dsp:spPr>
        <a:xfrm>
          <a:off x="0" y="21585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273E8F-F446-42B8-918E-0623EC659ED1}">
      <dsp:nvSpPr>
        <dsp:cNvPr id="0" name=""/>
        <dsp:cNvSpPr/>
      </dsp:nvSpPr>
      <dsp:spPr>
        <a:xfrm>
          <a:off x="411480" y="1863381"/>
          <a:ext cx="5760720" cy="590400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54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rgbClr val="FF0000"/>
              </a:solidFill>
            </a:rPr>
            <a:t>M</a:t>
          </a:r>
          <a:r>
            <a:rPr lang="tr-TR" sz="2000" kern="1200" dirty="0" smtClean="0">
              <a:solidFill>
                <a:schemeClr val="tx1"/>
              </a:solidFill>
            </a:rPr>
            <a:t>aske</a:t>
          </a:r>
          <a:endParaRPr lang="tr-TR" sz="2000" kern="1200" dirty="0">
            <a:solidFill>
              <a:schemeClr val="tx1"/>
            </a:solidFill>
          </a:endParaRPr>
        </a:p>
      </dsp:txBody>
      <dsp:txXfrm>
        <a:off x="440301" y="1892202"/>
        <a:ext cx="5703078" cy="532758"/>
      </dsp:txXfrm>
    </dsp:sp>
    <dsp:sp modelId="{59B36777-A785-47FF-A8C4-E22943CA494F}">
      <dsp:nvSpPr>
        <dsp:cNvPr id="0" name=""/>
        <dsp:cNvSpPr/>
      </dsp:nvSpPr>
      <dsp:spPr>
        <a:xfrm>
          <a:off x="0" y="30657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B3B258-A6A0-4E4D-9D41-F9BC472BC39E}">
      <dsp:nvSpPr>
        <dsp:cNvPr id="0" name=""/>
        <dsp:cNvSpPr/>
      </dsp:nvSpPr>
      <dsp:spPr>
        <a:xfrm>
          <a:off x="411480" y="2770581"/>
          <a:ext cx="5760720" cy="590400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54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rgbClr val="FF0000"/>
              </a:solidFill>
            </a:rPr>
            <a:t>G</a:t>
          </a:r>
          <a:r>
            <a:rPr lang="tr-TR" sz="2000" kern="1200" dirty="0" smtClean="0">
              <a:solidFill>
                <a:schemeClr val="tx1"/>
              </a:solidFill>
            </a:rPr>
            <a:t>özlük yüz koruyucu </a:t>
          </a:r>
          <a:endParaRPr lang="tr-TR" sz="2000" kern="1200" dirty="0">
            <a:solidFill>
              <a:schemeClr val="tx1"/>
            </a:solidFill>
          </a:endParaRPr>
        </a:p>
      </dsp:txBody>
      <dsp:txXfrm>
        <a:off x="440301" y="2799402"/>
        <a:ext cx="5703078" cy="532758"/>
      </dsp:txXfrm>
    </dsp:sp>
    <dsp:sp modelId="{AA2730E7-2CD0-4E5F-BCCC-276597330492}">
      <dsp:nvSpPr>
        <dsp:cNvPr id="0" name=""/>
        <dsp:cNvSpPr/>
      </dsp:nvSpPr>
      <dsp:spPr>
        <a:xfrm>
          <a:off x="0" y="39729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2E3F53-106D-4A7B-96C3-3EC715BF3C40}">
      <dsp:nvSpPr>
        <dsp:cNvPr id="0" name=""/>
        <dsp:cNvSpPr/>
      </dsp:nvSpPr>
      <dsp:spPr>
        <a:xfrm>
          <a:off x="400024" y="3686188"/>
          <a:ext cx="5760720" cy="590400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54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rgbClr val="FF0000"/>
              </a:solidFill>
            </a:rPr>
            <a:t>E</a:t>
          </a:r>
          <a:r>
            <a:rPr lang="tr-TR" sz="2000" kern="1200" dirty="0" smtClean="0">
              <a:solidFill>
                <a:schemeClr val="tx1"/>
              </a:solidFill>
            </a:rPr>
            <a:t>ldiven </a:t>
          </a:r>
          <a:endParaRPr lang="tr-TR" sz="2000" kern="1200" dirty="0">
            <a:solidFill>
              <a:schemeClr val="tx1"/>
            </a:solidFill>
          </a:endParaRPr>
        </a:p>
      </dsp:txBody>
      <dsp:txXfrm>
        <a:off x="428845" y="3715009"/>
        <a:ext cx="5703078" cy="53275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6A0464-673E-48B6-B649-655E5A5704E5}">
      <dsp:nvSpPr>
        <dsp:cNvPr id="0" name=""/>
        <dsp:cNvSpPr/>
      </dsp:nvSpPr>
      <dsp:spPr>
        <a:xfrm>
          <a:off x="0" y="3441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917D8A-5C50-4D87-9B85-FAA76D4B2C1F}">
      <dsp:nvSpPr>
        <dsp:cNvPr id="0" name=""/>
        <dsp:cNvSpPr/>
      </dsp:nvSpPr>
      <dsp:spPr>
        <a:xfrm>
          <a:off x="400024" y="42853"/>
          <a:ext cx="5760720" cy="590400"/>
        </a:xfrm>
        <a:prstGeom prst="round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54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ÇIKARMA SIRASI</a:t>
          </a:r>
          <a:endParaRPr lang="tr-TR" sz="2000" kern="1200" dirty="0"/>
        </a:p>
      </dsp:txBody>
      <dsp:txXfrm>
        <a:off x="428845" y="71674"/>
        <a:ext cx="5703078" cy="532758"/>
      </dsp:txXfrm>
    </dsp:sp>
    <dsp:sp modelId="{D342B5B3-3BAF-4C62-A030-91AECDE08705}">
      <dsp:nvSpPr>
        <dsp:cNvPr id="0" name=""/>
        <dsp:cNvSpPr/>
      </dsp:nvSpPr>
      <dsp:spPr>
        <a:xfrm>
          <a:off x="0" y="12513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91F2F9-859E-4E21-B27F-5C515E6E0B6D}">
      <dsp:nvSpPr>
        <dsp:cNvPr id="0" name=""/>
        <dsp:cNvSpPr/>
      </dsp:nvSpPr>
      <dsp:spPr>
        <a:xfrm>
          <a:off x="411480" y="956181"/>
          <a:ext cx="5760720" cy="590400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54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rgbClr val="FF0000"/>
              </a:solidFill>
            </a:rPr>
            <a:t>E</a:t>
          </a:r>
          <a:r>
            <a:rPr lang="tr-TR" sz="2000" kern="1200" dirty="0" smtClean="0">
              <a:solidFill>
                <a:schemeClr val="tx1"/>
              </a:solidFill>
            </a:rPr>
            <a:t>ldiven </a:t>
          </a:r>
          <a:endParaRPr lang="tr-TR" sz="2000" kern="1200" dirty="0">
            <a:solidFill>
              <a:schemeClr val="tx1"/>
            </a:solidFill>
          </a:endParaRPr>
        </a:p>
      </dsp:txBody>
      <dsp:txXfrm>
        <a:off x="440301" y="985002"/>
        <a:ext cx="5703078" cy="532758"/>
      </dsp:txXfrm>
    </dsp:sp>
    <dsp:sp modelId="{7BB82D11-316A-4272-83D9-78C0B6E38D51}">
      <dsp:nvSpPr>
        <dsp:cNvPr id="0" name=""/>
        <dsp:cNvSpPr/>
      </dsp:nvSpPr>
      <dsp:spPr>
        <a:xfrm>
          <a:off x="0" y="21585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7276B2-A870-4B5D-ACEC-2FA513E98B2C}">
      <dsp:nvSpPr>
        <dsp:cNvPr id="0" name=""/>
        <dsp:cNvSpPr/>
      </dsp:nvSpPr>
      <dsp:spPr>
        <a:xfrm>
          <a:off x="411480" y="1863381"/>
          <a:ext cx="5760720" cy="590400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54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rgbClr val="FF0000"/>
              </a:solidFill>
            </a:rPr>
            <a:t>G</a:t>
          </a:r>
          <a:r>
            <a:rPr lang="tr-TR" sz="2000" kern="1200" dirty="0" smtClean="0">
              <a:solidFill>
                <a:schemeClr val="tx1"/>
              </a:solidFill>
            </a:rPr>
            <a:t>özlük –yüz koruyucu</a:t>
          </a:r>
          <a:endParaRPr lang="tr-TR" sz="2000" kern="1200" dirty="0">
            <a:solidFill>
              <a:schemeClr val="tx1"/>
            </a:solidFill>
          </a:endParaRPr>
        </a:p>
      </dsp:txBody>
      <dsp:txXfrm>
        <a:off x="440301" y="1892202"/>
        <a:ext cx="5703078" cy="532758"/>
      </dsp:txXfrm>
    </dsp:sp>
    <dsp:sp modelId="{0DAE6FB2-C590-4E7D-BD30-84EE68F67A71}">
      <dsp:nvSpPr>
        <dsp:cNvPr id="0" name=""/>
        <dsp:cNvSpPr/>
      </dsp:nvSpPr>
      <dsp:spPr>
        <a:xfrm>
          <a:off x="0" y="30657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D358CF-47D3-4F43-8A41-28AE1DD44FF8}">
      <dsp:nvSpPr>
        <dsp:cNvPr id="0" name=""/>
        <dsp:cNvSpPr/>
      </dsp:nvSpPr>
      <dsp:spPr>
        <a:xfrm>
          <a:off x="411480" y="2770581"/>
          <a:ext cx="5760720" cy="590400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54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rgbClr val="FF0000"/>
              </a:solidFill>
            </a:rPr>
            <a:t>Ö</a:t>
          </a:r>
          <a:r>
            <a:rPr lang="tr-TR" sz="2000" kern="1200" dirty="0" smtClean="0">
              <a:solidFill>
                <a:schemeClr val="tx1"/>
              </a:solidFill>
            </a:rPr>
            <a:t>nlük</a:t>
          </a:r>
          <a:r>
            <a:rPr lang="tr-TR" sz="2000" kern="1200" dirty="0" smtClean="0"/>
            <a:t> </a:t>
          </a:r>
          <a:endParaRPr lang="tr-TR" sz="2000" kern="1200" dirty="0"/>
        </a:p>
      </dsp:txBody>
      <dsp:txXfrm>
        <a:off x="440301" y="2799402"/>
        <a:ext cx="5703078" cy="532758"/>
      </dsp:txXfrm>
    </dsp:sp>
    <dsp:sp modelId="{A88A9C77-5FEE-43DB-B0E6-63514DB9C235}">
      <dsp:nvSpPr>
        <dsp:cNvPr id="0" name=""/>
        <dsp:cNvSpPr/>
      </dsp:nvSpPr>
      <dsp:spPr>
        <a:xfrm>
          <a:off x="0" y="39729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FF3870-6F75-4AFC-AD5D-CD01AD7837DC}">
      <dsp:nvSpPr>
        <dsp:cNvPr id="0" name=""/>
        <dsp:cNvSpPr/>
      </dsp:nvSpPr>
      <dsp:spPr>
        <a:xfrm>
          <a:off x="400024" y="3686188"/>
          <a:ext cx="5760720" cy="590400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63500" dist="50800" dir="5400000">
            <a:prstClr val="black">
              <a:alpha val="50000"/>
            </a:prstClr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solidFill>
                <a:srgbClr val="FF0000"/>
              </a:solidFill>
            </a:rPr>
            <a:t>M</a:t>
          </a:r>
          <a:r>
            <a:rPr lang="tr-TR" sz="2000" kern="1200" dirty="0" smtClean="0">
              <a:solidFill>
                <a:schemeClr val="tx1"/>
              </a:solidFill>
            </a:rPr>
            <a:t>aske</a:t>
          </a:r>
          <a:r>
            <a:rPr lang="tr-TR" sz="2000" kern="1200" dirty="0" smtClean="0"/>
            <a:t> </a:t>
          </a:r>
          <a:endParaRPr lang="tr-TR" sz="2000" kern="1200" dirty="0"/>
        </a:p>
      </dsp:txBody>
      <dsp:txXfrm>
        <a:off x="428845" y="3715009"/>
        <a:ext cx="5703078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#4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3F7D63-265C-4FEB-826C-AC79881F9CB8}" type="datetimeFigureOut">
              <a:rPr lang="en-US" smtClean="0"/>
              <a:t>1/13/2025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671A31-990F-4F6B-8397-9BD4BD4EB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356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71A31-990F-4F6B-8397-9BD4BD4EBC8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53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E757-E45C-419B-890E-8EC1C9AD3907}" type="datetimeFigureOut">
              <a:rPr lang="tr-TR" smtClean="0"/>
              <a:pPr/>
              <a:t>13.01.2025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8204-F3F6-4DB1-A5CA-65846D45CF8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2774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E757-E45C-419B-890E-8EC1C9AD3907}" type="datetimeFigureOut">
              <a:rPr lang="tr-TR" smtClean="0"/>
              <a:pPr/>
              <a:t>13.01.2025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8204-F3F6-4DB1-A5CA-65846D45CF8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2367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E757-E45C-419B-890E-8EC1C9AD3907}" type="datetimeFigureOut">
              <a:rPr lang="tr-TR" smtClean="0"/>
              <a:pPr/>
              <a:t>13.01.2025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8204-F3F6-4DB1-A5CA-65846D45CF8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2155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E757-E45C-419B-890E-8EC1C9AD3907}" type="datetimeFigureOut">
              <a:rPr lang="tr-TR" smtClean="0"/>
              <a:pPr/>
              <a:t>13.01.2025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8204-F3F6-4DB1-A5CA-65846D45CF8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054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E757-E45C-419B-890E-8EC1C9AD3907}" type="datetimeFigureOut">
              <a:rPr lang="tr-TR" smtClean="0"/>
              <a:pPr/>
              <a:t>13.01.2025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8204-F3F6-4DB1-A5CA-65846D45CF8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6587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E757-E45C-419B-890E-8EC1C9AD3907}" type="datetimeFigureOut">
              <a:rPr lang="tr-TR" smtClean="0"/>
              <a:pPr/>
              <a:t>13.01.2025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8204-F3F6-4DB1-A5CA-65846D45CF8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8598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E757-E45C-419B-890E-8EC1C9AD3907}" type="datetimeFigureOut">
              <a:rPr lang="tr-TR" smtClean="0"/>
              <a:pPr/>
              <a:t>13.01.2025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8204-F3F6-4DB1-A5CA-65846D45CF8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9493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E757-E45C-419B-890E-8EC1C9AD3907}" type="datetimeFigureOut">
              <a:rPr lang="tr-TR" smtClean="0"/>
              <a:pPr/>
              <a:t>13.01.2025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8204-F3F6-4DB1-A5CA-65846D45CF8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1968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E757-E45C-419B-890E-8EC1C9AD3907}" type="datetimeFigureOut">
              <a:rPr lang="tr-TR" smtClean="0"/>
              <a:pPr/>
              <a:t>13.01.2025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8204-F3F6-4DB1-A5CA-65846D45CF8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4903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E757-E45C-419B-890E-8EC1C9AD3907}" type="datetimeFigureOut">
              <a:rPr lang="tr-TR" smtClean="0"/>
              <a:pPr/>
              <a:t>13.01.2025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8204-F3F6-4DB1-A5CA-65846D45CF8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6563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8E757-E45C-419B-890E-8EC1C9AD3907}" type="datetimeFigureOut">
              <a:rPr lang="tr-TR" smtClean="0"/>
              <a:pPr/>
              <a:t>13.01.2025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8204-F3F6-4DB1-A5CA-65846D45CF8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532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8E757-E45C-419B-890E-8EC1C9AD3907}" type="datetimeFigureOut">
              <a:rPr lang="tr-TR" smtClean="0"/>
              <a:pPr/>
              <a:t>13.01.2025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98204-F3F6-4DB1-A5CA-65846D45CF8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018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f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f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11560" y="1598549"/>
            <a:ext cx="7272808" cy="2492848"/>
          </a:xfrm>
        </p:spPr>
        <p:txBody>
          <a:bodyPr/>
          <a:lstStyle/>
          <a:p>
            <a:pPr algn="ctr"/>
            <a:r>
              <a:rPr lang="tr-TR" dirty="0" smtClean="0"/>
              <a:t>STANDART ÖNLEMLER VE İZOLASYON KURALLARI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23528" y="4077072"/>
            <a:ext cx="7776864" cy="17526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YAKINDOĞU ÜNİVERSİTESİ HASTANESİ   ENFEKSİYON KONTROL </a:t>
            </a:r>
            <a:r>
              <a:rPr lang="tr-TR" b="1" dirty="0" smtClean="0">
                <a:solidFill>
                  <a:schemeClr val="tx1"/>
                </a:solidFill>
              </a:rPr>
              <a:t>HEMŞİRESİ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IŞILAY BOYACIOĞLU</a:t>
            </a:r>
            <a:endParaRPr lang="tr-TR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C:\Users\NEUHISQ1\Desktop\NEU Hospital Logo (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6216" y="1340768"/>
            <a:ext cx="2304256" cy="576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b="1" dirty="0" smtClean="0"/>
              <a:t>STANDART ÖNLEMLERİ HANGİ DURUMLARDA ALIYORUZ ?</a:t>
            </a:r>
            <a:endParaRPr lang="tr-TR" sz="2400" b="1" dirty="0"/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STANDART ÖNLEMLER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EL HİJYENİ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STANDART ÖNLEMLER</a:t>
            </a:r>
            <a:endParaRPr lang="tr-TR" dirty="0"/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003019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STANDART ÖNLEMLER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STANDART ÖNLEMLER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STANDART ÖNLEMLER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7239000" cy="4970952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tr-TR" b="1" dirty="0" smtClean="0"/>
              <a:t>Hasta bakım malzemeleri</a:t>
            </a:r>
            <a:r>
              <a:rPr lang="tr-TR" dirty="0" smtClean="0"/>
              <a:t>; </a:t>
            </a:r>
            <a:r>
              <a:rPr lang="en-US" dirty="0" err="1" smtClean="0"/>
              <a:t>Kan</a:t>
            </a:r>
            <a:r>
              <a:rPr lang="en-US" dirty="0"/>
              <a:t>, </a:t>
            </a:r>
            <a:r>
              <a:rPr lang="en-US" dirty="0" err="1"/>
              <a:t>vücut</a:t>
            </a:r>
            <a:r>
              <a:rPr lang="en-US" dirty="0"/>
              <a:t> </a:t>
            </a:r>
            <a:r>
              <a:rPr lang="en-US" dirty="0" err="1"/>
              <a:t>sıvıları</a:t>
            </a:r>
            <a:r>
              <a:rPr lang="en-US" dirty="0"/>
              <a:t>, </a:t>
            </a:r>
            <a:r>
              <a:rPr lang="en-US" dirty="0" err="1"/>
              <a:t>salgılar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çıkartılar</a:t>
            </a:r>
            <a:r>
              <a:rPr lang="en-US" dirty="0"/>
              <a:t>, </a:t>
            </a:r>
            <a:r>
              <a:rPr lang="en-US" dirty="0" err="1"/>
              <a:t>kontamine</a:t>
            </a:r>
            <a:r>
              <a:rPr lang="en-US" dirty="0"/>
              <a:t> </a:t>
            </a:r>
            <a:r>
              <a:rPr lang="en-US" dirty="0" err="1"/>
              <a:t>eşyalar</a:t>
            </a:r>
            <a:r>
              <a:rPr lang="en-US" dirty="0"/>
              <a:t>, </a:t>
            </a:r>
            <a:r>
              <a:rPr lang="en-US" dirty="0" err="1"/>
              <a:t>mukozalar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deriye</a:t>
            </a:r>
            <a:r>
              <a:rPr lang="en-US" dirty="0"/>
              <a:t> </a:t>
            </a:r>
            <a:r>
              <a:rPr lang="en-US" dirty="0" err="1"/>
              <a:t>dokunmadan</a:t>
            </a:r>
            <a:r>
              <a:rPr lang="en-US" dirty="0"/>
              <a:t>, </a:t>
            </a:r>
            <a:r>
              <a:rPr lang="en-US" dirty="0" err="1"/>
              <a:t>giysiler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malzemeler</a:t>
            </a:r>
            <a:r>
              <a:rPr lang="en-US" dirty="0"/>
              <a:t>,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hastalar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çevre</a:t>
            </a:r>
            <a:r>
              <a:rPr lang="en-US" dirty="0"/>
              <a:t> </a:t>
            </a:r>
            <a:r>
              <a:rPr lang="en-US" dirty="0" err="1"/>
              <a:t>kontamine</a:t>
            </a:r>
            <a:r>
              <a:rPr lang="en-US" dirty="0"/>
              <a:t> </a:t>
            </a:r>
            <a:r>
              <a:rPr lang="en-US" dirty="0" err="1" smtClean="0"/>
              <a:t>edilmeden</a:t>
            </a:r>
            <a:r>
              <a:rPr lang="tr-TR" dirty="0" smtClean="0"/>
              <a:t> </a:t>
            </a:r>
            <a:r>
              <a:rPr lang="en-US" dirty="0" err="1" smtClean="0"/>
              <a:t>uzaklaştırılmalıdır</a:t>
            </a:r>
            <a:r>
              <a:rPr lang="en-US" dirty="0" smtClean="0"/>
              <a:t> </a:t>
            </a:r>
            <a:r>
              <a:rPr lang="tr-TR" dirty="0" smtClean="0"/>
              <a:t>.</a:t>
            </a:r>
            <a:endParaRPr lang="tr-TR" dirty="0"/>
          </a:p>
          <a:p>
            <a:pPr>
              <a:buFont typeface="Wingdings" pitchFamily="2" charset="2"/>
              <a:buChar char="v"/>
            </a:pPr>
            <a:r>
              <a:rPr lang="tr-TR" dirty="0" smtClean="0"/>
              <a:t>Tek </a:t>
            </a:r>
            <a:r>
              <a:rPr lang="en-US" dirty="0" err="1" smtClean="0"/>
              <a:t>kullanımlık</a:t>
            </a:r>
            <a:r>
              <a:rPr lang="en-US" dirty="0" smtClean="0"/>
              <a:t> </a:t>
            </a:r>
            <a:r>
              <a:rPr lang="en-US" dirty="0" err="1"/>
              <a:t>malzemeler</a:t>
            </a:r>
            <a:r>
              <a:rPr lang="en-US" dirty="0"/>
              <a:t> </a:t>
            </a:r>
            <a:r>
              <a:rPr lang="en-US" dirty="0" err="1"/>
              <a:t>hemen</a:t>
            </a:r>
            <a:r>
              <a:rPr lang="en-US" dirty="0"/>
              <a:t> </a:t>
            </a:r>
            <a:r>
              <a:rPr lang="en-US" dirty="0" err="1"/>
              <a:t>atılmalı</a:t>
            </a:r>
            <a:r>
              <a:rPr lang="en-US" dirty="0"/>
              <a:t>, </a:t>
            </a:r>
            <a:r>
              <a:rPr lang="en-US" dirty="0" err="1"/>
              <a:t>tekrar</a:t>
            </a:r>
            <a:r>
              <a:rPr lang="en-US" dirty="0"/>
              <a:t> </a:t>
            </a:r>
            <a:r>
              <a:rPr lang="en-US" dirty="0" err="1"/>
              <a:t>kullanılacak</a:t>
            </a:r>
            <a:r>
              <a:rPr lang="en-US" dirty="0"/>
              <a:t> </a:t>
            </a:r>
            <a:r>
              <a:rPr lang="en-US" dirty="0" err="1"/>
              <a:t>olanlar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yöntemlerle</a:t>
            </a:r>
            <a:r>
              <a:rPr lang="en-US" dirty="0"/>
              <a:t> </a:t>
            </a:r>
            <a:r>
              <a:rPr lang="en-US" dirty="0" err="1"/>
              <a:t>steril</a:t>
            </a:r>
            <a:r>
              <a:rPr lang="en-US" dirty="0"/>
              <a:t>/</a:t>
            </a:r>
            <a:r>
              <a:rPr lang="en-US" dirty="0" err="1"/>
              <a:t>dezenfekte</a:t>
            </a:r>
            <a:r>
              <a:rPr lang="en-US" dirty="0"/>
              <a:t> </a:t>
            </a:r>
            <a:r>
              <a:rPr lang="en-US" dirty="0" err="1"/>
              <a:t>edilmelidir</a:t>
            </a:r>
            <a:r>
              <a:rPr lang="en-US" dirty="0"/>
              <a:t> </a:t>
            </a:r>
            <a:r>
              <a:rPr lang="tr-TR" dirty="0" smtClean="0"/>
              <a:t>.</a:t>
            </a:r>
          </a:p>
          <a:p>
            <a:pPr>
              <a:buFont typeface="Wingdings" pitchFamily="2" charset="2"/>
              <a:buChar char="v"/>
            </a:pPr>
            <a:r>
              <a:rPr lang="en-US" dirty="0" err="1"/>
              <a:t>Yatak</a:t>
            </a:r>
            <a:r>
              <a:rPr lang="en-US" dirty="0"/>
              <a:t> </a:t>
            </a:r>
            <a:r>
              <a:rPr lang="en-US" dirty="0" err="1"/>
              <a:t>çarşafları</a:t>
            </a:r>
            <a:r>
              <a:rPr lang="en-US" dirty="0"/>
              <a:t> </a:t>
            </a:r>
            <a:r>
              <a:rPr lang="tr-TR" dirty="0"/>
              <a:t>ç</a:t>
            </a:r>
            <a:r>
              <a:rPr lang="en-US" dirty="0" err="1" smtClean="0"/>
              <a:t>evreyi</a:t>
            </a:r>
            <a:r>
              <a:rPr lang="en-US" dirty="0" smtClean="0"/>
              <a:t> </a:t>
            </a:r>
            <a:r>
              <a:rPr lang="en-US" dirty="0" err="1"/>
              <a:t>kontamine</a:t>
            </a:r>
            <a:r>
              <a:rPr lang="en-US" dirty="0"/>
              <a:t> </a:t>
            </a:r>
            <a:r>
              <a:rPr lang="en-US" dirty="0" err="1"/>
              <a:t>etmeden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çamaşırhaneye</a:t>
            </a:r>
            <a:r>
              <a:rPr lang="en-US" dirty="0"/>
              <a:t> </a:t>
            </a:r>
            <a:r>
              <a:rPr lang="en-US" dirty="0" err="1" smtClean="0"/>
              <a:t>gönderilmelidi</a:t>
            </a:r>
            <a:r>
              <a:rPr lang="tr-TR" dirty="0" smtClean="0"/>
              <a:t>r.</a:t>
            </a:r>
          </a:p>
          <a:p>
            <a:pPr marL="0" indent="0"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0"/>
            <a:ext cx="5256583" cy="6858000"/>
          </a:xfrm>
        </p:spPr>
      </p:pic>
    </p:spTree>
    <p:extLst>
      <p:ext uri="{BB962C8B-B14F-4D97-AF65-F5344CB8AC3E}">
        <p14:creationId xmlns:p14="http://schemas.microsoft.com/office/powerpoint/2010/main" val="70873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KORUYUCU EKİPMAN UYGUN KULLANIMI</a:t>
            </a:r>
            <a:endParaRPr lang="tr-TR" dirty="0"/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0" y="764703"/>
            <a:ext cx="8233567" cy="48094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içerik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Enfeksiyon Zinciri 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Standart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Önlemler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Ve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İzolasyon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Yöntemlerinde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Amaç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İzolasyon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Önlemleri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Nelerdir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 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Standart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Önlemler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Güvenli Enjeksiyon Uygulamaları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Koruyucu Ekipman Uygun Kullanımı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Koruyucu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Ekipman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Kullanımı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err="1">
                <a:latin typeface="Arial" pitchFamily="34" charset="0"/>
                <a:cs typeface="Arial" pitchFamily="34" charset="0"/>
              </a:rPr>
              <a:t>Bulaşma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Yoluna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Yönelik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Önlemler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/>
            </a:r>
            <a:br>
              <a:rPr lang="tr-TR" dirty="0" smtClean="0">
                <a:latin typeface="Arial" pitchFamily="34" charset="0"/>
                <a:cs typeface="Arial" pitchFamily="34" charset="0"/>
              </a:rPr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en-US" sz="1800" dirty="0" err="1"/>
              <a:t>CDC’nin</a:t>
            </a:r>
            <a:r>
              <a:rPr lang="en-US" sz="1800" dirty="0"/>
              <a:t> </a:t>
            </a:r>
            <a:r>
              <a:rPr lang="en-US" sz="1800" dirty="0" err="1"/>
              <a:t>izolasyon</a:t>
            </a:r>
            <a:r>
              <a:rPr lang="en-US" sz="1800" dirty="0"/>
              <a:t> </a:t>
            </a:r>
            <a:r>
              <a:rPr lang="en-US" sz="1800" dirty="0" err="1"/>
              <a:t>önlemleri</a:t>
            </a:r>
            <a:r>
              <a:rPr lang="en-US" sz="1800" dirty="0"/>
              <a:t> </a:t>
            </a:r>
            <a:r>
              <a:rPr lang="en-US" sz="1800" dirty="0" err="1"/>
              <a:t>konusundaki</a:t>
            </a:r>
            <a:r>
              <a:rPr lang="en-US" sz="1800" dirty="0"/>
              <a:t> son </a:t>
            </a:r>
            <a:r>
              <a:rPr lang="en-US" sz="1800" dirty="0" err="1"/>
              <a:t>kılavuzu</a:t>
            </a:r>
            <a:r>
              <a:rPr lang="en-US" sz="1800" dirty="0"/>
              <a:t> </a:t>
            </a:r>
            <a:r>
              <a:rPr lang="en-US" sz="1800" dirty="0" smtClean="0"/>
              <a:t>2007</a:t>
            </a:r>
            <a:r>
              <a:rPr lang="tr-TR" sz="1800" dirty="0" smtClean="0"/>
              <a:t> </a:t>
            </a:r>
            <a:r>
              <a:rPr lang="en-US" sz="1800" dirty="0" err="1" smtClean="0"/>
              <a:t>yılında</a:t>
            </a:r>
            <a:r>
              <a:rPr lang="en-US" sz="1800" dirty="0" smtClean="0"/>
              <a:t> </a:t>
            </a:r>
            <a:r>
              <a:rPr lang="en-US" sz="1800" dirty="0" err="1"/>
              <a:t>yayınlanmıştır</a:t>
            </a:r>
            <a:r>
              <a:rPr lang="en-US" sz="1800" dirty="0"/>
              <a:t> </a:t>
            </a:r>
            <a:r>
              <a:rPr lang="tr-TR" sz="1800" dirty="0" smtClean="0"/>
              <a:t>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77955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KORUYUCU EKİPMAN UYGUN KULLANIMI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301210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46920" y="476672"/>
            <a:ext cx="7242048" cy="1143000"/>
          </a:xfrm>
        </p:spPr>
        <p:txBody>
          <a:bodyPr>
            <a:normAutofit fontScale="90000"/>
          </a:bodyPr>
          <a:lstStyle/>
          <a:p>
            <a:r>
              <a:rPr lang="tr-TR" sz="2400" cap="none" dirty="0" smtClean="0"/>
              <a:t/>
            </a:r>
            <a:br>
              <a:rPr lang="tr-TR" sz="2400" cap="none" dirty="0" smtClean="0"/>
            </a:br>
            <a:r>
              <a:rPr lang="tr-TR" sz="2400" cap="none" dirty="0"/>
              <a:t/>
            </a:r>
            <a:br>
              <a:rPr lang="tr-TR" sz="2400" cap="none" dirty="0"/>
            </a:br>
            <a:r>
              <a:rPr lang="tr-TR" sz="2400" cap="none" dirty="0" smtClean="0"/>
              <a:t/>
            </a:r>
            <a:br>
              <a:rPr lang="tr-TR" sz="2400" cap="none" dirty="0" smtClean="0"/>
            </a:br>
            <a:r>
              <a:rPr lang="tr-TR" sz="2400" cap="none" dirty="0" smtClean="0"/>
              <a:t/>
            </a:r>
            <a:br>
              <a:rPr lang="tr-TR" sz="2400" cap="none" dirty="0" smtClean="0"/>
            </a:br>
            <a:r>
              <a:rPr lang="tr-TR" sz="4400" cap="none" dirty="0" smtClean="0"/>
              <a:t>               ÖNLÜK</a:t>
            </a:r>
            <a:r>
              <a:rPr lang="tr-TR" sz="2400" cap="none" dirty="0"/>
              <a:t/>
            </a:r>
            <a:br>
              <a:rPr lang="tr-TR" sz="2400" cap="none" dirty="0"/>
            </a:br>
            <a:r>
              <a:rPr lang="tr-TR" sz="2400" cap="none" dirty="0" smtClean="0"/>
              <a:t>GİYERKEN                                    ÇIKARILIRKEN</a:t>
            </a:r>
            <a:br>
              <a:rPr lang="tr-TR" sz="2400" cap="none" dirty="0" smtClean="0"/>
            </a:br>
            <a:endParaRPr lang="tr-TR" sz="2400" cap="none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4038600" cy="4713387"/>
          </a:xfrm>
        </p:spPr>
        <p:txBody>
          <a:bodyPr>
            <a:normAutofit/>
          </a:bodyPr>
          <a:lstStyle/>
          <a:p>
            <a:endParaRPr lang="tr-TR" sz="2000" dirty="0" smtClean="0"/>
          </a:p>
          <a:p>
            <a:endParaRPr lang="tr-TR" sz="2000" dirty="0"/>
          </a:p>
          <a:p>
            <a:r>
              <a:rPr lang="tr-TR" sz="2000" dirty="0" smtClean="0"/>
              <a:t>Önlük </a:t>
            </a:r>
            <a:r>
              <a:rPr lang="tr-TR" sz="2000" dirty="0" smtClean="0"/>
              <a:t>malzemesi uygulanacak işlemlere göre seçilmeli</a:t>
            </a:r>
          </a:p>
          <a:p>
            <a:r>
              <a:rPr lang="tr-TR" sz="2000" dirty="0" smtClean="0"/>
              <a:t>Uygun tip ve boyut seçilmeli</a:t>
            </a:r>
          </a:p>
          <a:p>
            <a:r>
              <a:rPr lang="tr-TR" sz="2000" dirty="0" smtClean="0"/>
              <a:t>Arkadan bağlanmalı</a:t>
            </a:r>
          </a:p>
          <a:p>
            <a:r>
              <a:rPr lang="tr-TR" sz="2000" dirty="0" smtClean="0"/>
              <a:t>Eğer çok küçük ise iki tane önlük giyilmeli</a:t>
            </a:r>
          </a:p>
          <a:p>
            <a:pPr lvl="1"/>
            <a:r>
              <a:rPr lang="tr-TR" sz="2000" dirty="0" smtClean="0"/>
              <a:t>Biri önden </a:t>
            </a:r>
          </a:p>
          <a:p>
            <a:pPr lvl="1"/>
            <a:r>
              <a:rPr lang="tr-TR" sz="2000" dirty="0" smtClean="0"/>
              <a:t>Biri arkadan</a:t>
            </a:r>
            <a:endParaRPr lang="tr-TR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tr-TR" sz="2000" dirty="0" smtClean="0"/>
          </a:p>
          <a:p>
            <a:endParaRPr lang="tr-TR" sz="2000" dirty="0" smtClean="0"/>
          </a:p>
          <a:p>
            <a:r>
              <a:rPr lang="tr-TR" sz="2000" dirty="0" smtClean="0"/>
              <a:t>Omuz </a:t>
            </a:r>
            <a:r>
              <a:rPr lang="tr-TR" sz="2000" dirty="0"/>
              <a:t>kısımlarından tutulur</a:t>
            </a:r>
          </a:p>
          <a:p>
            <a:r>
              <a:rPr lang="tr-TR" sz="2000" dirty="0"/>
              <a:t>Kontamine dış yüz içe doğru çevrilir</a:t>
            </a:r>
          </a:p>
          <a:p>
            <a:r>
              <a:rPr lang="tr-TR" sz="2000" dirty="0"/>
              <a:t>Yuvarlayarak katlanır</a:t>
            </a:r>
          </a:p>
          <a:p>
            <a:r>
              <a:rPr lang="tr-TR" sz="2000" dirty="0"/>
              <a:t>Çıkarıldığında sadece temiz taraf görünmelidir</a:t>
            </a:r>
          </a:p>
          <a:p>
            <a:endParaRPr lang="en-US" dirty="0"/>
          </a:p>
        </p:txBody>
      </p:sp>
      <p:pic>
        <p:nvPicPr>
          <p:cNvPr id="1026" name="Picture 2" descr="C:\Users\enfeksiyon\Desktop\el hijyni\images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800" y="4869160"/>
            <a:ext cx="1296144" cy="1427050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448360"/>
            <a:ext cx="3672408" cy="1847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                 Maske</a:t>
            </a:r>
            <a:r>
              <a:rPr lang="tr-TR" dirty="0"/>
              <a:t/>
            </a:r>
            <a:br>
              <a:rPr lang="tr-TR" dirty="0"/>
            </a:br>
            <a:r>
              <a:rPr lang="tr-TR" sz="2800" cap="none" dirty="0" smtClean="0"/>
              <a:t>TAKILIRKEN                   ÇIKARIRKEN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Burnu ağzı ve çeneyi tamamen içine almalıdır</a:t>
            </a:r>
          </a:p>
          <a:p>
            <a:r>
              <a:rPr lang="tr-TR" sz="2000" dirty="0" smtClean="0"/>
              <a:t>Yüze uygunluk tam olmalıdır</a:t>
            </a:r>
          </a:p>
          <a:p>
            <a:r>
              <a:rPr lang="en-US" sz="2000" dirty="0" err="1"/>
              <a:t>Maske</a:t>
            </a:r>
            <a:r>
              <a:rPr lang="en-US" sz="2000" dirty="0"/>
              <a:t> </a:t>
            </a:r>
            <a:r>
              <a:rPr lang="en-US" sz="2000" dirty="0" err="1"/>
              <a:t>takıldıktan</a:t>
            </a:r>
            <a:r>
              <a:rPr lang="en-US" sz="2000" dirty="0"/>
              <a:t> </a:t>
            </a:r>
            <a:r>
              <a:rPr lang="en-US" sz="2000" dirty="0" err="1" smtClean="0"/>
              <a:t>sonra</a:t>
            </a:r>
            <a:r>
              <a:rPr lang="tr-TR" sz="2000" dirty="0" smtClean="0"/>
              <a:t> </a:t>
            </a:r>
            <a:r>
              <a:rPr lang="tr-TR" sz="2000" dirty="0"/>
              <a:t>t</a:t>
            </a:r>
            <a:r>
              <a:rPr lang="en-US" sz="2000" dirty="0" err="1" smtClean="0"/>
              <a:t>ükrük</a:t>
            </a:r>
            <a:r>
              <a:rPr lang="en-US" sz="2000" dirty="0" smtClean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sekresyonlarla</a:t>
            </a:r>
            <a:r>
              <a:rPr lang="en-US" sz="2000" dirty="0"/>
              <a:t> </a:t>
            </a:r>
            <a:r>
              <a:rPr lang="en-US" sz="2000" dirty="0" err="1"/>
              <a:t>ıslandığı</a:t>
            </a:r>
            <a:r>
              <a:rPr lang="en-US" sz="2000" dirty="0"/>
              <a:t> </a:t>
            </a:r>
            <a:r>
              <a:rPr lang="en-US" sz="2000" dirty="0" err="1"/>
              <a:t>zaman</a:t>
            </a:r>
            <a:r>
              <a:rPr lang="en-US" sz="2000" dirty="0"/>
              <a:t> </a:t>
            </a:r>
            <a:r>
              <a:rPr lang="en-US" sz="2000" dirty="0" err="1" smtClean="0"/>
              <a:t>değiştirilmeli</a:t>
            </a:r>
            <a:r>
              <a:rPr lang="tr-TR" sz="2000" dirty="0" smtClean="0"/>
              <a:t> ,t</a:t>
            </a:r>
            <a:r>
              <a:rPr lang="en-US" sz="2000" dirty="0" err="1" smtClean="0"/>
              <a:t>ekrar</a:t>
            </a:r>
            <a:r>
              <a:rPr lang="en-US" sz="2000" dirty="0" smtClean="0"/>
              <a:t> </a:t>
            </a:r>
            <a:r>
              <a:rPr lang="en-US" sz="2000" dirty="0" err="1"/>
              <a:t>kullanılmamalı</a:t>
            </a:r>
            <a:r>
              <a:rPr lang="en-US" sz="2000" dirty="0"/>
              <a:t> </a:t>
            </a:r>
            <a:r>
              <a:rPr lang="tr-TR" sz="2000" dirty="0" smtClean="0"/>
              <a:t>,o</a:t>
            </a:r>
            <a:r>
              <a:rPr lang="en-US" sz="2000" dirty="0" err="1" smtClean="0"/>
              <a:t>rtak</a:t>
            </a:r>
            <a:r>
              <a:rPr lang="en-US" sz="2000" dirty="0" smtClean="0"/>
              <a:t> </a:t>
            </a:r>
            <a:r>
              <a:rPr lang="tr-TR" sz="2000" dirty="0" smtClean="0"/>
              <a:t>ol</a:t>
            </a:r>
            <a:r>
              <a:rPr lang="en-US" sz="2000" dirty="0" err="1" smtClean="0"/>
              <a:t>mamalı</a:t>
            </a:r>
            <a:r>
              <a:rPr lang="tr-TR" sz="2000" dirty="0" smtClean="0"/>
              <a:t>dır .</a:t>
            </a:r>
            <a:endParaRPr lang="tr-TR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Maske bağları(önce alttaki)çözülür</a:t>
            </a:r>
          </a:p>
          <a:p>
            <a:r>
              <a:rPr lang="tr-TR" sz="2000" dirty="0"/>
              <a:t>Maskenin önyüzü kontamine olduğu için elle temas etmemelidir</a:t>
            </a:r>
          </a:p>
          <a:p>
            <a:r>
              <a:rPr lang="tr-TR" sz="2000" dirty="0"/>
              <a:t>Bağlardan tutularak atılır</a:t>
            </a:r>
          </a:p>
          <a:p>
            <a:endParaRPr lang="en-US" dirty="0"/>
          </a:p>
        </p:txBody>
      </p:sp>
      <p:pic>
        <p:nvPicPr>
          <p:cNvPr id="2050" name="Picture 2" descr="C:\Users\enfeksiyon\Desktop\el hijyni\images (1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672" y="4859140"/>
            <a:ext cx="2664296" cy="1969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725144"/>
            <a:ext cx="3347864" cy="18526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     Gözlük Yüz koruyucu</a:t>
            </a:r>
            <a:br>
              <a:rPr lang="tr-TR" dirty="0" smtClean="0"/>
            </a:br>
            <a:r>
              <a:rPr lang="tr-TR" dirty="0" smtClean="0"/>
              <a:t> </a:t>
            </a:r>
            <a:r>
              <a:rPr lang="tr-TR" sz="3100" cap="none" dirty="0" smtClean="0">
                <a:latin typeface="Arial" pitchFamily="34" charset="0"/>
                <a:cs typeface="Arial" pitchFamily="34" charset="0"/>
              </a:rPr>
              <a:t>GİYİLMESİ                  ÇIKARTILMASI</a:t>
            </a:r>
            <a:endParaRPr lang="tr-TR" sz="3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Gözleri ve yüzü tam olarak kapatmalı</a:t>
            </a:r>
          </a:p>
          <a:p>
            <a:r>
              <a:rPr lang="tr-TR" sz="2000" dirty="0" smtClean="0"/>
              <a:t>Yüze uygunluk tam olmalı</a:t>
            </a:r>
          </a:p>
          <a:p>
            <a:r>
              <a:rPr lang="tr-TR" sz="2000" dirty="0" smtClean="0"/>
              <a:t>Yüze oturmalı ancak sıkmamalıdır</a:t>
            </a:r>
            <a:endParaRPr lang="tr-TR" sz="20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772816"/>
            <a:ext cx="3960440" cy="19554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enfeksiyon\Desktop\el hijyni\images (1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3568" y="3501008"/>
            <a:ext cx="2266950" cy="2019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Eldiven Giyilirken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Eldivenler en son giyilmeli</a:t>
            </a:r>
          </a:p>
          <a:p>
            <a:r>
              <a:rPr lang="tr-TR" dirty="0" smtClean="0"/>
              <a:t>Doğru tip ve boyutta seçilmeli</a:t>
            </a:r>
          </a:p>
          <a:p>
            <a:r>
              <a:rPr lang="tr-TR" dirty="0" smtClean="0"/>
              <a:t>Eldiven giymeden önce eller yıkanmalı veya el dezenfektanı ile ovalanmalı</a:t>
            </a:r>
          </a:p>
          <a:p>
            <a:r>
              <a:rPr lang="tr-TR" dirty="0" smtClean="0"/>
              <a:t>Önlüğün kol manşetleri üzerine çıkarılmalı</a:t>
            </a:r>
            <a:endParaRPr lang="tr-TR" dirty="0"/>
          </a:p>
        </p:txBody>
      </p:sp>
      <p:pic>
        <p:nvPicPr>
          <p:cNvPr id="4098" name="Picture 2" descr="C:\Users\enfeksiyon\Desktop\el hijyni\images (1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250"/>
            <a:ext cx="1781175" cy="2571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Eldiven</a:t>
            </a:r>
            <a:r>
              <a:rPr lang="en-US" dirty="0"/>
              <a:t> </a:t>
            </a:r>
            <a:r>
              <a:rPr lang="en-US" dirty="0" err="1"/>
              <a:t>giyildikten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Temizden</a:t>
            </a:r>
            <a:r>
              <a:rPr lang="en-US" dirty="0"/>
              <a:t> </a:t>
            </a:r>
            <a:r>
              <a:rPr lang="en-US" dirty="0" err="1"/>
              <a:t>kirliye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çalışılmalı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err="1" smtClean="0"/>
              <a:t>Eldiven</a:t>
            </a:r>
            <a:r>
              <a:rPr lang="en-US" dirty="0" smtClean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çalışırken</a:t>
            </a:r>
            <a:r>
              <a:rPr lang="en-US" dirty="0"/>
              <a:t> </a:t>
            </a:r>
            <a:r>
              <a:rPr lang="en-US" dirty="0" err="1"/>
              <a:t>kendine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çevreye</a:t>
            </a:r>
            <a:r>
              <a:rPr lang="en-US" dirty="0"/>
              <a:t> </a:t>
            </a:r>
            <a:r>
              <a:rPr lang="en-US" dirty="0" err="1"/>
              <a:t>kontamine</a:t>
            </a:r>
            <a:r>
              <a:rPr lang="en-US" dirty="0"/>
              <a:t> </a:t>
            </a:r>
            <a:r>
              <a:rPr lang="en-US" dirty="0" err="1"/>
              <a:t>temas</a:t>
            </a:r>
            <a:r>
              <a:rPr lang="en-US" dirty="0"/>
              <a:t> </a:t>
            </a:r>
            <a:r>
              <a:rPr lang="en-US" dirty="0" err="1"/>
              <a:t>sınırlanmalı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err="1" smtClean="0"/>
              <a:t>Eldivenler</a:t>
            </a:r>
            <a:r>
              <a:rPr lang="en-US" dirty="0" smtClean="0"/>
              <a:t> </a:t>
            </a:r>
            <a:r>
              <a:rPr lang="en-US" dirty="0" err="1"/>
              <a:t>tekrar</a:t>
            </a:r>
            <a:r>
              <a:rPr lang="en-US" dirty="0"/>
              <a:t> </a:t>
            </a:r>
            <a:r>
              <a:rPr lang="en-US" dirty="0" err="1"/>
              <a:t>kullanılmamalı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err="1" smtClean="0"/>
              <a:t>Eldiven</a:t>
            </a:r>
            <a:r>
              <a:rPr lang="en-US" dirty="0" smtClean="0"/>
              <a:t> </a:t>
            </a:r>
            <a:r>
              <a:rPr lang="en-US" dirty="0" err="1"/>
              <a:t>çıkartıldıktan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el </a:t>
            </a:r>
            <a:r>
              <a:rPr lang="en-US" dirty="0" err="1"/>
              <a:t>hijyeni</a:t>
            </a:r>
            <a:r>
              <a:rPr lang="en-US" dirty="0"/>
              <a:t> </a:t>
            </a:r>
            <a:r>
              <a:rPr lang="en-US" dirty="0" err="1"/>
              <a:t>sağlanmalı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ELDİVEN </a:t>
            </a:r>
            <a:r>
              <a:rPr lang="en-US" dirty="0">
                <a:solidFill>
                  <a:srgbClr val="FF0000"/>
                </a:solidFill>
              </a:rPr>
              <a:t>ÜZERİNE EL DEZENFEKTANI UYGULANMAMALI VEYA ELDİVENLİ ELLER YIKANMAMALIDIR </a:t>
            </a:r>
          </a:p>
        </p:txBody>
      </p:sp>
    </p:spTree>
    <p:extLst>
      <p:ext uri="{BB962C8B-B14F-4D97-AF65-F5344CB8AC3E}">
        <p14:creationId xmlns:p14="http://schemas.microsoft.com/office/powerpoint/2010/main" val="344071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cap="none" dirty="0" smtClean="0"/>
              <a:t>ELDİVEN ÇIKARTILIRKEN</a:t>
            </a:r>
            <a:endParaRPr lang="tr-TR" cap="none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Elin üzerinden </a:t>
            </a:r>
            <a:r>
              <a:rPr lang="tr-TR" sz="2400" dirty="0" err="1" smtClean="0"/>
              <a:t>sıyırılarak</a:t>
            </a:r>
            <a:r>
              <a:rPr lang="tr-TR" sz="2400" dirty="0" smtClean="0"/>
              <a:t> içi dışına çevrilir</a:t>
            </a:r>
          </a:p>
          <a:p>
            <a:r>
              <a:rPr lang="tr-TR" sz="2400" dirty="0" smtClean="0"/>
              <a:t>Diğer eldivenli el ile tutulur</a:t>
            </a:r>
          </a:p>
          <a:p>
            <a:r>
              <a:rPr lang="tr-TR" sz="2400" dirty="0" smtClean="0"/>
              <a:t>Eldivensiz parmakla bilekten diğer eldiven sıyrılır</a:t>
            </a:r>
          </a:p>
          <a:p>
            <a:r>
              <a:rPr lang="tr-TR" sz="2400" dirty="0" smtClean="0"/>
              <a:t>İçi dışına çevrilerek her iki eldivenden oluşan küçük bir torba şeklinde atılır</a:t>
            </a:r>
            <a:endParaRPr lang="tr-TR" sz="2400" dirty="0"/>
          </a:p>
        </p:txBody>
      </p:sp>
      <p:pic>
        <p:nvPicPr>
          <p:cNvPr id="5122" name="Picture 2" descr="C:\Users\enfeksiyon\Desktop\el hijyni\indir (1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4071942"/>
            <a:ext cx="5786478" cy="17859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İzolasyonlar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Bulaşıcı</a:t>
            </a:r>
            <a:r>
              <a:rPr lang="en-US" dirty="0"/>
              <a:t> </a:t>
            </a:r>
            <a:r>
              <a:rPr lang="en-US" dirty="0" err="1"/>
              <a:t>hastalık</a:t>
            </a:r>
            <a:r>
              <a:rPr lang="en-US" dirty="0"/>
              <a:t> </a:t>
            </a:r>
            <a:r>
              <a:rPr lang="en-US" dirty="0" err="1"/>
              <a:t>tanısı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şüphesi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hastalar</a:t>
            </a:r>
            <a:r>
              <a:rPr lang="en-US" dirty="0"/>
              <a:t>, </a:t>
            </a:r>
            <a:r>
              <a:rPr lang="en-US" dirty="0" err="1"/>
              <a:t>hastaneye</a:t>
            </a:r>
            <a:r>
              <a:rPr lang="en-US" dirty="0"/>
              <a:t> </a:t>
            </a:r>
            <a:r>
              <a:rPr lang="en-US" dirty="0" err="1"/>
              <a:t>yatırılma</a:t>
            </a:r>
            <a:r>
              <a:rPr lang="en-US" dirty="0"/>
              <a:t> </a:t>
            </a:r>
            <a:r>
              <a:rPr lang="en-US" dirty="0" err="1"/>
              <a:t>endikasyonları</a:t>
            </a:r>
            <a:r>
              <a:rPr lang="en-US" dirty="0"/>
              <a:t> </a:t>
            </a:r>
            <a:r>
              <a:rPr lang="en-US" dirty="0" err="1"/>
              <a:t>yönünden</a:t>
            </a:r>
            <a:r>
              <a:rPr lang="en-US" dirty="0"/>
              <a:t> </a:t>
            </a:r>
            <a:r>
              <a:rPr lang="en-US" dirty="0" err="1"/>
              <a:t>dikkatle</a:t>
            </a:r>
            <a:r>
              <a:rPr lang="en-US" dirty="0"/>
              <a:t> </a:t>
            </a:r>
            <a:r>
              <a:rPr lang="en-US" dirty="0" err="1"/>
              <a:t>değerlendirilmeli</a:t>
            </a:r>
            <a:r>
              <a:rPr lang="en-US" dirty="0"/>
              <a:t>, </a:t>
            </a:r>
            <a:r>
              <a:rPr lang="en-US" dirty="0" err="1"/>
              <a:t>mümkün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her </a:t>
            </a:r>
            <a:r>
              <a:rPr lang="en-US" dirty="0" err="1"/>
              <a:t>durumda</a:t>
            </a:r>
            <a:r>
              <a:rPr lang="en-US" dirty="0"/>
              <a:t> </a:t>
            </a:r>
            <a:r>
              <a:rPr lang="en-US" dirty="0" err="1"/>
              <a:t>ayaktan</a:t>
            </a:r>
            <a:r>
              <a:rPr lang="en-US" dirty="0"/>
              <a:t> </a:t>
            </a:r>
            <a:r>
              <a:rPr lang="en-US" dirty="0" err="1"/>
              <a:t>tanı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tedavi</a:t>
            </a:r>
            <a:r>
              <a:rPr lang="en-US" dirty="0"/>
              <a:t> </a:t>
            </a:r>
            <a:r>
              <a:rPr lang="en-US" dirty="0" err="1"/>
              <a:t>hizmeti</a:t>
            </a:r>
            <a:r>
              <a:rPr lang="en-US" dirty="0"/>
              <a:t> </a:t>
            </a:r>
            <a:r>
              <a:rPr lang="en-US" dirty="0" err="1"/>
              <a:t>almaları</a:t>
            </a:r>
            <a:r>
              <a:rPr lang="en-US" dirty="0"/>
              <a:t> </a:t>
            </a:r>
            <a:r>
              <a:rPr lang="en-US" dirty="0" err="1"/>
              <a:t>sağlanmalıdır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smtClean="0">
                <a:solidFill>
                  <a:srgbClr val="FF0000"/>
                </a:solidFill>
              </a:rPr>
              <a:t>Bu </a:t>
            </a:r>
            <a:r>
              <a:rPr lang="en-US" dirty="0" err="1">
                <a:solidFill>
                  <a:srgbClr val="FF0000"/>
                </a:solidFill>
              </a:rPr>
              <a:t>hastaların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elektif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yatışları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ertelenmelidir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en-US" dirty="0" err="1"/>
              <a:t>Hastanede</a:t>
            </a:r>
            <a:r>
              <a:rPr lang="en-US" dirty="0"/>
              <a:t> </a:t>
            </a:r>
            <a:r>
              <a:rPr lang="en-US" dirty="0" err="1"/>
              <a:t>yatan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bulaşıcı</a:t>
            </a:r>
            <a:r>
              <a:rPr lang="en-US" dirty="0"/>
              <a:t> </a:t>
            </a:r>
            <a:r>
              <a:rPr lang="en-US" dirty="0" err="1"/>
              <a:t>hastalık</a:t>
            </a:r>
            <a:r>
              <a:rPr lang="en-US" dirty="0"/>
              <a:t> </a:t>
            </a:r>
            <a:r>
              <a:rPr lang="en-US" dirty="0" err="1"/>
              <a:t>tanısı</a:t>
            </a:r>
            <a:r>
              <a:rPr lang="en-US" dirty="0"/>
              <a:t>/</a:t>
            </a:r>
            <a:r>
              <a:rPr lang="en-US" dirty="0" err="1"/>
              <a:t>şüphesi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hastalar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izolasyon</a:t>
            </a:r>
            <a:r>
              <a:rPr lang="en-US" dirty="0"/>
              <a:t> </a:t>
            </a:r>
            <a:r>
              <a:rPr lang="en-US" dirty="0" err="1"/>
              <a:t>kategorisine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izole</a:t>
            </a:r>
            <a:r>
              <a:rPr lang="en-US" dirty="0"/>
              <a:t> </a:t>
            </a:r>
            <a:r>
              <a:rPr lang="en-US" dirty="0" err="1"/>
              <a:t>edilmelidir</a:t>
            </a:r>
            <a:r>
              <a:rPr lang="en-US" dirty="0"/>
              <a:t>.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00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7239000" cy="1143000"/>
          </a:xfrm>
        </p:spPr>
        <p:txBody>
          <a:bodyPr/>
          <a:lstStyle/>
          <a:p>
            <a:r>
              <a:rPr lang="tr-TR" dirty="0" smtClean="0"/>
              <a:t>2- genişletilmiş önlemler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7239000" cy="5042960"/>
          </a:xfrm>
        </p:spPr>
        <p:txBody>
          <a:bodyPr>
            <a:normAutofit fontScale="70000" lnSpcReduction="20000"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TEMAS IZOLASYONU (CONTACT PRECAUTIONS)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   </a:t>
            </a:r>
            <a:r>
              <a:rPr lang="tr-TR" dirty="0"/>
              <a:t>Mikroorganizmaların </a:t>
            </a:r>
            <a:r>
              <a:rPr lang="tr-TR" b="1" dirty="0"/>
              <a:t>infekte</a:t>
            </a:r>
            <a:r>
              <a:rPr lang="tr-TR" dirty="0"/>
              <a:t> yada </a:t>
            </a:r>
            <a:r>
              <a:rPr lang="tr-TR" b="1" dirty="0"/>
              <a:t>kolonize</a:t>
            </a:r>
            <a:r>
              <a:rPr lang="tr-TR" dirty="0"/>
              <a:t> hastalardan </a:t>
            </a:r>
            <a:r>
              <a:rPr lang="tr-TR" dirty="0">
                <a:solidFill>
                  <a:srgbClr val="FF0000"/>
                </a:solidFill>
              </a:rPr>
              <a:t>direkt</a:t>
            </a:r>
            <a:r>
              <a:rPr lang="tr-TR" dirty="0"/>
              <a:t> temas ya da </a:t>
            </a:r>
            <a:r>
              <a:rPr lang="tr-TR" dirty="0">
                <a:solidFill>
                  <a:srgbClr val="FF0000"/>
                </a:solidFill>
              </a:rPr>
              <a:t>indirekt</a:t>
            </a:r>
            <a:r>
              <a:rPr lang="tr-TR" dirty="0"/>
              <a:t> temasla (infekte objelerle temas) bulaşmasını engellemek için </a:t>
            </a:r>
            <a:r>
              <a:rPr lang="tr-TR" dirty="0" smtClean="0"/>
              <a:t>kullanılır .</a:t>
            </a:r>
          </a:p>
          <a:p>
            <a:pPr>
              <a:buFont typeface="Wingdings" pitchFamily="2" charset="2"/>
              <a:buChar char="ü"/>
            </a:pP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kişilik</a:t>
            </a:r>
            <a:r>
              <a:rPr lang="en-US" dirty="0"/>
              <a:t> </a:t>
            </a:r>
            <a:r>
              <a:rPr lang="en-US" dirty="0" err="1"/>
              <a:t>oda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kohort</a:t>
            </a:r>
            <a:r>
              <a:rPr lang="en-US" dirty="0"/>
              <a:t> (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özellikte</a:t>
            </a:r>
            <a:r>
              <a:rPr lang="en-US" dirty="0"/>
              <a:t> ) </a:t>
            </a:r>
            <a:r>
              <a:rPr lang="en-US" dirty="0" err="1"/>
              <a:t>uygulaması</a:t>
            </a:r>
            <a:r>
              <a:rPr lang="en-US" dirty="0"/>
              <a:t> </a:t>
            </a:r>
            <a:r>
              <a:rPr lang="tr-TR" dirty="0" smtClean="0"/>
              <a:t>gereklidir.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 </a:t>
            </a:r>
            <a:r>
              <a:rPr lang="en-US" dirty="0"/>
              <a:t>Hasta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çevresindeki</a:t>
            </a:r>
            <a:r>
              <a:rPr lang="en-US" dirty="0"/>
              <a:t> </a:t>
            </a:r>
            <a:r>
              <a:rPr lang="en-US" dirty="0" err="1"/>
              <a:t>cansız</a:t>
            </a:r>
            <a:r>
              <a:rPr lang="en-US" dirty="0"/>
              <a:t> </a:t>
            </a:r>
            <a:r>
              <a:rPr lang="en-US" dirty="0" err="1"/>
              <a:t>yüzeylerle</a:t>
            </a:r>
            <a:r>
              <a:rPr lang="en-US" dirty="0"/>
              <a:t> </a:t>
            </a:r>
            <a:r>
              <a:rPr lang="en-US" dirty="0" err="1"/>
              <a:t>temas</a:t>
            </a:r>
            <a:r>
              <a:rPr lang="en-US" dirty="0"/>
              <a:t> </a:t>
            </a:r>
            <a:r>
              <a:rPr lang="en-US" dirty="0" err="1"/>
              <a:t>ederken</a:t>
            </a:r>
            <a:r>
              <a:rPr lang="en-US" dirty="0"/>
              <a:t> </a:t>
            </a:r>
            <a:r>
              <a:rPr lang="en-US" dirty="0" err="1"/>
              <a:t>steril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temiz</a:t>
            </a:r>
            <a:r>
              <a:rPr lang="en-US" dirty="0"/>
              <a:t> </a:t>
            </a:r>
            <a:r>
              <a:rPr lang="en-US" dirty="0" err="1"/>
              <a:t>eldiven</a:t>
            </a:r>
            <a:r>
              <a:rPr lang="en-US" dirty="0"/>
              <a:t> </a:t>
            </a:r>
            <a:r>
              <a:rPr lang="en-US" dirty="0" err="1"/>
              <a:t>giyilmesi</a:t>
            </a:r>
            <a:r>
              <a:rPr lang="en-US" dirty="0"/>
              <a:t> </a:t>
            </a:r>
            <a:r>
              <a:rPr lang="tr-TR" dirty="0" smtClean="0"/>
              <a:t>gereklidir.</a:t>
            </a:r>
          </a:p>
          <a:p>
            <a:pPr>
              <a:buFont typeface="Wingdings" pitchFamily="2" charset="2"/>
              <a:buChar char="ü"/>
            </a:pPr>
            <a:r>
              <a:rPr lang="en-US" dirty="0"/>
              <a:t>Hasta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odasındaki</a:t>
            </a:r>
            <a:r>
              <a:rPr lang="en-US" dirty="0"/>
              <a:t> </a:t>
            </a:r>
            <a:r>
              <a:rPr lang="en-US" dirty="0" err="1"/>
              <a:t>yüzeylerle</a:t>
            </a:r>
            <a:r>
              <a:rPr lang="en-US" dirty="0"/>
              <a:t> </a:t>
            </a:r>
            <a:r>
              <a:rPr lang="en-US" dirty="0" err="1"/>
              <a:t>temasın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olmasının</a:t>
            </a:r>
            <a:r>
              <a:rPr lang="en-US" dirty="0"/>
              <a:t> </a:t>
            </a:r>
            <a:r>
              <a:rPr lang="en-US" dirty="0" err="1"/>
              <a:t>beklendiği</a:t>
            </a:r>
            <a:r>
              <a:rPr lang="en-US" dirty="0"/>
              <a:t> </a:t>
            </a:r>
            <a:r>
              <a:rPr lang="en-US" dirty="0" err="1"/>
              <a:t>durumlarda</a:t>
            </a:r>
            <a:r>
              <a:rPr lang="en-US" dirty="0"/>
              <a:t>, </a:t>
            </a:r>
            <a:r>
              <a:rPr lang="en-US" dirty="0" err="1"/>
              <a:t>hastada</a:t>
            </a:r>
            <a:r>
              <a:rPr lang="en-US" dirty="0"/>
              <a:t> </a:t>
            </a: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gaita</a:t>
            </a:r>
            <a:r>
              <a:rPr lang="en-US" dirty="0"/>
              <a:t> </a:t>
            </a:r>
            <a:r>
              <a:rPr lang="en-US" dirty="0" err="1"/>
              <a:t>inkontinansı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, </a:t>
            </a:r>
            <a:r>
              <a:rPr lang="en-US" dirty="0" err="1"/>
              <a:t>ileostomi</a:t>
            </a:r>
            <a:r>
              <a:rPr lang="en-US" dirty="0"/>
              <a:t>, </a:t>
            </a:r>
            <a:r>
              <a:rPr lang="en-US" dirty="0" err="1"/>
              <a:t>kolostomi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drenaj</a:t>
            </a:r>
            <a:r>
              <a:rPr lang="en-US" dirty="0"/>
              <a:t> </a:t>
            </a:r>
            <a:r>
              <a:rPr lang="en-US" dirty="0" err="1"/>
              <a:t>varlığında</a:t>
            </a:r>
            <a:r>
              <a:rPr lang="en-US" dirty="0"/>
              <a:t> </a:t>
            </a:r>
            <a:r>
              <a:rPr lang="en-US" dirty="0" err="1" smtClean="0"/>
              <a:t>odaya</a:t>
            </a:r>
            <a:r>
              <a:rPr lang="en-US" dirty="0" smtClean="0"/>
              <a:t> </a:t>
            </a:r>
            <a:r>
              <a:rPr lang="en-US" dirty="0" err="1"/>
              <a:t>girerken</a:t>
            </a:r>
            <a:r>
              <a:rPr lang="en-US" dirty="0"/>
              <a:t> </a:t>
            </a:r>
            <a:r>
              <a:rPr lang="en-US" dirty="0" err="1"/>
              <a:t>eldivene</a:t>
            </a:r>
            <a:r>
              <a:rPr lang="en-US" dirty="0"/>
              <a:t> </a:t>
            </a:r>
            <a:r>
              <a:rPr lang="en-US" dirty="0" err="1"/>
              <a:t>ek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steril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temiz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önlük</a:t>
            </a:r>
            <a:r>
              <a:rPr lang="en-US" dirty="0"/>
              <a:t> </a:t>
            </a:r>
            <a:r>
              <a:rPr lang="en-US" dirty="0" err="1"/>
              <a:t>giyilmesi</a:t>
            </a:r>
            <a:r>
              <a:rPr lang="en-US" dirty="0"/>
              <a:t> </a:t>
            </a:r>
            <a:r>
              <a:rPr lang="tr-TR" dirty="0" smtClean="0"/>
              <a:t>,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5-Point Star 3"/>
          <p:cNvSpPr/>
          <p:nvPr/>
        </p:nvSpPr>
        <p:spPr>
          <a:xfrm>
            <a:off x="6767408" y="1340768"/>
            <a:ext cx="828927" cy="79208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83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7239000" cy="5114968"/>
          </a:xfrm>
        </p:spPr>
        <p:txBody>
          <a:bodyPr/>
          <a:lstStyle/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TEMAS IZOLASYONU (CONTACT PRECAUTIONS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endParaRPr lang="tr-TR" sz="2000" b="1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000" dirty="0" err="1"/>
              <a:t>Eldiven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önlüğün</a:t>
            </a:r>
            <a:r>
              <a:rPr lang="en-US" sz="2000" dirty="0"/>
              <a:t> hasta </a:t>
            </a:r>
            <a:r>
              <a:rPr lang="en-US" sz="2000" dirty="0" err="1"/>
              <a:t>odasını</a:t>
            </a:r>
            <a:r>
              <a:rPr lang="en-US" sz="2000" dirty="0"/>
              <a:t> </a:t>
            </a:r>
            <a:r>
              <a:rPr lang="en-US" sz="2000" dirty="0" err="1"/>
              <a:t>terk</a:t>
            </a:r>
            <a:r>
              <a:rPr lang="en-US" sz="2000" dirty="0"/>
              <a:t> </a:t>
            </a:r>
            <a:r>
              <a:rPr lang="en-US" sz="2000" dirty="0" err="1"/>
              <a:t>etmeden</a:t>
            </a:r>
            <a:r>
              <a:rPr lang="en-US" sz="2000" dirty="0"/>
              <a:t> </a:t>
            </a:r>
            <a:r>
              <a:rPr lang="en-US" sz="2000" dirty="0" err="1"/>
              <a:t>önce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hasta </a:t>
            </a:r>
            <a:r>
              <a:rPr lang="en-US" sz="2000" dirty="0" err="1"/>
              <a:t>başından</a:t>
            </a:r>
            <a:r>
              <a:rPr lang="en-US" sz="2000" dirty="0"/>
              <a:t> </a:t>
            </a:r>
            <a:r>
              <a:rPr lang="en-US" sz="2000" dirty="0" err="1"/>
              <a:t>ayrılırken</a:t>
            </a:r>
            <a:r>
              <a:rPr lang="en-US" sz="2000" dirty="0"/>
              <a:t> </a:t>
            </a:r>
            <a:r>
              <a:rPr lang="en-US" sz="2000" dirty="0" err="1"/>
              <a:t>çıkarılması</a:t>
            </a:r>
            <a:r>
              <a:rPr lang="tr-TR" sz="2000" dirty="0"/>
              <a:t> gereklidir .</a:t>
            </a:r>
          </a:p>
          <a:p>
            <a:pPr>
              <a:buFont typeface="Wingdings" pitchFamily="2" charset="2"/>
              <a:buChar char="ü"/>
            </a:pPr>
            <a:r>
              <a:rPr lang="en-US" sz="2000" dirty="0" err="1"/>
              <a:t>Eldiven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önlük</a:t>
            </a:r>
            <a:r>
              <a:rPr lang="en-US" sz="2000" dirty="0"/>
              <a:t> </a:t>
            </a:r>
            <a:r>
              <a:rPr lang="en-US" sz="2000" dirty="0" err="1"/>
              <a:t>çıkarılıp</a:t>
            </a:r>
            <a:r>
              <a:rPr lang="en-US" sz="2000" dirty="0"/>
              <a:t> el </a:t>
            </a:r>
            <a:r>
              <a:rPr lang="en-US" sz="2000" dirty="0" err="1"/>
              <a:t>hijyeni</a:t>
            </a:r>
            <a:r>
              <a:rPr lang="en-US" sz="2000" dirty="0"/>
              <a:t> </a:t>
            </a:r>
            <a:r>
              <a:rPr lang="en-US" sz="2000" dirty="0" err="1"/>
              <a:t>sağlandıktan</a:t>
            </a:r>
            <a:r>
              <a:rPr lang="en-US" sz="2000" dirty="0"/>
              <a:t> </a:t>
            </a:r>
            <a:r>
              <a:rPr lang="en-US" sz="2000" dirty="0" err="1"/>
              <a:t>sonra</a:t>
            </a:r>
            <a:r>
              <a:rPr lang="en-US" sz="2000" dirty="0"/>
              <a:t> </a:t>
            </a:r>
            <a:r>
              <a:rPr lang="en-US" sz="2000" dirty="0" err="1"/>
              <a:t>hastanın</a:t>
            </a:r>
            <a:r>
              <a:rPr lang="en-US" sz="2000" dirty="0"/>
              <a:t> </a:t>
            </a:r>
            <a:r>
              <a:rPr lang="en-US" sz="2000" dirty="0" err="1"/>
              <a:t>yakın</a:t>
            </a:r>
            <a:r>
              <a:rPr lang="en-US" sz="2000" dirty="0"/>
              <a:t> </a:t>
            </a:r>
            <a:r>
              <a:rPr lang="en-US" sz="2000" dirty="0" err="1"/>
              <a:t>çevresindeki</a:t>
            </a:r>
            <a:r>
              <a:rPr lang="en-US" sz="2000" dirty="0"/>
              <a:t> </a:t>
            </a:r>
            <a:r>
              <a:rPr lang="en-US" sz="2000" dirty="0" err="1"/>
              <a:t>yüzeylerle</a:t>
            </a:r>
            <a:r>
              <a:rPr lang="en-US" sz="2000" dirty="0"/>
              <a:t> </a:t>
            </a:r>
            <a:r>
              <a:rPr lang="en-US" sz="2000" dirty="0" err="1"/>
              <a:t>temas</a:t>
            </a:r>
            <a:r>
              <a:rPr lang="en-US" sz="2000" dirty="0"/>
              <a:t> </a:t>
            </a:r>
            <a:r>
              <a:rPr lang="en-US" sz="2000" dirty="0" err="1"/>
              <a:t>edilmemesi</a:t>
            </a:r>
            <a:r>
              <a:rPr lang="en-US" sz="2000" dirty="0"/>
              <a:t> </a:t>
            </a:r>
            <a:r>
              <a:rPr lang="tr-TR" sz="2000" dirty="0"/>
              <a:t> , </a:t>
            </a:r>
          </a:p>
          <a:p>
            <a:pPr>
              <a:buFont typeface="Wingdings" pitchFamily="2" charset="2"/>
              <a:buChar char="ü"/>
            </a:pPr>
            <a:r>
              <a:rPr lang="en-US" sz="2000" dirty="0" err="1"/>
              <a:t>Odalar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hastalar</a:t>
            </a:r>
            <a:r>
              <a:rPr lang="en-US" sz="2000" dirty="0"/>
              <a:t> </a:t>
            </a:r>
            <a:r>
              <a:rPr lang="en-US" sz="2000" dirty="0" err="1"/>
              <a:t>arasında</a:t>
            </a:r>
            <a:r>
              <a:rPr lang="en-US" sz="2000" dirty="0"/>
              <a:t> </a:t>
            </a:r>
            <a:r>
              <a:rPr lang="en-US" sz="2000" dirty="0" err="1"/>
              <a:t>eşya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tıbbi</a:t>
            </a:r>
            <a:r>
              <a:rPr lang="en-US" sz="2000" dirty="0"/>
              <a:t> </a:t>
            </a:r>
            <a:r>
              <a:rPr lang="en-US" sz="2000" dirty="0" err="1"/>
              <a:t>malzeme</a:t>
            </a:r>
            <a:r>
              <a:rPr lang="en-US" sz="2000" dirty="0"/>
              <a:t> </a:t>
            </a:r>
            <a:r>
              <a:rPr lang="en-US" sz="2000" dirty="0" err="1"/>
              <a:t>transferinin</a:t>
            </a:r>
            <a:r>
              <a:rPr lang="en-US" sz="2000" dirty="0"/>
              <a:t> </a:t>
            </a:r>
            <a:r>
              <a:rPr lang="en-US" sz="2000" dirty="0" err="1"/>
              <a:t>önlenmes</a:t>
            </a:r>
            <a:r>
              <a:rPr lang="tr-TR" sz="2000" dirty="0"/>
              <a:t>i gereklidir .</a:t>
            </a:r>
          </a:p>
          <a:p>
            <a:pPr>
              <a:buFont typeface="Wingdings" pitchFamily="2" charset="2"/>
              <a:buChar char="ü"/>
            </a:pPr>
            <a:endParaRPr lang="tr-TR" sz="2000" b="1" dirty="0"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  <p:sp>
        <p:nvSpPr>
          <p:cNvPr id="6" name="5-Point Star 5"/>
          <p:cNvSpPr/>
          <p:nvPr/>
        </p:nvSpPr>
        <p:spPr>
          <a:xfrm>
            <a:off x="7020272" y="404664"/>
            <a:ext cx="828927" cy="79208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	Enfeksiyon zinciri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" t="10309"/>
          <a:stretch/>
        </p:blipFill>
        <p:spPr>
          <a:xfrm>
            <a:off x="755576" y="1714220"/>
            <a:ext cx="6048672" cy="4811124"/>
          </a:xfrm>
        </p:spPr>
      </p:pic>
    </p:spTree>
    <p:extLst>
      <p:ext uri="{BB962C8B-B14F-4D97-AF65-F5344CB8AC3E}">
        <p14:creationId xmlns:p14="http://schemas.microsoft.com/office/powerpoint/2010/main" val="347123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cap="none" dirty="0" err="1" smtClean="0">
                <a:latin typeface="Arial" pitchFamily="34" charset="0"/>
                <a:cs typeface="Arial" pitchFamily="34" charset="0"/>
              </a:rPr>
              <a:t>Temas</a:t>
            </a:r>
            <a:r>
              <a:rPr lang="en-US" sz="2800" cap="non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cap="none" dirty="0" err="1" smtClean="0">
                <a:latin typeface="Arial" pitchFamily="34" charset="0"/>
                <a:cs typeface="Arial" pitchFamily="34" charset="0"/>
              </a:rPr>
              <a:t>İzolasyonu</a:t>
            </a:r>
            <a:r>
              <a:rPr lang="en-US" sz="2800" cap="non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cap="none" dirty="0" err="1" smtClean="0">
                <a:latin typeface="Arial" pitchFamily="34" charset="0"/>
                <a:cs typeface="Arial" pitchFamily="34" charset="0"/>
              </a:rPr>
              <a:t>Endikasyonlari</a:t>
            </a:r>
            <a:r>
              <a:rPr lang="tr-TR" sz="2800" cap="none" dirty="0" smtClean="0">
                <a:latin typeface="Arial" pitchFamily="34" charset="0"/>
                <a:cs typeface="Arial" pitchFamily="34" charset="0"/>
              </a:rPr>
              <a:t>  </a:t>
            </a:r>
            <a:endParaRPr lang="tr-TR" sz="2800" cap="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 smtClean="0"/>
          </a:p>
          <a:p>
            <a:pPr marL="0" indent="0" algn="ctr">
              <a:buNone/>
            </a:pPr>
            <a:r>
              <a:rPr lang="en-US" b="1" dirty="0" err="1">
                <a:latin typeface="Arial" pitchFamily="34" charset="0"/>
                <a:cs typeface="Arial" pitchFamily="34" charset="0"/>
              </a:rPr>
              <a:t>Epidemiyolojik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önem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taşıyan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çoğul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dirençli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bakteriler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tr-TR" b="1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MRSA </a:t>
            </a: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en-US" dirty="0" err="1" smtClean="0"/>
              <a:t>Acinetobacter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P</a:t>
            </a:r>
            <a:r>
              <a:rPr lang="en-US" dirty="0"/>
              <a:t>. </a:t>
            </a:r>
            <a:r>
              <a:rPr lang="en-US" dirty="0" err="1"/>
              <a:t>aeruginosa</a:t>
            </a:r>
            <a:r>
              <a:rPr lang="en-US" dirty="0"/>
              <a:t> </a:t>
            </a: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ESBL-</a:t>
            </a:r>
            <a:r>
              <a:rPr lang="en-US" dirty="0" err="1" smtClean="0"/>
              <a:t>pozitif</a:t>
            </a:r>
            <a:r>
              <a:rPr lang="en-US" dirty="0" smtClean="0"/>
              <a:t> </a:t>
            </a:r>
            <a:r>
              <a:rPr lang="en-US" dirty="0" err="1"/>
              <a:t>Klebsiella</a:t>
            </a:r>
            <a:r>
              <a:rPr lang="en-US" dirty="0"/>
              <a:t>, </a:t>
            </a: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en-US" dirty="0" err="1" smtClean="0"/>
              <a:t>E.coli</a:t>
            </a:r>
            <a:r>
              <a:rPr lang="en-US" dirty="0"/>
              <a:t>, vb.</a:t>
            </a:r>
            <a:endParaRPr lang="tr-TR" dirty="0"/>
          </a:p>
        </p:txBody>
      </p:sp>
      <p:sp>
        <p:nvSpPr>
          <p:cNvPr id="5" name="5-Point Star 4"/>
          <p:cNvSpPr/>
          <p:nvPr/>
        </p:nvSpPr>
        <p:spPr>
          <a:xfrm>
            <a:off x="7020272" y="800708"/>
            <a:ext cx="828927" cy="792088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cap="none" dirty="0" err="1">
                <a:latin typeface="Arial" pitchFamily="34" charset="0"/>
                <a:cs typeface="Arial" pitchFamily="34" charset="0"/>
              </a:rPr>
              <a:t>Temas</a:t>
            </a:r>
            <a:r>
              <a:rPr lang="en-US" sz="2800" cap="none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cap="none" dirty="0" err="1">
                <a:latin typeface="Arial" pitchFamily="34" charset="0"/>
                <a:cs typeface="Arial" pitchFamily="34" charset="0"/>
              </a:rPr>
              <a:t>İzolasyonu</a:t>
            </a:r>
            <a:r>
              <a:rPr lang="en-US" sz="2800" cap="none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cap="none" dirty="0" err="1">
                <a:latin typeface="Arial" pitchFamily="34" charset="0"/>
                <a:cs typeface="Arial" pitchFamily="34" charset="0"/>
              </a:rPr>
              <a:t>Endikasyonlari</a:t>
            </a:r>
            <a:r>
              <a:rPr lang="tr-TR" sz="2800" cap="none" dirty="0">
                <a:latin typeface="Arial" pitchFamily="34" charset="0"/>
                <a:cs typeface="Arial" pitchFamily="34" charset="0"/>
              </a:rPr>
              <a:t>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sz="2200" dirty="0" smtClean="0"/>
              <a:t>        </a:t>
            </a:r>
            <a:r>
              <a:rPr lang="en-US" sz="2200" dirty="0" err="1" smtClean="0"/>
              <a:t>Diğer</a:t>
            </a:r>
            <a:r>
              <a:rPr lang="en-US" sz="2200" dirty="0"/>
              <a:t>: </a:t>
            </a:r>
            <a:endParaRPr lang="tr-TR" sz="2200" dirty="0" smtClean="0"/>
          </a:p>
          <a:p>
            <a:r>
              <a:rPr lang="en-US" sz="2200" dirty="0" smtClean="0"/>
              <a:t>C</a:t>
            </a:r>
            <a:r>
              <a:rPr lang="en-US" sz="2200" dirty="0"/>
              <a:t>. </a:t>
            </a:r>
            <a:r>
              <a:rPr lang="en-US" sz="2200" dirty="0" err="1"/>
              <a:t>difficile</a:t>
            </a:r>
            <a:r>
              <a:rPr lang="en-US" sz="2200" dirty="0"/>
              <a:t>, </a:t>
            </a:r>
            <a:r>
              <a:rPr lang="en-US" sz="2200" dirty="0" err="1"/>
              <a:t>enterohemorajik</a:t>
            </a:r>
            <a:r>
              <a:rPr lang="en-US" sz="2200" dirty="0"/>
              <a:t> E. </a:t>
            </a:r>
            <a:r>
              <a:rPr lang="en-US" sz="2200" dirty="0" smtClean="0"/>
              <a:t>Coli,</a:t>
            </a:r>
            <a:endParaRPr lang="tr-TR" sz="2200" dirty="0" smtClean="0"/>
          </a:p>
          <a:p>
            <a:r>
              <a:rPr lang="en-US" sz="2200" dirty="0" err="1" smtClean="0"/>
              <a:t>Shigella</a:t>
            </a:r>
            <a:r>
              <a:rPr lang="en-US" sz="2200" dirty="0"/>
              <a:t>, </a:t>
            </a:r>
            <a:endParaRPr lang="tr-TR" sz="2200" dirty="0" smtClean="0"/>
          </a:p>
          <a:p>
            <a:r>
              <a:rPr lang="en-US" sz="2200" dirty="0" err="1" smtClean="0"/>
              <a:t>hepatit</a:t>
            </a:r>
            <a:r>
              <a:rPr lang="en-US" sz="2200" dirty="0" smtClean="0"/>
              <a:t> </a:t>
            </a:r>
            <a:r>
              <a:rPr lang="en-US" sz="2200" dirty="0"/>
              <a:t>A, </a:t>
            </a:r>
            <a:endParaRPr lang="tr-TR" sz="2200" dirty="0" smtClean="0"/>
          </a:p>
          <a:p>
            <a:r>
              <a:rPr lang="en-US" sz="2200" dirty="0" smtClean="0"/>
              <a:t>rotavirus </a:t>
            </a:r>
            <a:endParaRPr lang="tr-TR" sz="2200" dirty="0" smtClean="0"/>
          </a:p>
          <a:p>
            <a:r>
              <a:rPr lang="en-US" sz="2200" dirty="0" err="1" smtClean="0"/>
              <a:t>Kutanöz</a:t>
            </a:r>
            <a:r>
              <a:rPr lang="en-US" sz="2200" dirty="0" smtClean="0"/>
              <a:t> </a:t>
            </a:r>
            <a:r>
              <a:rPr lang="en-US" sz="2200" dirty="0" err="1"/>
              <a:t>difteri</a:t>
            </a:r>
            <a:r>
              <a:rPr lang="en-US" sz="2200" dirty="0"/>
              <a:t>, </a:t>
            </a:r>
            <a:endParaRPr lang="tr-TR" sz="2200" dirty="0" smtClean="0"/>
          </a:p>
          <a:p>
            <a:r>
              <a:rPr lang="en-US" sz="2200" dirty="0" smtClean="0"/>
              <a:t>HSV,</a:t>
            </a:r>
            <a:endParaRPr lang="tr-TR" sz="2200" dirty="0" smtClean="0"/>
          </a:p>
          <a:p>
            <a:r>
              <a:rPr lang="en-US" sz="2200" dirty="0" smtClean="0"/>
              <a:t>impetigo</a:t>
            </a:r>
            <a:r>
              <a:rPr lang="en-US" sz="2200" dirty="0"/>
              <a:t>, </a:t>
            </a:r>
            <a:endParaRPr lang="tr-TR" sz="2200" dirty="0" smtClean="0"/>
          </a:p>
          <a:p>
            <a:r>
              <a:rPr lang="en-US" sz="2200" dirty="0" smtClean="0"/>
              <a:t>bit</a:t>
            </a:r>
            <a:r>
              <a:rPr lang="en-US" sz="2200" dirty="0"/>
              <a:t>, </a:t>
            </a:r>
            <a:r>
              <a:rPr lang="en-US" sz="2200" dirty="0" err="1"/>
              <a:t>uyuz</a:t>
            </a:r>
            <a:r>
              <a:rPr lang="en-US" sz="2200" dirty="0"/>
              <a:t>, </a:t>
            </a:r>
            <a:endParaRPr lang="tr-TR" sz="2200" dirty="0" smtClean="0"/>
          </a:p>
          <a:p>
            <a:r>
              <a:rPr lang="en-US" sz="2200" dirty="0" smtClean="0"/>
              <a:t>zoster </a:t>
            </a:r>
            <a:r>
              <a:rPr lang="en-US" sz="2200" dirty="0"/>
              <a:t>(</a:t>
            </a:r>
            <a:r>
              <a:rPr lang="en-US" sz="2200" dirty="0" err="1"/>
              <a:t>dissemine</a:t>
            </a:r>
            <a:r>
              <a:rPr lang="en-US" sz="2200" dirty="0"/>
              <a:t> </a:t>
            </a:r>
            <a:r>
              <a:rPr lang="en-US" sz="2200" dirty="0" err="1"/>
              <a:t>veya</a:t>
            </a:r>
            <a:r>
              <a:rPr lang="en-US" sz="2200" dirty="0"/>
              <a:t> </a:t>
            </a:r>
            <a:r>
              <a:rPr lang="en-US" sz="2200" dirty="0" err="1"/>
              <a:t>immünsuprese</a:t>
            </a:r>
            <a:r>
              <a:rPr lang="en-US" sz="2200" dirty="0"/>
              <a:t> </a:t>
            </a:r>
            <a:r>
              <a:rPr lang="en-US" sz="2200" dirty="0" err="1" smtClean="0"/>
              <a:t>konakçıda</a:t>
            </a:r>
            <a:r>
              <a:rPr lang="en-US" sz="2200" dirty="0" smtClean="0"/>
              <a:t>)</a:t>
            </a:r>
            <a:endParaRPr lang="tr-TR" sz="2200" dirty="0" smtClean="0"/>
          </a:p>
          <a:p>
            <a:r>
              <a:rPr lang="en-US" sz="2200" dirty="0" smtClean="0"/>
              <a:t>Viral/</a:t>
            </a:r>
            <a:r>
              <a:rPr lang="en-US" sz="2200" dirty="0" err="1" smtClean="0"/>
              <a:t>hemorajik</a:t>
            </a:r>
            <a:r>
              <a:rPr lang="en-US" sz="2200" dirty="0" smtClean="0"/>
              <a:t> </a:t>
            </a:r>
            <a:r>
              <a:rPr lang="en-US" sz="2200" dirty="0" err="1"/>
              <a:t>infeksiyonlar</a:t>
            </a:r>
            <a:r>
              <a:rPr lang="en-US" sz="2200" dirty="0"/>
              <a:t> ( Ebola, </a:t>
            </a:r>
            <a:r>
              <a:rPr lang="en-US" sz="2200" dirty="0" err="1"/>
              <a:t>KırımKongo</a:t>
            </a:r>
            <a:r>
              <a:rPr lang="en-US" sz="2200" dirty="0"/>
              <a:t>) </a:t>
            </a:r>
            <a:endParaRPr lang="tr-TR" sz="2200" dirty="0" smtClean="0"/>
          </a:p>
          <a:p>
            <a:r>
              <a:rPr lang="en-US" sz="2200" dirty="0" smtClean="0"/>
              <a:t>RSV</a:t>
            </a:r>
            <a:r>
              <a:rPr lang="en-US" sz="2200" dirty="0"/>
              <a:t>, PIV </a:t>
            </a:r>
            <a:r>
              <a:rPr lang="en-US" sz="2200" dirty="0" err="1"/>
              <a:t>veya</a:t>
            </a:r>
            <a:r>
              <a:rPr lang="en-US" sz="2200" dirty="0"/>
              <a:t> </a:t>
            </a:r>
            <a:r>
              <a:rPr lang="en-US" sz="2200" dirty="0" err="1"/>
              <a:t>enteroviral</a:t>
            </a:r>
            <a:r>
              <a:rPr lang="en-US" sz="2200" dirty="0"/>
              <a:t> </a:t>
            </a:r>
            <a:r>
              <a:rPr lang="en-US" sz="2200" dirty="0" err="1"/>
              <a:t>infeksiyonlar</a:t>
            </a:r>
            <a:r>
              <a:rPr lang="en-US" sz="2200" dirty="0"/>
              <a:t>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620688"/>
            <a:ext cx="969963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033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Temas</a:t>
            </a:r>
            <a:r>
              <a:rPr lang="en-US" sz="2800" dirty="0"/>
              <a:t> </a:t>
            </a:r>
            <a:r>
              <a:rPr lang="en-US" sz="2800" dirty="0" err="1"/>
              <a:t>İzolasyonunun</a:t>
            </a:r>
            <a:r>
              <a:rPr lang="en-US" sz="2800" dirty="0"/>
              <a:t> </a:t>
            </a:r>
            <a:r>
              <a:rPr lang="en-US" sz="2800" dirty="0" err="1"/>
              <a:t>Etkinliği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      </a:t>
            </a:r>
            <a:r>
              <a:rPr lang="en-US" dirty="0" err="1" smtClean="0"/>
              <a:t>Otuzüç</a:t>
            </a:r>
            <a:r>
              <a:rPr lang="en-US" dirty="0" smtClean="0"/>
              <a:t> </a:t>
            </a:r>
            <a:r>
              <a:rPr lang="en-US" dirty="0" err="1"/>
              <a:t>yataklı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yenidoğan</a:t>
            </a:r>
            <a:r>
              <a:rPr lang="en-US" dirty="0"/>
              <a:t> </a:t>
            </a:r>
            <a:r>
              <a:rPr lang="en-US" dirty="0" err="1"/>
              <a:t>yoğun</a:t>
            </a:r>
            <a:r>
              <a:rPr lang="en-US" dirty="0"/>
              <a:t> </a:t>
            </a:r>
            <a:r>
              <a:rPr lang="en-US" dirty="0" err="1"/>
              <a:t>bakım</a:t>
            </a:r>
            <a:r>
              <a:rPr lang="en-US" dirty="0"/>
              <a:t> </a:t>
            </a:r>
            <a:r>
              <a:rPr lang="en-US" dirty="0" err="1"/>
              <a:t>ünitesindeki</a:t>
            </a:r>
            <a:r>
              <a:rPr lang="en-US" dirty="0"/>
              <a:t> MRSA </a:t>
            </a:r>
            <a:r>
              <a:rPr lang="en-US" dirty="0" err="1"/>
              <a:t>salgınının</a:t>
            </a:r>
            <a:r>
              <a:rPr lang="en-US" dirty="0"/>
              <a:t> </a:t>
            </a:r>
            <a:r>
              <a:rPr lang="en-US" dirty="0" err="1"/>
              <a:t>kontrolü</a:t>
            </a:r>
            <a:r>
              <a:rPr lang="en-US" dirty="0"/>
              <a:t>: </a:t>
            </a:r>
            <a:endParaRPr lang="tr-TR" dirty="0" smtClean="0"/>
          </a:p>
          <a:p>
            <a:r>
              <a:rPr lang="en-US" dirty="0" err="1" smtClean="0"/>
              <a:t>Temas</a:t>
            </a:r>
            <a:r>
              <a:rPr lang="en-US" dirty="0" smtClean="0"/>
              <a:t> </a:t>
            </a:r>
            <a:r>
              <a:rPr lang="en-US" dirty="0" err="1"/>
              <a:t>izolasyonu</a:t>
            </a:r>
            <a:r>
              <a:rPr lang="en-US" dirty="0"/>
              <a:t> </a:t>
            </a:r>
            <a:r>
              <a:rPr lang="en-US" dirty="0" err="1"/>
              <a:t>uygulanan</a:t>
            </a:r>
            <a:r>
              <a:rPr lang="en-US" dirty="0"/>
              <a:t> </a:t>
            </a:r>
            <a:r>
              <a:rPr lang="en-US" dirty="0" err="1"/>
              <a:t>hastalardan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hastalara</a:t>
            </a:r>
            <a:r>
              <a:rPr lang="en-US" dirty="0"/>
              <a:t> </a:t>
            </a:r>
            <a:r>
              <a:rPr lang="en-US" dirty="0" err="1"/>
              <a:t>bulaş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: 0,009 </a:t>
            </a:r>
            <a:r>
              <a:rPr lang="en-US" dirty="0" err="1" smtClean="0"/>
              <a:t>bulaş</a:t>
            </a:r>
            <a:r>
              <a:rPr lang="en-US" dirty="0" smtClean="0"/>
              <a:t>/</a:t>
            </a:r>
            <a:r>
              <a:rPr lang="en-US" dirty="0" err="1" smtClean="0"/>
              <a:t>gün</a:t>
            </a:r>
            <a:endParaRPr lang="tr-TR" dirty="0" smtClean="0"/>
          </a:p>
          <a:p>
            <a:r>
              <a:rPr lang="en-US" dirty="0" err="1" smtClean="0"/>
              <a:t>Temas</a:t>
            </a:r>
            <a:r>
              <a:rPr lang="en-US" dirty="0" smtClean="0"/>
              <a:t> </a:t>
            </a:r>
            <a:r>
              <a:rPr lang="en-US" dirty="0" err="1"/>
              <a:t>izolasyonu</a:t>
            </a:r>
            <a:r>
              <a:rPr lang="en-US" dirty="0"/>
              <a:t> </a:t>
            </a:r>
            <a:r>
              <a:rPr lang="en-US" dirty="0" err="1"/>
              <a:t>uygulanmayan</a:t>
            </a:r>
            <a:r>
              <a:rPr lang="en-US" dirty="0"/>
              <a:t> </a:t>
            </a:r>
            <a:r>
              <a:rPr lang="en-US" dirty="0" err="1"/>
              <a:t>hastalardan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hastalara</a:t>
            </a:r>
            <a:r>
              <a:rPr lang="en-US" dirty="0"/>
              <a:t> </a:t>
            </a:r>
            <a:r>
              <a:rPr lang="en-US" dirty="0" err="1"/>
              <a:t>bulaş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: </a:t>
            </a:r>
            <a:r>
              <a:rPr lang="en-US" dirty="0">
                <a:solidFill>
                  <a:srgbClr val="FF0000"/>
                </a:solidFill>
              </a:rPr>
              <a:t>0,14 </a:t>
            </a:r>
            <a:r>
              <a:rPr lang="en-US" dirty="0" err="1" smtClean="0"/>
              <a:t>bulaş</a:t>
            </a:r>
            <a:r>
              <a:rPr lang="en-US" dirty="0" smtClean="0"/>
              <a:t>/</a:t>
            </a:r>
            <a:r>
              <a:rPr lang="en-US" dirty="0" err="1" smtClean="0"/>
              <a:t>gün</a:t>
            </a:r>
            <a:endParaRPr lang="tr-TR" dirty="0" smtClean="0"/>
          </a:p>
          <a:p>
            <a:endParaRPr lang="tr-TR" dirty="0"/>
          </a:p>
          <a:p>
            <a:pPr marL="0" indent="0" algn="ctr"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Temas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izolasyonu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bulaş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oranını</a:t>
            </a:r>
            <a:r>
              <a:rPr lang="en-US" dirty="0">
                <a:solidFill>
                  <a:srgbClr val="FF0000"/>
                </a:solidFill>
              </a:rPr>
              <a:t> 16 </a:t>
            </a:r>
            <a:r>
              <a:rPr lang="en-US" dirty="0" err="1">
                <a:solidFill>
                  <a:srgbClr val="FF0000"/>
                </a:solidFill>
              </a:rPr>
              <a:t>kat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azaltıyor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diye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ifade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ederiz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620688"/>
            <a:ext cx="969963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813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6632"/>
            <a:ext cx="5177609" cy="6480720"/>
          </a:xfrm>
        </p:spPr>
      </p:pic>
    </p:spTree>
    <p:extLst>
      <p:ext uri="{BB962C8B-B14F-4D97-AF65-F5344CB8AC3E}">
        <p14:creationId xmlns:p14="http://schemas.microsoft.com/office/powerpoint/2010/main" val="18520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7239000" cy="5475008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DAMLACIK IZOLASYONU (DROPLET PRECAUTIONS)</a:t>
            </a: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endParaRPr lang="tr-TR" sz="2000" b="1" dirty="0">
              <a:latin typeface="Arial" pitchFamily="34" charset="0"/>
              <a:cs typeface="Arial" pitchFamily="34" charset="0"/>
            </a:endParaRPr>
          </a:p>
          <a:p>
            <a:r>
              <a:rPr lang="tr-TR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dirty="0"/>
              <a:t>Büyük partiküllü damlacıkların geçişinin önlenmesinde kullanılır</a:t>
            </a:r>
          </a:p>
          <a:p>
            <a:r>
              <a:rPr lang="tr-TR" sz="2000" dirty="0"/>
              <a:t>Partiküller büyük olduğu için yere çöker</a:t>
            </a:r>
          </a:p>
          <a:p>
            <a:r>
              <a:rPr lang="tr-TR" sz="2000" dirty="0"/>
              <a:t>Bulaşmanın olması için kaynak ve duyarlı kişi arasında yakın mesafe gereklidir(yaklaşık 1 metre)</a:t>
            </a:r>
          </a:p>
          <a:p>
            <a:pPr>
              <a:buFont typeface="Arial" pitchFamily="34" charset="0"/>
              <a:buChar char="•"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501008"/>
            <a:ext cx="6638925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199" y="188640"/>
            <a:ext cx="848651" cy="87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81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7239000" cy="5475008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DAMLACIK IZOLASYONU (DROPLET PRECAUTIONS)</a:t>
            </a:r>
            <a:endParaRPr lang="tr-TR" sz="2000" b="1" dirty="0" smtClean="0">
              <a:latin typeface="Arial" pitchFamily="34" charset="0"/>
              <a:cs typeface="Arial" pitchFamily="34" charset="0"/>
            </a:endParaRPr>
          </a:p>
          <a:p>
            <a:endParaRPr lang="tr-TR" sz="20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tr-TR" sz="2000" dirty="0" smtClean="0"/>
              <a:t>   </a:t>
            </a:r>
            <a:r>
              <a:rPr lang="en-US" sz="2000" dirty="0" err="1" smtClean="0"/>
              <a:t>Duyarlı</a:t>
            </a:r>
            <a:r>
              <a:rPr lang="en-US" sz="2000" dirty="0" smtClean="0"/>
              <a:t> </a:t>
            </a:r>
            <a:r>
              <a:rPr lang="en-US" sz="2000" dirty="0" err="1"/>
              <a:t>kişiye</a:t>
            </a:r>
            <a:r>
              <a:rPr lang="en-US" sz="2000" dirty="0"/>
              <a:t> </a:t>
            </a:r>
            <a:r>
              <a:rPr lang="en-US" sz="2000" dirty="0" err="1"/>
              <a:t>burun-ağız-konjonktiva</a:t>
            </a:r>
            <a:r>
              <a:rPr lang="en-US" sz="2000" dirty="0"/>
              <a:t> </a:t>
            </a:r>
            <a:r>
              <a:rPr lang="en-US" sz="2000" dirty="0" err="1"/>
              <a:t>yoluyla</a:t>
            </a:r>
            <a:r>
              <a:rPr lang="en-US" sz="2000" dirty="0"/>
              <a:t> </a:t>
            </a:r>
            <a:r>
              <a:rPr lang="en-US" sz="2000" dirty="0" err="1"/>
              <a:t>bulaşma</a:t>
            </a:r>
            <a:r>
              <a:rPr lang="en-US" sz="2000" dirty="0"/>
              <a:t> </a:t>
            </a:r>
            <a:r>
              <a:rPr lang="en-US" sz="2000" dirty="0" err="1" smtClean="0"/>
              <a:t>olur</a:t>
            </a:r>
            <a:r>
              <a:rPr lang="en-US" sz="2000" dirty="0" smtClean="0"/>
              <a:t>:</a:t>
            </a:r>
            <a:endParaRPr lang="tr-TR" sz="2000" dirty="0" smtClean="0"/>
          </a:p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err="1" smtClean="0"/>
              <a:t>Enfekte</a:t>
            </a:r>
            <a:r>
              <a:rPr lang="en-US" sz="2000" dirty="0" smtClean="0"/>
              <a:t> </a:t>
            </a:r>
            <a:r>
              <a:rPr lang="en-US" sz="2000" dirty="0" err="1"/>
              <a:t>hastaların</a:t>
            </a:r>
            <a:r>
              <a:rPr lang="en-US" sz="2000" dirty="0"/>
              <a:t> </a:t>
            </a:r>
            <a:r>
              <a:rPr lang="en-US" sz="2000" dirty="0" err="1"/>
              <a:t>konuşması</a:t>
            </a:r>
            <a:r>
              <a:rPr lang="en-US" sz="2000" dirty="0"/>
              <a:t>, </a:t>
            </a:r>
            <a:r>
              <a:rPr lang="en-US" sz="2000" dirty="0" err="1"/>
              <a:t>öksürmesi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da </a:t>
            </a:r>
            <a:r>
              <a:rPr lang="en-US" sz="2000" dirty="0" err="1"/>
              <a:t>burun</a:t>
            </a:r>
            <a:r>
              <a:rPr lang="en-US" sz="2000" dirty="0"/>
              <a:t> </a:t>
            </a:r>
            <a:r>
              <a:rPr lang="en-US" sz="2000" dirty="0" err="1" smtClean="0"/>
              <a:t>silmesi</a:t>
            </a:r>
            <a:r>
              <a:rPr lang="en-US" sz="2000" dirty="0" smtClean="0"/>
              <a:t>,</a:t>
            </a:r>
            <a:r>
              <a:rPr lang="tr-TR" sz="200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err="1" smtClean="0"/>
              <a:t>Aspirasyon</a:t>
            </a:r>
            <a:r>
              <a:rPr lang="en-US" sz="2000" dirty="0"/>
              <a:t>, </a:t>
            </a:r>
            <a:r>
              <a:rPr lang="en-US" sz="2000" dirty="0" err="1"/>
              <a:t>entubasyon</a:t>
            </a:r>
            <a:r>
              <a:rPr lang="en-US" sz="2000" dirty="0"/>
              <a:t>, </a:t>
            </a:r>
            <a:r>
              <a:rPr lang="en-US" sz="2000" dirty="0" err="1"/>
              <a:t>bronkoskopi</a:t>
            </a:r>
            <a:r>
              <a:rPr lang="en-US" sz="2000" dirty="0"/>
              <a:t> </a:t>
            </a:r>
            <a:r>
              <a:rPr lang="en-US" sz="2000" dirty="0" err="1"/>
              <a:t>gibi</a:t>
            </a:r>
            <a:r>
              <a:rPr lang="en-US" sz="2000" dirty="0"/>
              <a:t> </a:t>
            </a:r>
            <a:r>
              <a:rPr lang="en-US" sz="2000" dirty="0" err="1"/>
              <a:t>işlemler</a:t>
            </a:r>
            <a:r>
              <a:rPr lang="en-US" sz="2000" dirty="0"/>
              <a:t> </a:t>
            </a:r>
            <a:r>
              <a:rPr lang="en-US" sz="2000" dirty="0" err="1"/>
              <a:t>sırasında</a:t>
            </a:r>
            <a:r>
              <a:rPr lang="en-US" sz="2000" dirty="0"/>
              <a:t>. </a:t>
            </a:r>
            <a:endParaRPr lang="tr-TR" sz="2000" dirty="0" smtClean="0"/>
          </a:p>
          <a:p>
            <a:pPr>
              <a:buFont typeface="Arial" pitchFamily="34" charset="0"/>
              <a:buChar char="•"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6" b="43842"/>
          <a:stretch/>
        </p:blipFill>
        <p:spPr>
          <a:xfrm>
            <a:off x="1187624" y="3584087"/>
            <a:ext cx="5808678" cy="3273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199" y="188640"/>
            <a:ext cx="848651" cy="87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75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239000" cy="1143000"/>
          </a:xfrm>
        </p:spPr>
        <p:txBody>
          <a:bodyPr>
            <a:normAutofit/>
          </a:bodyPr>
          <a:lstStyle/>
          <a:p>
            <a:r>
              <a:rPr lang="en-US" sz="2000" cap="none" dirty="0" err="1" smtClean="0">
                <a:latin typeface="Arial" pitchFamily="34" charset="0"/>
                <a:cs typeface="Arial" pitchFamily="34" charset="0"/>
              </a:rPr>
              <a:t>Damlacık</a:t>
            </a:r>
            <a:r>
              <a:rPr lang="en-US" sz="2000" cap="non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cap="none" dirty="0" err="1" smtClean="0">
                <a:latin typeface="Arial" pitchFamily="34" charset="0"/>
                <a:cs typeface="Arial" pitchFamily="34" charset="0"/>
              </a:rPr>
              <a:t>Izolasyonu</a:t>
            </a:r>
            <a:r>
              <a:rPr lang="en-US" sz="2000" cap="non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cap="none" dirty="0" err="1" smtClean="0">
                <a:latin typeface="Arial" pitchFamily="34" charset="0"/>
                <a:cs typeface="Arial" pitchFamily="34" charset="0"/>
              </a:rPr>
              <a:t>Uygulanması</a:t>
            </a:r>
            <a:r>
              <a:rPr lang="en-US" sz="2000" cap="non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cap="none" dirty="0" err="1" smtClean="0">
                <a:latin typeface="Arial" pitchFamily="34" charset="0"/>
                <a:cs typeface="Arial" pitchFamily="34" charset="0"/>
              </a:rPr>
              <a:t>Gereken</a:t>
            </a:r>
            <a:r>
              <a:rPr lang="en-US" sz="2000" cap="non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cap="none" dirty="0" err="1" smtClean="0">
                <a:latin typeface="Arial" pitchFamily="34" charset="0"/>
                <a:cs typeface="Arial" pitchFamily="34" charset="0"/>
              </a:rPr>
              <a:t>Enfeksiyonlar</a:t>
            </a:r>
            <a:endParaRPr lang="en-US" sz="2000" cap="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dirty="0" err="1" smtClean="0"/>
              <a:t>Menenjit</a:t>
            </a:r>
            <a:r>
              <a:rPr lang="en-US" sz="2400" dirty="0" smtClean="0"/>
              <a:t> </a:t>
            </a:r>
            <a:r>
              <a:rPr lang="en-US" sz="2400" dirty="0"/>
              <a:t>, </a:t>
            </a:r>
            <a:r>
              <a:rPr lang="en-US" sz="2400" dirty="0" err="1"/>
              <a:t>pnömoni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sepsis </a:t>
            </a:r>
            <a:endParaRPr lang="tr-TR" sz="2400" dirty="0" smtClean="0"/>
          </a:p>
          <a:p>
            <a:r>
              <a:rPr lang="en-US" sz="2400" dirty="0" err="1" smtClean="0"/>
              <a:t>Difteri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en-US" sz="2400" dirty="0" err="1" smtClean="0"/>
              <a:t>Boğmaca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en-US" sz="2400" dirty="0" err="1" smtClean="0"/>
              <a:t>Pnömonik</a:t>
            </a:r>
            <a:r>
              <a:rPr lang="en-US" sz="2400" dirty="0" smtClean="0"/>
              <a:t> </a:t>
            </a:r>
            <a:r>
              <a:rPr lang="en-US" sz="2400" dirty="0" err="1"/>
              <a:t>veba</a:t>
            </a:r>
            <a:r>
              <a:rPr lang="en-US" sz="2400" dirty="0"/>
              <a:t> </a:t>
            </a:r>
            <a:endParaRPr lang="tr-TR" sz="2400" dirty="0" smtClean="0"/>
          </a:p>
          <a:p>
            <a:r>
              <a:rPr lang="en-US" sz="2400" dirty="0" err="1" smtClean="0"/>
              <a:t>Streptokokal</a:t>
            </a:r>
            <a:r>
              <a:rPr lang="en-US" sz="2400" dirty="0" smtClean="0"/>
              <a:t> </a:t>
            </a:r>
            <a:r>
              <a:rPr lang="en-US" sz="2400" dirty="0"/>
              <a:t>(</a:t>
            </a:r>
            <a:r>
              <a:rPr lang="en-US" sz="2400" dirty="0" err="1"/>
              <a:t>grup</a:t>
            </a:r>
            <a:r>
              <a:rPr lang="en-US" sz="2400" dirty="0"/>
              <a:t> A) </a:t>
            </a:r>
            <a:r>
              <a:rPr lang="en-US" sz="2400" dirty="0" err="1"/>
              <a:t>farenjit</a:t>
            </a:r>
            <a:r>
              <a:rPr lang="en-US" sz="2400" dirty="0"/>
              <a:t>, </a:t>
            </a:r>
            <a:endParaRPr lang="tr-TR" sz="2400" dirty="0" smtClean="0"/>
          </a:p>
          <a:p>
            <a:r>
              <a:rPr lang="en-US" sz="2400" dirty="0" err="1" smtClean="0"/>
              <a:t>pnömoni</a:t>
            </a:r>
            <a:r>
              <a:rPr lang="en-US" sz="2400" dirty="0" smtClean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kızıl</a:t>
            </a:r>
            <a:r>
              <a:rPr lang="en-US" sz="2400" dirty="0"/>
              <a:t> </a:t>
            </a:r>
            <a:endParaRPr lang="tr-TR" sz="2400" dirty="0" smtClean="0"/>
          </a:p>
          <a:p>
            <a:r>
              <a:rPr lang="en-US" sz="2400" dirty="0" err="1" smtClean="0"/>
              <a:t>Adenovirüs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en-US" sz="2400" dirty="0" err="1" smtClean="0"/>
              <a:t>Kabakulak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en-US" sz="2400" dirty="0" err="1" smtClean="0"/>
              <a:t>Parvovirüs</a:t>
            </a:r>
            <a:r>
              <a:rPr lang="en-US" sz="2400" dirty="0" smtClean="0"/>
              <a:t> </a:t>
            </a:r>
            <a:r>
              <a:rPr lang="en-US" sz="2400" dirty="0"/>
              <a:t>B19 (5. </a:t>
            </a:r>
            <a:r>
              <a:rPr lang="en-US" sz="2400" dirty="0" err="1"/>
              <a:t>Hastalık</a:t>
            </a:r>
            <a:r>
              <a:rPr lang="en-US" sz="2400" dirty="0"/>
              <a:t>) </a:t>
            </a:r>
            <a:endParaRPr lang="tr-TR" sz="2400" dirty="0" smtClean="0"/>
          </a:p>
          <a:p>
            <a:r>
              <a:rPr lang="tr-TR" sz="2400" dirty="0" smtClean="0"/>
              <a:t>Adenovirus </a:t>
            </a:r>
            <a:endParaRPr lang="tr-TR" sz="2400" dirty="0"/>
          </a:p>
          <a:p>
            <a:r>
              <a:rPr lang="tr-TR" sz="2400" dirty="0"/>
              <a:t>İnfluenza</a:t>
            </a:r>
          </a:p>
          <a:p>
            <a:r>
              <a:rPr lang="tr-TR" sz="2400" dirty="0" smtClean="0"/>
              <a:t>Kızamıkçık</a:t>
            </a:r>
            <a:endParaRPr lang="tr-TR" sz="2400" dirty="0"/>
          </a:p>
          <a:p>
            <a:r>
              <a:rPr lang="tr-TR" sz="2400" dirty="0"/>
              <a:t>Viral hemorajik infeksiyonlar(lassa,ebola,kırım kongo)</a:t>
            </a:r>
          </a:p>
          <a:p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199" y="188640"/>
            <a:ext cx="848651" cy="87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91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DAMLACIK IZOLASYONU (DROPLET PRECAUTIONS)</a:t>
            </a:r>
            <a:endParaRPr lang="tr-TR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Hasta tek kişilik odaya alınmalıdır</a:t>
            </a:r>
          </a:p>
          <a:p>
            <a:r>
              <a:rPr lang="tr-TR" dirty="0" smtClean="0"/>
              <a:t>Eğer tek kişilik oda yoksa aynı mikroorganizma ile </a:t>
            </a:r>
            <a:r>
              <a:rPr lang="tr-TR" dirty="0" err="1" smtClean="0"/>
              <a:t>infekte</a:t>
            </a:r>
            <a:r>
              <a:rPr lang="tr-TR" dirty="0" smtClean="0"/>
              <a:t> ve başka </a:t>
            </a:r>
            <a:r>
              <a:rPr lang="tr-TR" dirty="0" err="1" smtClean="0"/>
              <a:t>infeksiyonu</a:t>
            </a:r>
            <a:r>
              <a:rPr lang="tr-TR" dirty="0" smtClean="0"/>
              <a:t> olmayan bir hasta ile aynı odayı paylaşabilir</a:t>
            </a:r>
          </a:p>
          <a:p>
            <a:r>
              <a:rPr lang="tr-TR" dirty="0" smtClean="0"/>
              <a:t>Eğer </a:t>
            </a:r>
            <a:r>
              <a:rPr lang="tr-TR" dirty="0" err="1" smtClean="0"/>
              <a:t>farkli</a:t>
            </a:r>
            <a:r>
              <a:rPr lang="tr-TR" dirty="0" smtClean="0"/>
              <a:t> tanılı hastalarla aynı odayı paylaşması gerekiyorsa yataklar arası mesafe en az 1 metre olmalıdır</a:t>
            </a:r>
          </a:p>
          <a:p>
            <a:r>
              <a:rPr lang="tr-TR" dirty="0" smtClean="0"/>
              <a:t>Odaya girerken cerrahi maske takılmalıdır,</a:t>
            </a:r>
          </a:p>
          <a:p>
            <a:r>
              <a:rPr lang="tr-TR" dirty="0" smtClean="0"/>
              <a:t>Özel havalandırma gerekmez,</a:t>
            </a:r>
          </a:p>
          <a:p>
            <a:r>
              <a:rPr lang="tr-TR" dirty="0" smtClean="0"/>
              <a:t>Oda kapısı açık olabilir ,</a:t>
            </a:r>
          </a:p>
          <a:p>
            <a:r>
              <a:rPr lang="tr-TR" dirty="0" smtClean="0"/>
              <a:t>Hasta oda dışına pek çıkarılmamalıdır eğer çıkarılacaksa cerrahi maske ile çıkarılmalıdır.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199" y="188640"/>
            <a:ext cx="848651" cy="8755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1" y="116632"/>
            <a:ext cx="5112568" cy="6696744"/>
          </a:xfrm>
        </p:spPr>
      </p:pic>
    </p:spTree>
    <p:extLst>
      <p:ext uri="{BB962C8B-B14F-4D97-AF65-F5344CB8AC3E}">
        <p14:creationId xmlns:p14="http://schemas.microsoft.com/office/powerpoint/2010/main" val="287542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7239000" cy="5403000"/>
          </a:xfrm>
        </p:spPr>
        <p:txBody>
          <a:bodyPr/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SOLUNUM IZOLASYONU (AIRBORNE PRECAUTIONS</a:t>
            </a:r>
            <a:r>
              <a:rPr lang="tr-TR" sz="2000" b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endParaRPr lang="tr-TR" sz="2000" b="1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err="1"/>
              <a:t>Küçük</a:t>
            </a:r>
            <a:r>
              <a:rPr lang="en-US" sz="2000" dirty="0"/>
              <a:t> </a:t>
            </a:r>
            <a:r>
              <a:rPr lang="en-US" sz="2000" dirty="0" err="1"/>
              <a:t>partiküllerin</a:t>
            </a:r>
            <a:r>
              <a:rPr lang="en-US" sz="2000" dirty="0"/>
              <a:t> </a:t>
            </a:r>
            <a:r>
              <a:rPr lang="en-US" sz="2000" dirty="0" smtClean="0"/>
              <a:t>(&lt;</a:t>
            </a:r>
            <a:r>
              <a:rPr lang="en-US" sz="2000" dirty="0"/>
              <a:t>5µm</a:t>
            </a:r>
            <a:r>
              <a:rPr lang="en-US" sz="2000" dirty="0" smtClean="0"/>
              <a:t>)</a:t>
            </a:r>
            <a:r>
              <a:rPr lang="tr-TR" sz="2000" dirty="0" smtClean="0"/>
              <a:t> </a:t>
            </a:r>
            <a:r>
              <a:rPr lang="en-US" sz="2000" dirty="0" err="1"/>
              <a:t>geçişinin</a:t>
            </a:r>
            <a:r>
              <a:rPr lang="en-US" sz="2000" dirty="0"/>
              <a:t> </a:t>
            </a:r>
            <a:r>
              <a:rPr lang="en-US" sz="2000" dirty="0" err="1"/>
              <a:t>önlenmesinde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r>
              <a:rPr lang="en-US" sz="2000" dirty="0" err="1" smtClean="0"/>
              <a:t>Partiküller</a:t>
            </a:r>
            <a:r>
              <a:rPr lang="en-US" sz="2000" dirty="0" smtClean="0"/>
              <a:t> </a:t>
            </a:r>
            <a:r>
              <a:rPr lang="en-US" sz="2000" dirty="0" err="1"/>
              <a:t>küçük</a:t>
            </a:r>
            <a:r>
              <a:rPr lang="en-US" sz="2000" dirty="0"/>
              <a:t> </a:t>
            </a:r>
            <a:r>
              <a:rPr lang="en-US" sz="2000" dirty="0" err="1"/>
              <a:t>olduğu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havada</a:t>
            </a:r>
            <a:r>
              <a:rPr lang="en-US" sz="2000" dirty="0"/>
              <a:t> </a:t>
            </a:r>
            <a:r>
              <a:rPr lang="en-US" sz="2000" dirty="0" err="1"/>
              <a:t>asılı</a:t>
            </a:r>
            <a:r>
              <a:rPr lang="en-US" sz="2000" dirty="0"/>
              <a:t> </a:t>
            </a:r>
            <a:r>
              <a:rPr lang="en-US" sz="2000" dirty="0" err="1"/>
              <a:t>kalır</a:t>
            </a:r>
            <a:r>
              <a:rPr lang="en-US" sz="2000" dirty="0"/>
              <a:t> </a:t>
            </a:r>
            <a:endParaRPr lang="tr-TR" sz="2000" dirty="0"/>
          </a:p>
          <a:p>
            <a:r>
              <a:rPr lang="en-US" sz="2000" dirty="0" smtClean="0"/>
              <a:t>Bu </a:t>
            </a:r>
            <a:r>
              <a:rPr lang="en-US" sz="2000" dirty="0" err="1"/>
              <a:t>asılı</a:t>
            </a:r>
            <a:r>
              <a:rPr lang="en-US" sz="2000" dirty="0"/>
              <a:t> </a:t>
            </a:r>
            <a:r>
              <a:rPr lang="en-US" sz="2000" dirty="0" err="1"/>
              <a:t>partiküller</a:t>
            </a:r>
            <a:r>
              <a:rPr lang="en-US" sz="2000" dirty="0"/>
              <a:t> </a:t>
            </a:r>
            <a:r>
              <a:rPr lang="en-US" sz="2000" dirty="0" err="1"/>
              <a:t>hava</a:t>
            </a:r>
            <a:r>
              <a:rPr lang="en-US" sz="2000" dirty="0"/>
              <a:t> </a:t>
            </a:r>
            <a:r>
              <a:rPr lang="en-US" sz="2000" dirty="0" err="1"/>
              <a:t>akımıyla</a:t>
            </a:r>
            <a:r>
              <a:rPr lang="en-US" sz="2000" dirty="0"/>
              <a:t> </a:t>
            </a:r>
            <a:r>
              <a:rPr lang="en-US" sz="2000" dirty="0" err="1"/>
              <a:t>çok</a:t>
            </a:r>
            <a:r>
              <a:rPr lang="en-US" sz="2000" dirty="0"/>
              <a:t> </a:t>
            </a:r>
            <a:r>
              <a:rPr lang="en-US" sz="2000" dirty="0" err="1"/>
              <a:t>uzak</a:t>
            </a:r>
            <a:r>
              <a:rPr lang="en-US" sz="2000" dirty="0"/>
              <a:t> </a:t>
            </a:r>
            <a:r>
              <a:rPr lang="en-US" sz="2000" dirty="0" err="1"/>
              <a:t>mesafelere</a:t>
            </a:r>
            <a:r>
              <a:rPr lang="en-US" sz="2000" dirty="0"/>
              <a:t> </a:t>
            </a:r>
            <a:r>
              <a:rPr lang="en-US" sz="2000" dirty="0" err="1"/>
              <a:t>kadar</a:t>
            </a:r>
            <a:r>
              <a:rPr lang="en-US" sz="2000" dirty="0"/>
              <a:t> </a:t>
            </a:r>
            <a:r>
              <a:rPr lang="en-US" sz="2000" dirty="0" err="1"/>
              <a:t>gidebilirler</a:t>
            </a:r>
            <a:r>
              <a:rPr lang="en-US" sz="2000" dirty="0"/>
              <a:t> </a:t>
            </a:r>
            <a:r>
              <a:rPr lang="tr-TR" sz="2000" dirty="0" smtClean="0"/>
              <a:t>.</a:t>
            </a:r>
          </a:p>
          <a:p>
            <a:endParaRPr lang="tr-TR" sz="20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4280556"/>
            <a:ext cx="3956102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782" y="0"/>
            <a:ext cx="1035156" cy="11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3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1052736"/>
            <a:ext cx="7239000" cy="770344"/>
          </a:xfrm>
        </p:spPr>
        <p:txBody>
          <a:bodyPr>
            <a:normAutofit fontScale="90000"/>
          </a:bodyPr>
          <a:lstStyle/>
          <a:p>
            <a:r>
              <a:rPr lang="en-US" cap="none" dirty="0" err="1" smtClean="0"/>
              <a:t>Standart</a:t>
            </a:r>
            <a:r>
              <a:rPr lang="en-US" cap="none" dirty="0" smtClean="0"/>
              <a:t> </a:t>
            </a:r>
            <a:r>
              <a:rPr lang="en-US" cap="none" dirty="0" err="1" smtClean="0"/>
              <a:t>Önlemler</a:t>
            </a:r>
            <a:r>
              <a:rPr lang="en-US" cap="none" dirty="0" smtClean="0"/>
              <a:t> </a:t>
            </a:r>
            <a:r>
              <a:rPr lang="en-US" cap="none" dirty="0" err="1" smtClean="0"/>
              <a:t>Ve</a:t>
            </a:r>
            <a:r>
              <a:rPr lang="tr-TR" cap="none" dirty="0" smtClean="0"/>
              <a:t> </a:t>
            </a:r>
            <a:r>
              <a:rPr lang="en-US" cap="none" dirty="0" err="1" smtClean="0"/>
              <a:t>İzolasyon</a:t>
            </a:r>
            <a:r>
              <a:rPr lang="en-US" cap="none" dirty="0" smtClean="0"/>
              <a:t> </a:t>
            </a:r>
            <a:r>
              <a:rPr lang="en-US" cap="none" dirty="0" err="1" smtClean="0"/>
              <a:t>Yöntemlerinde</a:t>
            </a:r>
            <a:r>
              <a:rPr lang="en-US" cap="none" dirty="0" smtClean="0"/>
              <a:t> </a:t>
            </a:r>
            <a:r>
              <a:rPr lang="en-US" cap="none" dirty="0" err="1" smtClean="0"/>
              <a:t>Amaç</a:t>
            </a:r>
            <a:r>
              <a:rPr lang="en-US" cap="none" dirty="0" smtClean="0"/>
              <a:t> </a:t>
            </a:r>
            <a:r>
              <a:rPr lang="tr-TR" dirty="0" smtClean="0"/>
              <a:t>	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348880"/>
            <a:ext cx="7239000" cy="4106856"/>
          </a:xfrm>
        </p:spPr>
        <p:txBody>
          <a:bodyPr/>
          <a:lstStyle/>
          <a:p>
            <a:pPr>
              <a:buNone/>
            </a:pPr>
            <a:r>
              <a:rPr lang="tr-TR" dirty="0" err="1" smtClean="0"/>
              <a:t>İnfekte</a:t>
            </a:r>
            <a:r>
              <a:rPr lang="tr-TR" dirty="0" smtClean="0"/>
              <a:t> ve </a:t>
            </a:r>
            <a:r>
              <a:rPr lang="tr-TR" dirty="0" err="1" smtClean="0"/>
              <a:t>kolonize</a:t>
            </a:r>
            <a:r>
              <a:rPr lang="tr-TR" dirty="0" smtClean="0"/>
              <a:t> hastalardan</a:t>
            </a:r>
          </a:p>
          <a:p>
            <a:r>
              <a:rPr lang="tr-TR" dirty="0" smtClean="0"/>
              <a:t>Diğer hastalara</a:t>
            </a:r>
          </a:p>
          <a:p>
            <a:r>
              <a:rPr lang="tr-TR" dirty="0" smtClean="0"/>
              <a:t>Hastane ziyaretçilerine</a:t>
            </a:r>
          </a:p>
          <a:p>
            <a:r>
              <a:rPr lang="tr-TR" dirty="0" smtClean="0"/>
              <a:t>Sağlık personeline</a:t>
            </a:r>
          </a:p>
          <a:p>
            <a:pPr>
              <a:buNone/>
            </a:pPr>
            <a:r>
              <a:rPr lang="tr-TR" dirty="0" smtClean="0"/>
              <a:t>	mikroorganizmaların bulaşmasının </a:t>
            </a:r>
            <a:r>
              <a:rPr lang="tr-TR" dirty="0" smtClean="0">
                <a:solidFill>
                  <a:srgbClr val="C00000"/>
                </a:solidFill>
              </a:rPr>
              <a:t>engellenmesidir</a:t>
            </a:r>
            <a:r>
              <a:rPr lang="tr-TR" dirty="0" smtClean="0"/>
              <a:t> 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err="1">
                <a:latin typeface="Arial" pitchFamily="34" charset="0"/>
                <a:cs typeface="Arial" pitchFamily="34" charset="0"/>
              </a:rPr>
              <a:t>Solunum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izolasyonu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uygulanması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gereken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durumlar</a:t>
            </a:r>
            <a:endParaRPr lang="tr-T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Tüberküloz</a:t>
            </a:r>
            <a:r>
              <a:rPr lang="en-US" sz="2400" dirty="0"/>
              <a:t>, </a:t>
            </a:r>
            <a:endParaRPr lang="tr-TR" sz="2400" dirty="0"/>
          </a:p>
          <a:p>
            <a:r>
              <a:rPr lang="en-US" sz="2400" dirty="0" err="1" smtClean="0"/>
              <a:t>Kızamık</a:t>
            </a:r>
            <a:r>
              <a:rPr lang="en-US" sz="2400" dirty="0"/>
              <a:t>, </a:t>
            </a:r>
            <a:endParaRPr lang="tr-TR" sz="2400" dirty="0" smtClean="0"/>
          </a:p>
          <a:p>
            <a:r>
              <a:rPr lang="en-US" sz="2400" dirty="0" smtClean="0"/>
              <a:t>Su </a:t>
            </a:r>
            <a:r>
              <a:rPr lang="en-US" sz="2400" dirty="0" err="1"/>
              <a:t>çiçeği</a:t>
            </a:r>
            <a:r>
              <a:rPr lang="en-US" sz="2400" dirty="0"/>
              <a:t> </a:t>
            </a:r>
            <a:endParaRPr lang="tr-TR" sz="2400" dirty="0"/>
          </a:p>
          <a:p>
            <a:r>
              <a:rPr lang="en-US" sz="2400" dirty="0" err="1" smtClean="0"/>
              <a:t>Yaygın</a:t>
            </a:r>
            <a:r>
              <a:rPr lang="en-US" sz="2400" dirty="0" smtClean="0"/>
              <a:t> </a:t>
            </a:r>
            <a:r>
              <a:rPr lang="en-US" sz="2400" dirty="0"/>
              <a:t>zoster </a:t>
            </a:r>
            <a:r>
              <a:rPr lang="en-US" sz="2400" dirty="0" err="1"/>
              <a:t>enfeksiyonu</a:t>
            </a:r>
            <a:r>
              <a:rPr lang="en-US" sz="2400" dirty="0"/>
              <a:t>, </a:t>
            </a:r>
            <a:endParaRPr lang="tr-TR" sz="2400" dirty="0"/>
          </a:p>
          <a:p>
            <a:r>
              <a:rPr lang="en-US" sz="2400" dirty="0" smtClean="0"/>
              <a:t>SARS </a:t>
            </a:r>
            <a:endParaRPr lang="tr-TR" sz="2400" dirty="0" smtClean="0"/>
          </a:p>
          <a:p>
            <a:r>
              <a:rPr lang="en-US" sz="2400" dirty="0" smtClean="0"/>
              <a:t>Viral </a:t>
            </a:r>
            <a:r>
              <a:rPr lang="en-US" sz="2400" dirty="0" err="1"/>
              <a:t>hemorajik</a:t>
            </a:r>
            <a:r>
              <a:rPr lang="en-US" sz="2400" dirty="0"/>
              <a:t> </a:t>
            </a:r>
            <a:r>
              <a:rPr lang="en-US" sz="2400" dirty="0" err="1"/>
              <a:t>ateş</a:t>
            </a:r>
            <a:r>
              <a:rPr lang="en-US" sz="2400" dirty="0"/>
              <a:t> </a:t>
            </a:r>
            <a:endParaRPr lang="tr-TR" sz="2400" dirty="0" smtClean="0"/>
          </a:p>
          <a:p>
            <a:r>
              <a:rPr lang="en-US" sz="2400" dirty="0" smtClean="0"/>
              <a:t>Ebola</a:t>
            </a:r>
            <a:r>
              <a:rPr lang="en-US" sz="2400" dirty="0"/>
              <a:t>, Marburg, </a:t>
            </a:r>
            <a:r>
              <a:rPr lang="en-US" sz="2400" dirty="0" err="1"/>
              <a:t>Kırım-Kongo</a:t>
            </a:r>
            <a:r>
              <a:rPr lang="en-US" sz="2400" dirty="0"/>
              <a:t> </a:t>
            </a:r>
            <a:endParaRPr lang="tr-TR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782" y="0"/>
            <a:ext cx="1035156" cy="1124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27856"/>
            <a:ext cx="7239000" cy="1143000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Arial" pitchFamily="34" charset="0"/>
                <a:cs typeface="Arial" pitchFamily="34" charset="0"/>
              </a:rPr>
              <a:t>Solunum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İzolasyonu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ÖNLEMLERİ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Özel havalandırma ya da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ventilasyon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sistemi gereklidir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Uygun oda yoksa uygun odası olan merkeze gönderilmelidir</a:t>
            </a:r>
          </a:p>
          <a:p>
            <a:r>
              <a:rPr lang="tr-T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Oda kapısı kapalı tutulmalıdır</a:t>
            </a:r>
          </a:p>
          <a:p>
            <a:r>
              <a:rPr lang="tr-TR" dirty="0" smtClean="0">
                <a:latin typeface="Arial" pitchFamily="34" charset="0"/>
                <a:cs typeface="Arial" pitchFamily="34" charset="0"/>
              </a:rPr>
              <a:t>Çok geçerli nedenler olmadıkça hasta oda dışına çıkarılmaz. Çıkması gerekiyorsa </a:t>
            </a:r>
            <a:r>
              <a:rPr lang="en-US" dirty="0">
                <a:latin typeface="Arial" pitchFamily="34" charset="0"/>
                <a:cs typeface="Arial" pitchFamily="34" charset="0"/>
              </a:rPr>
              <a:t>N95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maske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takılır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dirty="0" err="1">
                <a:latin typeface="Arial" pitchFamily="34" charset="0"/>
                <a:cs typeface="Arial" pitchFamily="34" charset="0"/>
              </a:rPr>
              <a:t>Pulmoner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tüberküloz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tanısı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veya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şüphesi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olan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hasta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nın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Odasına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girerken</a:t>
            </a:r>
            <a:r>
              <a:rPr lang="en-US" dirty="0">
                <a:latin typeface="Arial" pitchFamily="34" charset="0"/>
                <a:cs typeface="Arial" pitchFamily="34" charset="0"/>
              </a:rPr>
              <a:t> N95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solunum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maskesi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takılmalıdır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endParaRPr lang="tr-TR" dirty="0">
              <a:latin typeface="Arial" pitchFamily="34" charset="0"/>
              <a:cs typeface="Arial" pitchFamily="34" charset="0"/>
            </a:endParaRP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Kızamık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suçiçeği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tanısı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olan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hasta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nın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Odasına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duyarlı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kişiler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girmemelidir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Mutlaka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girmesi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gerekiyorsa</a:t>
            </a:r>
            <a:r>
              <a:rPr lang="en-US" dirty="0">
                <a:latin typeface="Arial" pitchFamily="34" charset="0"/>
                <a:cs typeface="Arial" pitchFamily="34" charset="0"/>
              </a:rPr>
              <a:t> N95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solunum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maskesi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ile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girmelidirler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Bağışık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iseler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maske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takmalarına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gerek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yoktur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.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782" y="0"/>
            <a:ext cx="1035156" cy="1124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32656"/>
            <a:ext cx="5150512" cy="6336704"/>
          </a:xfrm>
        </p:spPr>
      </p:pic>
    </p:spTree>
    <p:extLst>
      <p:ext uri="{BB962C8B-B14F-4D97-AF65-F5344CB8AC3E}">
        <p14:creationId xmlns:p14="http://schemas.microsoft.com/office/powerpoint/2010/main" val="362979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 smtClean="0"/>
              <a:t>SIKI TEMAS İZOLASYONU</a:t>
            </a: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SIKI </a:t>
            </a:r>
            <a:r>
              <a:rPr lang="en-US" dirty="0" err="1"/>
              <a:t>Temas</a:t>
            </a:r>
            <a:r>
              <a:rPr lang="en-US" dirty="0"/>
              <a:t> </a:t>
            </a:r>
            <a:r>
              <a:rPr lang="en-US" dirty="0" err="1"/>
              <a:t>Önlemleri</a:t>
            </a:r>
            <a:r>
              <a:rPr lang="en-US" dirty="0"/>
              <a:t> </a:t>
            </a:r>
            <a:endParaRPr lang="tr-TR" dirty="0" smtClean="0"/>
          </a:p>
          <a:p>
            <a:pPr>
              <a:buFont typeface="Wingdings" pitchFamily="2" charset="2"/>
              <a:buChar char="v"/>
            </a:pPr>
            <a:r>
              <a:rPr lang="en-US" dirty="0" err="1" smtClean="0"/>
              <a:t>İshal</a:t>
            </a:r>
            <a:r>
              <a:rPr lang="en-US" dirty="0"/>
              <a:t>, </a:t>
            </a:r>
            <a:endParaRPr lang="tr-TR" dirty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massif </a:t>
            </a:r>
            <a:r>
              <a:rPr lang="en-US" dirty="0" err="1"/>
              <a:t>yara</a:t>
            </a:r>
            <a:r>
              <a:rPr lang="en-US" dirty="0"/>
              <a:t>, </a:t>
            </a:r>
            <a:endParaRPr lang="tr-TR" dirty="0"/>
          </a:p>
          <a:p>
            <a:pPr>
              <a:buFont typeface="Wingdings" pitchFamily="2" charset="2"/>
              <a:buChar char="v"/>
            </a:pPr>
            <a:r>
              <a:rPr lang="en-US" dirty="0" err="1" smtClean="0"/>
              <a:t>akıntı</a:t>
            </a:r>
            <a:r>
              <a:rPr lang="en-US" dirty="0"/>
              <a:t>, </a:t>
            </a:r>
            <a:endParaRPr lang="tr-TR" dirty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MDRO </a:t>
            </a:r>
            <a:r>
              <a:rPr lang="en-US" dirty="0" err="1"/>
              <a:t>varlığında</a:t>
            </a:r>
            <a:r>
              <a:rPr lang="en-US" dirty="0"/>
              <a:t>(</a:t>
            </a:r>
            <a:r>
              <a:rPr lang="en-US" dirty="0" err="1"/>
              <a:t>çoklu</a:t>
            </a:r>
            <a:r>
              <a:rPr lang="en-US" dirty="0"/>
              <a:t> </a:t>
            </a:r>
            <a:r>
              <a:rPr lang="en-US" dirty="0" err="1"/>
              <a:t>ilaç</a:t>
            </a:r>
            <a:r>
              <a:rPr lang="en-US" dirty="0"/>
              <a:t> </a:t>
            </a:r>
            <a:r>
              <a:rPr lang="en-US" dirty="0" err="1"/>
              <a:t>direnci</a:t>
            </a:r>
            <a:r>
              <a:rPr lang="en-US" dirty="0"/>
              <a:t>) </a:t>
            </a:r>
            <a:endParaRPr lang="tr-TR" dirty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CDC </a:t>
            </a:r>
            <a:r>
              <a:rPr lang="en-US" dirty="0" err="1"/>
              <a:t>izolasyon</a:t>
            </a:r>
            <a:r>
              <a:rPr lang="en-US" dirty="0"/>
              <a:t> </a:t>
            </a:r>
            <a:r>
              <a:rPr lang="en-US" dirty="0" err="1"/>
              <a:t>önlemleri+standart</a:t>
            </a:r>
            <a:r>
              <a:rPr lang="en-US" dirty="0"/>
              <a:t> </a:t>
            </a:r>
            <a:r>
              <a:rPr lang="en-US" dirty="0" err="1"/>
              <a:t>önlemler</a:t>
            </a:r>
            <a:r>
              <a:rPr lang="en-US" dirty="0"/>
              <a:t> </a:t>
            </a:r>
            <a:r>
              <a:rPr lang="en-US" dirty="0" err="1"/>
              <a:t>yetmeyebilir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önlemlerin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alınmasıdır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926" y="188640"/>
            <a:ext cx="1504967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945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Koruyucu</a:t>
            </a:r>
            <a:r>
              <a:rPr lang="en-US" dirty="0"/>
              <a:t> </a:t>
            </a:r>
            <a:r>
              <a:rPr lang="en-US" dirty="0" err="1"/>
              <a:t>Ortam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Allojeneik</a:t>
            </a:r>
            <a:r>
              <a:rPr lang="en-US" dirty="0"/>
              <a:t> </a:t>
            </a:r>
            <a:r>
              <a:rPr lang="en-US" dirty="0" err="1"/>
              <a:t>kemik</a:t>
            </a:r>
            <a:r>
              <a:rPr lang="en-US" dirty="0"/>
              <a:t> </a:t>
            </a:r>
            <a:r>
              <a:rPr lang="en-US" dirty="0" err="1"/>
              <a:t>iliği</a:t>
            </a:r>
            <a:r>
              <a:rPr lang="en-US" dirty="0"/>
              <a:t> </a:t>
            </a:r>
            <a:r>
              <a:rPr lang="en-US" dirty="0" err="1"/>
              <a:t>nakli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hastalar</a:t>
            </a:r>
            <a:r>
              <a:rPr lang="en-US" dirty="0"/>
              <a:t> </a:t>
            </a:r>
            <a:r>
              <a:rPr lang="en-US" dirty="0" err="1"/>
              <a:t>engrafman</a:t>
            </a:r>
            <a:r>
              <a:rPr lang="en-US" dirty="0"/>
              <a:t> </a:t>
            </a:r>
            <a:r>
              <a:rPr lang="en-US" dirty="0" err="1"/>
              <a:t>gerçekleşene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koruyucu</a:t>
            </a:r>
            <a:r>
              <a:rPr lang="en-US" dirty="0"/>
              <a:t> </a:t>
            </a:r>
            <a:r>
              <a:rPr lang="en-US" dirty="0" err="1"/>
              <a:t>ortamda</a:t>
            </a:r>
            <a:r>
              <a:rPr lang="en-US" dirty="0"/>
              <a:t> </a:t>
            </a:r>
            <a:r>
              <a:rPr lang="en-US" dirty="0" err="1"/>
              <a:t>izlenmelidir</a:t>
            </a:r>
            <a:r>
              <a:rPr lang="en-US" dirty="0"/>
              <a:t> (</a:t>
            </a:r>
            <a:r>
              <a:rPr lang="en-US" dirty="0" err="1"/>
              <a:t>odada</a:t>
            </a:r>
            <a:r>
              <a:rPr lang="en-US" dirty="0"/>
              <a:t> </a:t>
            </a:r>
            <a:r>
              <a:rPr lang="en-US" dirty="0" err="1"/>
              <a:t>yapılması</a:t>
            </a:r>
            <a:r>
              <a:rPr lang="en-US" dirty="0"/>
              <a:t> </a:t>
            </a:r>
            <a:r>
              <a:rPr lang="en-US" dirty="0" err="1"/>
              <a:t>mümkün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diagnostik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terapötik</a:t>
            </a:r>
            <a:r>
              <a:rPr lang="en-US" dirty="0"/>
              <a:t> </a:t>
            </a:r>
            <a:r>
              <a:rPr lang="en-US" dirty="0" err="1"/>
              <a:t>işlemler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/>
              <a:t>transferler</a:t>
            </a:r>
            <a:r>
              <a:rPr lang="en-US" dirty="0"/>
              <a:t> </a:t>
            </a:r>
            <a:r>
              <a:rPr lang="en-US" dirty="0" err="1"/>
              <a:t>hariç</a:t>
            </a:r>
            <a:r>
              <a:rPr lang="en-US" dirty="0"/>
              <a:t>) </a:t>
            </a:r>
            <a:endParaRPr lang="tr-TR" dirty="0" smtClean="0"/>
          </a:p>
          <a:p>
            <a:r>
              <a:rPr lang="en-US" dirty="0" err="1"/>
              <a:t>Oda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kişilik</a:t>
            </a:r>
            <a:r>
              <a:rPr lang="en-US" dirty="0"/>
              <a:t> </a:t>
            </a:r>
            <a:r>
              <a:rPr lang="en-US" dirty="0" err="1"/>
              <a:t>olmalıdır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/>
              <a:t>Odaya</a:t>
            </a:r>
            <a:r>
              <a:rPr lang="en-US" dirty="0"/>
              <a:t> </a:t>
            </a:r>
            <a:r>
              <a:rPr lang="en-US" dirty="0" err="1"/>
              <a:t>giren</a:t>
            </a:r>
            <a:r>
              <a:rPr lang="en-US" dirty="0"/>
              <a:t> </a:t>
            </a:r>
            <a:r>
              <a:rPr lang="en-US" dirty="0" err="1"/>
              <a:t>hava</a:t>
            </a:r>
            <a:r>
              <a:rPr lang="en-US" dirty="0"/>
              <a:t> </a:t>
            </a:r>
            <a:r>
              <a:rPr lang="en-US" dirty="0" smtClean="0"/>
              <a:t>≥0,3</a:t>
            </a:r>
            <a:r>
              <a:rPr lang="tr-TR" dirty="0" smtClean="0"/>
              <a:t> u</a:t>
            </a:r>
            <a:r>
              <a:rPr lang="en-US" dirty="0" smtClean="0"/>
              <a:t> </a:t>
            </a:r>
            <a:r>
              <a:rPr lang="en-US" dirty="0" err="1"/>
              <a:t>büyüklüğündeki</a:t>
            </a:r>
            <a:r>
              <a:rPr lang="en-US" dirty="0"/>
              <a:t> </a:t>
            </a:r>
            <a:r>
              <a:rPr lang="en-US" dirty="0" err="1"/>
              <a:t>partikülleri</a:t>
            </a:r>
            <a:r>
              <a:rPr lang="en-US" dirty="0"/>
              <a:t> </a:t>
            </a:r>
            <a:r>
              <a:rPr lang="en-US" dirty="0" err="1"/>
              <a:t>filtre</a:t>
            </a:r>
            <a:r>
              <a:rPr lang="en-US" dirty="0"/>
              <a:t> </a:t>
            </a:r>
            <a:r>
              <a:rPr lang="en-US" dirty="0" err="1"/>
              <a:t>edebilen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/>
              <a:t>High efficiency particulate air filtration) </a:t>
            </a:r>
            <a:r>
              <a:rPr lang="en-US" dirty="0" err="1"/>
              <a:t>HEPAfiltrelerinden</a:t>
            </a:r>
            <a:r>
              <a:rPr lang="en-US" dirty="0"/>
              <a:t> </a:t>
            </a:r>
            <a:r>
              <a:rPr lang="en-US" dirty="0" err="1"/>
              <a:t>geçirilmelidir</a:t>
            </a:r>
            <a:r>
              <a:rPr lang="en-US" dirty="0"/>
              <a:t> (%99,97 </a:t>
            </a:r>
            <a:r>
              <a:rPr lang="en-US" dirty="0" err="1"/>
              <a:t>etkinlik</a:t>
            </a:r>
            <a:r>
              <a:rPr lang="en-US" dirty="0"/>
              <a:t>). </a:t>
            </a:r>
            <a:endParaRPr lang="tr-TR" dirty="0" smtClean="0"/>
          </a:p>
          <a:p>
            <a:r>
              <a:rPr lang="en-US" dirty="0" err="1"/>
              <a:t>saatte</a:t>
            </a:r>
            <a:r>
              <a:rPr lang="en-US" dirty="0"/>
              <a:t> </a:t>
            </a:r>
            <a:r>
              <a:rPr lang="en-US" dirty="0" smtClean="0"/>
              <a:t>≥12 </a:t>
            </a:r>
            <a:r>
              <a:rPr lang="en-US" dirty="0" err="1"/>
              <a:t>hava</a:t>
            </a:r>
            <a:r>
              <a:rPr lang="en-US" dirty="0"/>
              <a:t> </a:t>
            </a:r>
            <a:r>
              <a:rPr lang="en-US" dirty="0" err="1"/>
              <a:t>değişimi</a:t>
            </a:r>
            <a:r>
              <a:rPr lang="en-US" dirty="0"/>
              <a:t> </a:t>
            </a:r>
            <a:r>
              <a:rPr lang="en-US" dirty="0" err="1"/>
              <a:t>sağlanmalıdır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/>
              <a:t>Filtre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havanın</a:t>
            </a:r>
            <a:r>
              <a:rPr lang="en-US" dirty="0"/>
              <a:t> </a:t>
            </a:r>
            <a:r>
              <a:rPr lang="en-US" dirty="0" err="1"/>
              <a:t>akım</a:t>
            </a:r>
            <a:r>
              <a:rPr lang="en-US" dirty="0"/>
              <a:t> </a:t>
            </a:r>
            <a:r>
              <a:rPr lang="en-US" dirty="0" err="1"/>
              <a:t>yönü</a:t>
            </a:r>
            <a:r>
              <a:rPr lang="en-US" dirty="0"/>
              <a:t> </a:t>
            </a:r>
            <a:r>
              <a:rPr lang="en-US" dirty="0" err="1"/>
              <a:t>hastadan</a:t>
            </a:r>
            <a:r>
              <a:rPr lang="en-US" dirty="0"/>
              <a:t> </a:t>
            </a:r>
            <a:r>
              <a:rPr lang="en-US" dirty="0" err="1"/>
              <a:t>koridora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olmalıdır</a:t>
            </a:r>
            <a:r>
              <a:rPr lang="en-US" dirty="0"/>
              <a:t> (</a:t>
            </a:r>
            <a:r>
              <a:rPr lang="en-US" dirty="0" err="1" smtClean="0"/>
              <a:t>temiz</a:t>
            </a:r>
            <a:r>
              <a:rPr lang="tr-TR" dirty="0" smtClean="0"/>
              <a:t> --- </a:t>
            </a:r>
            <a:r>
              <a:rPr lang="en-US" dirty="0" err="1" smtClean="0"/>
              <a:t>kirli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510763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ortamdan</a:t>
            </a:r>
            <a:r>
              <a:rPr lang="en-US" dirty="0"/>
              <a:t> </a:t>
            </a:r>
            <a:r>
              <a:rPr lang="en-US" dirty="0" err="1"/>
              <a:t>oda</a:t>
            </a:r>
            <a:r>
              <a:rPr lang="en-US" dirty="0"/>
              <a:t> </a:t>
            </a:r>
            <a:r>
              <a:rPr lang="en-US" dirty="0" err="1"/>
              <a:t>içine</a:t>
            </a:r>
            <a:r>
              <a:rPr lang="en-US" dirty="0"/>
              <a:t> </a:t>
            </a:r>
            <a:r>
              <a:rPr lang="en-US" dirty="0" err="1"/>
              <a:t>hava</a:t>
            </a:r>
            <a:r>
              <a:rPr lang="en-US" dirty="0"/>
              <a:t> </a:t>
            </a:r>
            <a:r>
              <a:rPr lang="en-US" dirty="0" err="1"/>
              <a:t>akımını</a:t>
            </a:r>
            <a:r>
              <a:rPr lang="en-US" dirty="0"/>
              <a:t> </a:t>
            </a:r>
            <a:r>
              <a:rPr lang="en-US" dirty="0" err="1"/>
              <a:t>önlemek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odanın</a:t>
            </a:r>
            <a:r>
              <a:rPr lang="en-US" dirty="0"/>
              <a:t> </a:t>
            </a:r>
            <a:r>
              <a:rPr lang="en-US" dirty="0" err="1"/>
              <a:t>izolasyonu</a:t>
            </a:r>
            <a:r>
              <a:rPr lang="en-US" dirty="0"/>
              <a:t>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yapılmış</a:t>
            </a:r>
            <a:r>
              <a:rPr lang="en-US" dirty="0"/>
              <a:t> </a:t>
            </a:r>
            <a:r>
              <a:rPr lang="en-US" dirty="0" err="1"/>
              <a:t>olmalıdır</a:t>
            </a:r>
            <a:r>
              <a:rPr lang="en-US" dirty="0"/>
              <a:t> (</a:t>
            </a:r>
            <a:r>
              <a:rPr lang="en-US" dirty="0" smtClean="0"/>
              <a:t>du</a:t>
            </a:r>
            <a:r>
              <a:rPr lang="tr-TR" dirty="0" smtClean="0"/>
              <a:t>va</a:t>
            </a:r>
            <a:r>
              <a:rPr lang="en-US" dirty="0" err="1" smtClean="0"/>
              <a:t>rlar</a:t>
            </a:r>
            <a:r>
              <a:rPr lang="en-US" dirty="0"/>
              <a:t>, </a:t>
            </a:r>
            <a:r>
              <a:rPr lang="en-US" dirty="0" err="1"/>
              <a:t>tavan</a:t>
            </a:r>
            <a:r>
              <a:rPr lang="en-US" dirty="0"/>
              <a:t>, </a:t>
            </a:r>
            <a:r>
              <a:rPr lang="en-US" dirty="0" err="1"/>
              <a:t>pencereler</a:t>
            </a:r>
            <a:r>
              <a:rPr lang="en-US" dirty="0"/>
              <a:t>, </a:t>
            </a:r>
            <a:r>
              <a:rPr lang="en-US" dirty="0" err="1"/>
              <a:t>elektrik</a:t>
            </a:r>
            <a:r>
              <a:rPr lang="en-US" dirty="0"/>
              <a:t> </a:t>
            </a:r>
            <a:r>
              <a:rPr lang="en-US" dirty="0" err="1"/>
              <a:t>prizleri</a:t>
            </a:r>
            <a:r>
              <a:rPr lang="en-US" dirty="0"/>
              <a:t>, vb</a:t>
            </a:r>
            <a:r>
              <a:rPr lang="en-US" dirty="0" smtClean="0"/>
              <a:t>.)</a:t>
            </a:r>
            <a:endParaRPr lang="tr-TR" dirty="0" smtClean="0"/>
          </a:p>
          <a:p>
            <a:r>
              <a:rPr lang="en-US" dirty="0" err="1"/>
              <a:t>Odada</a:t>
            </a:r>
            <a:r>
              <a:rPr lang="en-US" dirty="0"/>
              <a:t> </a:t>
            </a:r>
            <a:r>
              <a:rPr lang="en-US" dirty="0" err="1"/>
              <a:t>toz</a:t>
            </a:r>
            <a:r>
              <a:rPr lang="en-US" dirty="0"/>
              <a:t> </a:t>
            </a:r>
            <a:r>
              <a:rPr lang="en-US" dirty="0" err="1"/>
              <a:t>kontrolü</a:t>
            </a:r>
            <a:r>
              <a:rPr lang="en-US" dirty="0"/>
              <a:t> </a:t>
            </a:r>
            <a:r>
              <a:rPr lang="en-US" dirty="0" err="1"/>
              <a:t>etkin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sağlanmalı</a:t>
            </a:r>
            <a:r>
              <a:rPr lang="en-US" dirty="0"/>
              <a:t>,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yüzeyler</a:t>
            </a:r>
            <a:r>
              <a:rPr lang="en-US" dirty="0"/>
              <a:t> </a:t>
            </a:r>
            <a:r>
              <a:rPr lang="en-US" dirty="0" err="1"/>
              <a:t>kolay</a:t>
            </a:r>
            <a:r>
              <a:rPr lang="en-US" dirty="0"/>
              <a:t> </a:t>
            </a:r>
            <a:r>
              <a:rPr lang="en-US" dirty="0" err="1"/>
              <a:t>silinip</a:t>
            </a:r>
            <a:r>
              <a:rPr lang="en-US" dirty="0"/>
              <a:t> </a:t>
            </a:r>
            <a:r>
              <a:rPr lang="en-US" dirty="0" err="1"/>
              <a:t>temizlenebilir</a:t>
            </a:r>
            <a:r>
              <a:rPr lang="en-US" dirty="0"/>
              <a:t>/</a:t>
            </a:r>
            <a:r>
              <a:rPr lang="en-US" dirty="0" err="1"/>
              <a:t>dezenfekte</a:t>
            </a:r>
            <a:r>
              <a:rPr lang="en-US" dirty="0"/>
              <a:t> </a:t>
            </a:r>
            <a:r>
              <a:rPr lang="en-US" dirty="0" err="1"/>
              <a:t>edilebilir</a:t>
            </a:r>
            <a:r>
              <a:rPr lang="en-US" dirty="0"/>
              <a:t> </a:t>
            </a:r>
            <a:r>
              <a:rPr lang="en-US" dirty="0" err="1"/>
              <a:t>nitelikte</a:t>
            </a:r>
            <a:r>
              <a:rPr lang="en-US" dirty="0"/>
              <a:t> </a:t>
            </a:r>
            <a:r>
              <a:rPr lang="en-US" dirty="0" err="1"/>
              <a:t>olmalıdır</a:t>
            </a:r>
            <a:r>
              <a:rPr lang="en-US" dirty="0"/>
              <a:t>.  </a:t>
            </a:r>
            <a:r>
              <a:rPr lang="en-US" dirty="0" err="1"/>
              <a:t>Odada</a:t>
            </a:r>
            <a:r>
              <a:rPr lang="en-US" dirty="0"/>
              <a:t> </a:t>
            </a:r>
            <a:r>
              <a:rPr lang="en-US" dirty="0" err="1"/>
              <a:t>taze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kuru</a:t>
            </a:r>
            <a:r>
              <a:rPr lang="en-US" dirty="0"/>
              <a:t> </a:t>
            </a:r>
            <a:r>
              <a:rPr lang="en-US" dirty="0" err="1"/>
              <a:t>çiçek</a:t>
            </a:r>
            <a:r>
              <a:rPr lang="en-US" dirty="0"/>
              <a:t> </a:t>
            </a:r>
            <a:r>
              <a:rPr lang="en-US" dirty="0" err="1"/>
              <a:t>bulundurulmamalıdır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4952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Sonuç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dirty="0" smtClean="0"/>
              <a:t>	</a:t>
            </a:r>
          </a:p>
          <a:p>
            <a:pPr algn="ctr"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>
                <a:latin typeface="Arial Black" pitchFamily="34" charset="0"/>
              </a:rPr>
              <a:t>İzolasyon önlemleri, günümüzde çoklu ilaç direnci olan bakteri </a:t>
            </a:r>
            <a:r>
              <a:rPr lang="tr-TR" dirty="0" err="1" smtClean="0">
                <a:latin typeface="Arial Black" pitchFamily="34" charset="0"/>
              </a:rPr>
              <a:t>infeksiyonlarındaki</a:t>
            </a:r>
            <a:r>
              <a:rPr lang="tr-TR" dirty="0" smtClean="0">
                <a:latin typeface="Arial Black" pitchFamily="34" charset="0"/>
              </a:rPr>
              <a:t> artış nedeniyle daha da önemli </a:t>
            </a:r>
            <a:r>
              <a:rPr lang="tr-TR" smtClean="0">
                <a:latin typeface="Arial Black" pitchFamily="34" charset="0"/>
              </a:rPr>
              <a:t>hale gelmiştir .</a:t>
            </a:r>
            <a:endParaRPr lang="tr-T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sz="9600" dirty="0" smtClean="0"/>
          </a:p>
          <a:p>
            <a:pPr algn="ctr">
              <a:buNone/>
            </a:pPr>
            <a:r>
              <a:rPr lang="tr-TR" sz="8800" dirty="0" smtClean="0"/>
              <a:t>TEŞEKKÜRLER</a:t>
            </a:r>
            <a:endParaRPr lang="tr-TR" sz="8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İZOLASYON ÖNLEMLERİ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504" y="1609416"/>
            <a:ext cx="7588696" cy="484632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b="1" dirty="0" err="1" smtClean="0"/>
              <a:t>Standart</a:t>
            </a:r>
            <a:r>
              <a:rPr lang="en-US" b="1" dirty="0" smtClean="0"/>
              <a:t> </a:t>
            </a:r>
            <a:r>
              <a:rPr lang="en-US" b="1" dirty="0" err="1"/>
              <a:t>önlemler</a:t>
            </a:r>
            <a:r>
              <a:rPr lang="en-US" b="1" dirty="0"/>
              <a:t> 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b="1" dirty="0"/>
          </a:p>
          <a:p>
            <a:pPr marL="514350" indent="-514350">
              <a:buAutoNum type="arabicPeriod"/>
            </a:pPr>
            <a:r>
              <a:rPr lang="en-US" b="1" dirty="0" err="1" smtClean="0"/>
              <a:t>Genişletilmiş</a:t>
            </a:r>
            <a:r>
              <a:rPr lang="en-US" b="1" dirty="0" smtClean="0"/>
              <a:t> </a:t>
            </a:r>
            <a:r>
              <a:rPr lang="en-US" b="1" dirty="0" err="1" smtClean="0"/>
              <a:t>önlemler</a:t>
            </a:r>
            <a:endParaRPr lang="tr-TR" b="1" dirty="0" smtClean="0"/>
          </a:p>
          <a:p>
            <a:pPr>
              <a:buFont typeface="Wingdings" pitchFamily="2" charset="2"/>
              <a:buChar char="Ø"/>
            </a:pPr>
            <a:r>
              <a:rPr lang="tr-TR" dirty="0"/>
              <a:t>T</a:t>
            </a:r>
            <a:r>
              <a:rPr lang="en-US" dirty="0" err="1"/>
              <a:t>emas</a:t>
            </a:r>
            <a:r>
              <a:rPr lang="en-US" dirty="0"/>
              <a:t> </a:t>
            </a:r>
            <a:r>
              <a:rPr lang="en-US" dirty="0" err="1"/>
              <a:t>izolasyonu</a:t>
            </a:r>
            <a:r>
              <a:rPr lang="en-US" dirty="0"/>
              <a:t> (Contact precautions)</a:t>
            </a:r>
            <a:endParaRPr lang="tr-TR" dirty="0"/>
          </a:p>
          <a:p>
            <a:pPr>
              <a:buFont typeface="Wingdings" pitchFamily="2" charset="2"/>
              <a:buChar char="Ø"/>
            </a:pPr>
            <a:r>
              <a:rPr lang="en-US" dirty="0" err="1"/>
              <a:t>Damlacık</a:t>
            </a:r>
            <a:r>
              <a:rPr lang="en-US" dirty="0"/>
              <a:t> </a:t>
            </a:r>
            <a:r>
              <a:rPr lang="en-US" dirty="0" err="1"/>
              <a:t>izolasyonu</a:t>
            </a:r>
            <a:r>
              <a:rPr lang="en-US" dirty="0"/>
              <a:t> (Droplet precautions</a:t>
            </a:r>
            <a:r>
              <a:rPr lang="en-US" dirty="0" smtClean="0"/>
              <a:t>)</a:t>
            </a: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en-US" dirty="0" err="1" smtClean="0"/>
              <a:t>Solunum</a:t>
            </a:r>
            <a:r>
              <a:rPr lang="en-US" dirty="0" smtClean="0"/>
              <a:t> </a:t>
            </a:r>
            <a:r>
              <a:rPr lang="en-US" dirty="0" err="1"/>
              <a:t>izolasyonu</a:t>
            </a:r>
            <a:r>
              <a:rPr lang="en-US" dirty="0"/>
              <a:t> (Airborne </a:t>
            </a:r>
            <a:r>
              <a:rPr lang="en-US" dirty="0" smtClean="0"/>
              <a:t>precautions)</a:t>
            </a: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Koruyucu</a:t>
            </a:r>
            <a:r>
              <a:rPr lang="en-US" dirty="0" smtClean="0"/>
              <a:t> </a:t>
            </a:r>
            <a:r>
              <a:rPr lang="en-US" dirty="0" err="1"/>
              <a:t>ortam</a:t>
            </a:r>
            <a:r>
              <a:rPr lang="en-US" dirty="0"/>
              <a:t>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1- STANDART ÖNLEMLER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tr-TR" sz="2400" dirty="0" smtClean="0">
                <a:latin typeface="Arial" pitchFamily="34" charset="0"/>
                <a:cs typeface="Arial" pitchFamily="34" charset="0"/>
              </a:rPr>
              <a:t>Hastanın tanısına ve infeksiyonu olup olmadığına bakılmaksızın bütün hastalara uygulanan önlemlerdir .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El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Hijyeni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Eldiven,Maske,Koruyucu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gözlük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Önlük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kullanımı,hastane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temizliği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dezenfeksiyon,sterilizasyon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gibi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Arial" pitchFamily="34" charset="0"/>
                <a:cs typeface="Arial" pitchFamily="34" charset="0"/>
              </a:rPr>
              <a:t>Güvenli enjeksiyon uygulamalarI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Her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tür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parenteral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enjeksiyon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sırasında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steril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tek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kullanımlık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enjektör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ucu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ve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enjektör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kullanılmalı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,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kez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kullanılmış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veya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herhangi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nedenle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sterilitesi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bozulmuş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enjektör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/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enjektör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uçları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kesinlikle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kullanılmamalıdır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. 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60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Arial" pitchFamily="34" charset="0"/>
                <a:cs typeface="Arial" pitchFamily="34" charset="0"/>
              </a:rPr>
              <a:t>Güvenli enjeksiyon uygulamalarI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Kullanım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sonrasında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;</a:t>
            </a: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        *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iğne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uçları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enjektörden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ayrılmamalı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</a:t>
            </a: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        *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uçlarına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kılıf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takılmamalı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        *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kıvrılıp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bükülmemeli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</a:t>
            </a:r>
            <a:endParaRPr lang="tr-TR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tr-TR" sz="2400" dirty="0">
                <a:latin typeface="Arial" pitchFamily="34" charset="0"/>
                <a:cs typeface="Arial" pitchFamily="34" charset="0"/>
              </a:rPr>
              <a:t>          *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enjektörler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uçları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ile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birlikte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özel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kesici-delici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alet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kutularına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atılmalıdır</a:t>
            </a:r>
            <a:r>
              <a:rPr lang="tr-TR" sz="2400" dirty="0">
                <a:latin typeface="Arial" pitchFamily="34" charset="0"/>
                <a:cs typeface="Arial" pitchFamily="34" charset="0"/>
              </a:rPr>
              <a:t>  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Kesici-delici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aletler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kesici-delici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uçları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vücudun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herhangi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bölümüne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dönük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şekilde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elden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ele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tranfer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edilmemelidir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•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Her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tür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kesici-delici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alet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özel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kesici-delici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alet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kutularına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atılmalıdır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59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Arial" pitchFamily="34" charset="0"/>
                <a:cs typeface="Arial" pitchFamily="34" charset="0"/>
              </a:rPr>
              <a:t>Güvenli enjeksiyon uygulamalarI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Multidoz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flakonlara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her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giriş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için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yeni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ve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steril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enjektör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ve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enjektör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ucu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kullanılmalı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giriş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öncesinde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flakonun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diyaframı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alkolle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silinmelidir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err="1">
                <a:latin typeface="Arial" pitchFamily="34" charset="0"/>
                <a:cs typeface="Arial" pitchFamily="34" charset="0"/>
              </a:rPr>
              <a:t>Vücut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sıvı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ve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salgıları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ile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kirlenme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ihtimali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olan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yüzeyler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yakınında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servislerde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hastalardan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alınan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numunelerin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bulunduğu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masalar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laboratuvarlar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gibi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yerlerde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yiyecek-içecek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saklanmamalı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ve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birşeyler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yenilip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içilmemelidir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err="1"/>
              <a:t>İlaç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/</a:t>
            </a:r>
            <a:r>
              <a:rPr lang="en-US" dirty="0" err="1"/>
              <a:t>veya</a:t>
            </a:r>
            <a:r>
              <a:rPr lang="en-US" dirty="0"/>
              <a:t> mama/</a:t>
            </a:r>
            <a:r>
              <a:rPr lang="en-US" dirty="0" err="1"/>
              <a:t>gıda</a:t>
            </a:r>
            <a:r>
              <a:rPr lang="en-US" dirty="0"/>
              <a:t> </a:t>
            </a:r>
            <a:r>
              <a:rPr lang="en-US" dirty="0" err="1"/>
              <a:t>saklanan</a:t>
            </a:r>
            <a:r>
              <a:rPr lang="en-US" dirty="0"/>
              <a:t> </a:t>
            </a:r>
            <a:r>
              <a:rPr lang="en-US" dirty="0" err="1"/>
              <a:t>buzdolaplarında</a:t>
            </a:r>
            <a:r>
              <a:rPr lang="en-US" dirty="0"/>
              <a:t> </a:t>
            </a:r>
            <a:r>
              <a:rPr lang="en-US" dirty="0" err="1"/>
              <a:t>vücut</a:t>
            </a:r>
            <a:r>
              <a:rPr lang="en-US" dirty="0"/>
              <a:t> </a:t>
            </a:r>
            <a:r>
              <a:rPr lang="en-US" dirty="0" err="1"/>
              <a:t>sıvısı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salgısı</a:t>
            </a:r>
            <a:r>
              <a:rPr lang="en-US" dirty="0"/>
              <a:t> </a:t>
            </a:r>
            <a:r>
              <a:rPr lang="en-US" dirty="0" err="1"/>
              <a:t>bulundurulmamalıdır</a:t>
            </a:r>
            <a:r>
              <a:rPr lang="en-US" dirty="0" smtClean="0"/>
              <a:t>.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07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10795</TotalTime>
  <Words>1507</Words>
  <Application>Microsoft Office PowerPoint</Application>
  <PresentationFormat>On-screen Show (4:3)</PresentationFormat>
  <Paragraphs>252</Paragraphs>
  <Slides>47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Office Theme</vt:lpstr>
      <vt:lpstr>STANDART ÖNLEMLER VE İZOLASYON KURALLARI</vt:lpstr>
      <vt:lpstr>içerik</vt:lpstr>
      <vt:lpstr> Enfeksiyon zinciri</vt:lpstr>
      <vt:lpstr>Standart Önlemler Ve İzolasyon Yöntemlerinde Amaç  </vt:lpstr>
      <vt:lpstr>    İZOLASYON ÖNLEMLERİ</vt:lpstr>
      <vt:lpstr>     1- STANDART ÖNLEMLER</vt:lpstr>
      <vt:lpstr>Güvenli enjeksiyon uygulamalarI</vt:lpstr>
      <vt:lpstr>Güvenli enjeksiyon uygulamalarI</vt:lpstr>
      <vt:lpstr>Güvenli enjeksiyon uygulamalarI</vt:lpstr>
      <vt:lpstr>STANDART ÖNLEMLERİ HANGİ DURUMLARDA ALIYORUZ ?</vt:lpstr>
      <vt:lpstr>STANDART ÖNLEMLER</vt:lpstr>
      <vt:lpstr>EL HİJYENİ</vt:lpstr>
      <vt:lpstr>STANDART ÖNLEMLER</vt:lpstr>
      <vt:lpstr>STANDART ÖNLEMLER</vt:lpstr>
      <vt:lpstr>STANDART ÖNLEMLER</vt:lpstr>
      <vt:lpstr>STANDART ÖNLEMLER</vt:lpstr>
      <vt:lpstr>PowerPoint Presentation</vt:lpstr>
      <vt:lpstr>KORUYUCU EKİPMAN UYGUN KULLANIMI</vt:lpstr>
      <vt:lpstr>PowerPoint Presentation</vt:lpstr>
      <vt:lpstr>KORUYUCU EKİPMAN UYGUN KULLANIMI</vt:lpstr>
      <vt:lpstr>                   ÖNLÜK GİYERKEN                                    ÇIKARILIRKEN </vt:lpstr>
      <vt:lpstr>                 Maske TAKILIRKEN                   ÇIKARIRKEN</vt:lpstr>
      <vt:lpstr>     Gözlük Yüz koruyucu  GİYİLMESİ                  ÇIKARTILMASI</vt:lpstr>
      <vt:lpstr>Eldiven Giyilirken</vt:lpstr>
      <vt:lpstr>Eldiven giyildikten sonra;</vt:lpstr>
      <vt:lpstr>ELDİVEN ÇIKARTILIRKEN</vt:lpstr>
      <vt:lpstr>İzolasyonlar</vt:lpstr>
      <vt:lpstr>2- genişletilmiş önlemler</vt:lpstr>
      <vt:lpstr>PowerPoint Presentation</vt:lpstr>
      <vt:lpstr>Temas İzolasyonu Endikasyonlari  </vt:lpstr>
      <vt:lpstr>Temas İzolasyonu Endikasyonlari </vt:lpstr>
      <vt:lpstr>Temas İzolasyonunun Etkinliği</vt:lpstr>
      <vt:lpstr>PowerPoint Presentation</vt:lpstr>
      <vt:lpstr>PowerPoint Presentation</vt:lpstr>
      <vt:lpstr>PowerPoint Presentation</vt:lpstr>
      <vt:lpstr>Damlacık Izolasyonu Uygulanması Gereken Enfeksiyonlar</vt:lpstr>
      <vt:lpstr>DAMLACIK IZOLASYONU (DROPLET PRECAUTIONS)</vt:lpstr>
      <vt:lpstr>PowerPoint Presentation</vt:lpstr>
      <vt:lpstr>PowerPoint Presentation</vt:lpstr>
      <vt:lpstr>Solunum izolasyonu uygulanması gereken durumlar</vt:lpstr>
      <vt:lpstr>Solunum İzolasyonu ÖNLEMLERİ</vt:lpstr>
      <vt:lpstr>PowerPoint Presentation</vt:lpstr>
      <vt:lpstr>SIKI TEMAS İZOLASYONU</vt:lpstr>
      <vt:lpstr>Koruyucu Ortam</vt:lpstr>
      <vt:lpstr>PowerPoint Presentation</vt:lpstr>
      <vt:lpstr>Sonuç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STANDART ÖNLEMLER VE İZOLASYONLAR</dc:title>
  <dc:creator>enfeksiyon</dc:creator>
  <cp:lastModifiedBy>HIS1222GYBHm</cp:lastModifiedBy>
  <cp:revision>231</cp:revision>
  <dcterms:created xsi:type="dcterms:W3CDTF">2021-08-18T13:42:22Z</dcterms:created>
  <dcterms:modified xsi:type="dcterms:W3CDTF">2025-01-13T10:08:27Z</dcterms:modified>
</cp:coreProperties>
</file>