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9" r:id="rId1"/>
  </p:sldMasterIdLst>
  <p:notesMasterIdLst>
    <p:notesMasterId r:id="rId46"/>
  </p:notesMasterIdLst>
  <p:sldIdLst>
    <p:sldId id="349" r:id="rId2"/>
    <p:sldId id="350" r:id="rId3"/>
    <p:sldId id="351" r:id="rId4"/>
    <p:sldId id="352" r:id="rId5"/>
    <p:sldId id="353" r:id="rId6"/>
    <p:sldId id="354" r:id="rId7"/>
    <p:sldId id="355" r:id="rId8"/>
    <p:sldId id="309" r:id="rId9"/>
    <p:sldId id="310" r:id="rId10"/>
    <p:sldId id="345" r:id="rId11"/>
    <p:sldId id="346" r:id="rId12"/>
    <p:sldId id="344" r:id="rId13"/>
    <p:sldId id="347" r:id="rId14"/>
    <p:sldId id="348" r:id="rId15"/>
    <p:sldId id="356" r:id="rId16"/>
    <p:sldId id="357" r:id="rId17"/>
    <p:sldId id="358" r:id="rId18"/>
    <p:sldId id="359" r:id="rId19"/>
    <p:sldId id="360" r:id="rId20"/>
    <p:sldId id="361" r:id="rId21"/>
    <p:sldId id="362" r:id="rId22"/>
    <p:sldId id="363" r:id="rId23"/>
    <p:sldId id="364" r:id="rId24"/>
    <p:sldId id="365" r:id="rId25"/>
    <p:sldId id="366" r:id="rId26"/>
    <p:sldId id="367" r:id="rId27"/>
    <p:sldId id="368" r:id="rId28"/>
    <p:sldId id="369" r:id="rId29"/>
    <p:sldId id="370" r:id="rId30"/>
    <p:sldId id="371" r:id="rId31"/>
    <p:sldId id="372" r:id="rId32"/>
    <p:sldId id="373" r:id="rId33"/>
    <p:sldId id="374" r:id="rId34"/>
    <p:sldId id="375" r:id="rId35"/>
    <p:sldId id="376" r:id="rId36"/>
    <p:sldId id="377" r:id="rId37"/>
    <p:sldId id="378" r:id="rId38"/>
    <p:sldId id="379" r:id="rId39"/>
    <p:sldId id="380" r:id="rId40"/>
    <p:sldId id="381" r:id="rId41"/>
    <p:sldId id="382" r:id="rId42"/>
    <p:sldId id="383" r:id="rId43"/>
    <p:sldId id="384" r:id="rId44"/>
    <p:sldId id="308" r:id="rId45"/>
  </p:sldIdLst>
  <p:sldSz cx="9144000" cy="5143500" type="screen16x9"/>
  <p:notesSz cx="9144000" cy="6858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000000"/>
          </p15:clr>
        </p15:guide>
        <p15:guide id="2" pos="2880">
          <p15:clr>
            <a:srgbClr val="000000"/>
          </p15:clr>
        </p15:guide>
        <p15:guide id="3" orient="horz" pos="162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9415" autoAdjust="0"/>
    <p:restoredTop sz="94803" autoAdjust="0"/>
  </p:normalViewPr>
  <p:slideViewPr>
    <p:cSldViewPr snapToGrid="0">
      <p:cViewPr varScale="1">
        <p:scale>
          <a:sx n="93" d="100"/>
          <a:sy n="93" d="100"/>
        </p:scale>
        <p:origin x="978" y="78"/>
      </p:cViewPr>
      <p:guideLst>
        <p:guide orient="horz" pos="2160"/>
        <p:guide pos="2880"/>
        <p:guide orient="horz" pos="162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3962400" cy="3429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4" name="Google Shape;4;n"/>
          <p:cNvSpPr txBox="1">
            <a:spLocks noGrp="1"/>
          </p:cNvSpPr>
          <p:nvPr>
            <p:ph type="dt" idx="10"/>
          </p:nvPr>
        </p:nvSpPr>
        <p:spPr>
          <a:xfrm>
            <a:off x="5179484" y="0"/>
            <a:ext cx="3962400" cy="342900"/>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5" name="Google Shape;5;n"/>
          <p:cNvSpPr>
            <a:spLocks noGrp="1" noRot="1" noChangeAspect="1"/>
          </p:cNvSpPr>
          <p:nvPr>
            <p:ph type="sldImg" idx="3"/>
          </p:nvPr>
        </p:nvSpPr>
        <p:spPr>
          <a:xfrm>
            <a:off x="2286000" y="514350"/>
            <a:ext cx="4572000" cy="25717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914400" y="3257550"/>
            <a:ext cx="7315200" cy="308610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36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36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36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36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36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6513910"/>
            <a:ext cx="3962400" cy="342900"/>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8" name="Google Shape;8;n"/>
          <p:cNvSpPr txBox="1">
            <a:spLocks noGrp="1"/>
          </p:cNvSpPr>
          <p:nvPr>
            <p:ph type="sldNum" idx="12"/>
          </p:nvPr>
        </p:nvSpPr>
        <p:spPr>
          <a:xfrm>
            <a:off x="5179484" y="6513910"/>
            <a:ext cx="3962400" cy="3429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zh-CN" sz="1200" b="0" i="0" u="none" strike="noStrike" cap="none">
                <a:solidFill>
                  <a:schemeClr val="dk1"/>
                </a:solidFill>
                <a:latin typeface="Calibri"/>
                <a:ea typeface="Calibri"/>
                <a:cs typeface="Calibri"/>
                <a:sym typeface="Calibri"/>
              </a:rPr>
              <a:pPr marL="0" marR="0" lvl="0" indent="0" algn="r" rtl="0">
                <a:spcBef>
                  <a:spcPts val="0"/>
                </a:spcBef>
                <a:spcAft>
                  <a:spcPts val="0"/>
                </a:spcAft>
                <a:buNone/>
              </a:pPr>
              <a:t>‹#›</a:t>
            </a:fld>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092546371"/>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节标题" type="secHead">
  <p:cSld name="SECTION_HEADER">
    <p:spTree>
      <p:nvGrpSpPr>
        <p:cNvPr id="1" name="Shape 27"/>
        <p:cNvGrpSpPr/>
        <p:nvPr/>
      </p:nvGrpSpPr>
      <p:grpSpPr>
        <a:xfrm>
          <a:off x="0" y="0"/>
          <a:ext cx="0" cy="0"/>
          <a:chOff x="0" y="0"/>
          <a:chExt cx="0" cy="0"/>
        </a:xfrm>
      </p:grpSpPr>
      <p:sp>
        <p:nvSpPr>
          <p:cNvPr id="28" name="Google Shape;28;p4"/>
          <p:cNvSpPr txBox="1">
            <a:spLocks noGrp="1"/>
          </p:cNvSpPr>
          <p:nvPr>
            <p:ph type="title"/>
          </p:nvPr>
        </p:nvSpPr>
        <p:spPr>
          <a:xfrm>
            <a:off x="722313" y="3305176"/>
            <a:ext cx="7772400" cy="1021556"/>
          </a:xfrm>
          <a:prstGeom prst="rect">
            <a:avLst/>
          </a:prstGeom>
          <a:noFill/>
          <a:ln>
            <a:noFill/>
          </a:ln>
        </p:spPr>
        <p:txBody>
          <a:bodyPr spcFirstLastPara="1" wrap="square" lIns="91425" tIns="45700" rIns="91425" bIns="45700" anchor="t" anchorCtr="0">
            <a:normAutofit/>
          </a:bodyPr>
          <a:lstStyle>
            <a:lvl1pPr lvl="0" algn="l">
              <a:spcBef>
                <a:spcPts val="0"/>
              </a:spcBef>
              <a:spcAft>
                <a:spcPts val="0"/>
              </a:spcAft>
              <a:buSzPts val="1400"/>
              <a:buNone/>
              <a:defRPr sz="4000" b="1" cap="none"/>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r>
              <a:rPr lang="tr-TR"/>
              <a:t>Asıl başlık stili için tıklatın</a:t>
            </a:r>
            <a:endParaRPr/>
          </a:p>
        </p:txBody>
      </p:sp>
      <p:sp>
        <p:nvSpPr>
          <p:cNvPr id="29" name="Google Shape;29;p4"/>
          <p:cNvSpPr txBox="1">
            <a:spLocks noGrp="1"/>
          </p:cNvSpPr>
          <p:nvPr>
            <p:ph type="body" idx="1"/>
          </p:nvPr>
        </p:nvSpPr>
        <p:spPr>
          <a:xfrm>
            <a:off x="722313" y="2180035"/>
            <a:ext cx="7772400" cy="1125140"/>
          </a:xfrm>
          <a:prstGeom prst="rect">
            <a:avLst/>
          </a:prstGeom>
          <a:noFill/>
          <a:ln>
            <a:noFill/>
          </a:ln>
        </p:spPr>
        <p:txBody>
          <a:bodyPr spcFirstLastPara="1" wrap="square" lIns="91425" tIns="45700" rIns="91425" bIns="45700" anchor="b" anchorCtr="0">
            <a:noAutofit/>
          </a:bodyPr>
          <a:lstStyle>
            <a:lvl1pPr marL="457200" lvl="0" indent="-228600" algn="l">
              <a:spcBef>
                <a:spcPts val="400"/>
              </a:spcBef>
              <a:spcAft>
                <a:spcPts val="0"/>
              </a:spcAft>
              <a:buClr>
                <a:srgbClr val="888888"/>
              </a:buClr>
              <a:buSzPts val="2000"/>
              <a:buNone/>
              <a:defRPr sz="2000">
                <a:solidFill>
                  <a:srgbClr val="888888"/>
                </a:solidFill>
              </a:defRPr>
            </a:lvl1pPr>
            <a:lvl2pPr marL="914400" lvl="1" indent="-228600" algn="l">
              <a:spcBef>
                <a:spcPts val="360"/>
              </a:spcBef>
              <a:spcAft>
                <a:spcPts val="0"/>
              </a:spcAft>
              <a:buClr>
                <a:srgbClr val="888888"/>
              </a:buClr>
              <a:buSzPts val="1800"/>
              <a:buNone/>
              <a:defRPr sz="1800">
                <a:solidFill>
                  <a:srgbClr val="888888"/>
                </a:solidFill>
              </a:defRPr>
            </a:lvl2pPr>
            <a:lvl3pPr marL="1371600" lvl="2" indent="-228600" algn="l">
              <a:spcBef>
                <a:spcPts val="320"/>
              </a:spcBef>
              <a:spcAft>
                <a:spcPts val="0"/>
              </a:spcAft>
              <a:buClr>
                <a:srgbClr val="888888"/>
              </a:buClr>
              <a:buSzPts val="1600"/>
              <a:buNone/>
              <a:defRPr sz="1600">
                <a:solidFill>
                  <a:srgbClr val="888888"/>
                </a:solidFill>
              </a:defRPr>
            </a:lvl3pPr>
            <a:lvl4pPr marL="1828800" lvl="3" indent="-228600" algn="l">
              <a:spcBef>
                <a:spcPts val="280"/>
              </a:spcBef>
              <a:spcAft>
                <a:spcPts val="0"/>
              </a:spcAft>
              <a:buClr>
                <a:srgbClr val="888888"/>
              </a:buClr>
              <a:buSzPts val="1400"/>
              <a:buNone/>
              <a:defRPr sz="1400">
                <a:solidFill>
                  <a:srgbClr val="888888"/>
                </a:solidFill>
              </a:defRPr>
            </a:lvl4pPr>
            <a:lvl5pPr marL="2286000" lvl="4" indent="-228600" algn="l">
              <a:spcBef>
                <a:spcPts val="280"/>
              </a:spcBef>
              <a:spcAft>
                <a:spcPts val="0"/>
              </a:spcAft>
              <a:buClr>
                <a:srgbClr val="888888"/>
              </a:buClr>
              <a:buSzPts val="1400"/>
              <a:buNone/>
              <a:defRPr sz="1400">
                <a:solidFill>
                  <a:srgbClr val="888888"/>
                </a:solidFill>
              </a:defRPr>
            </a:lvl5pPr>
            <a:lvl6pPr marL="2743200" lvl="5" indent="-228600" algn="l">
              <a:spcBef>
                <a:spcPts val="280"/>
              </a:spcBef>
              <a:spcAft>
                <a:spcPts val="0"/>
              </a:spcAft>
              <a:buClr>
                <a:srgbClr val="888888"/>
              </a:buClr>
              <a:buSzPts val="1400"/>
              <a:buNone/>
              <a:defRPr sz="1400">
                <a:solidFill>
                  <a:srgbClr val="888888"/>
                </a:solidFill>
              </a:defRPr>
            </a:lvl6pPr>
            <a:lvl7pPr marL="3200400" lvl="6" indent="-228600" algn="l">
              <a:spcBef>
                <a:spcPts val="280"/>
              </a:spcBef>
              <a:spcAft>
                <a:spcPts val="0"/>
              </a:spcAft>
              <a:buClr>
                <a:srgbClr val="888888"/>
              </a:buClr>
              <a:buSzPts val="1400"/>
              <a:buNone/>
              <a:defRPr sz="1400">
                <a:solidFill>
                  <a:srgbClr val="888888"/>
                </a:solidFill>
              </a:defRPr>
            </a:lvl7pPr>
            <a:lvl8pPr marL="3657600" lvl="7" indent="-228600" algn="l">
              <a:spcBef>
                <a:spcPts val="280"/>
              </a:spcBef>
              <a:spcAft>
                <a:spcPts val="0"/>
              </a:spcAft>
              <a:buClr>
                <a:srgbClr val="888888"/>
              </a:buClr>
              <a:buSzPts val="1400"/>
              <a:buNone/>
              <a:defRPr sz="1400">
                <a:solidFill>
                  <a:srgbClr val="888888"/>
                </a:solidFill>
              </a:defRPr>
            </a:lvl8pPr>
            <a:lvl9pPr marL="4114800" lvl="8" indent="-228600" algn="l">
              <a:spcBef>
                <a:spcPts val="280"/>
              </a:spcBef>
              <a:spcAft>
                <a:spcPts val="0"/>
              </a:spcAft>
              <a:buClr>
                <a:srgbClr val="888888"/>
              </a:buClr>
              <a:buSzPts val="1400"/>
              <a:buNone/>
              <a:defRPr sz="1400">
                <a:solidFill>
                  <a:srgbClr val="888888"/>
                </a:solidFill>
              </a:defRPr>
            </a:lvl9pPr>
          </a:lstStyle>
          <a:p>
            <a:pPr lvl="0"/>
            <a:r>
              <a:rPr lang="tr-TR"/>
              <a:t>Asıl metin stillerini düzenlemek için tıklatın</a:t>
            </a:r>
          </a:p>
        </p:txBody>
      </p:sp>
      <p:sp>
        <p:nvSpPr>
          <p:cNvPr id="30" name="Google Shape;30;p4"/>
          <p:cNvSpPr txBox="1">
            <a:spLocks noGrp="1"/>
          </p:cNvSpPr>
          <p:nvPr>
            <p:ph type="dt" idx="10"/>
          </p:nvPr>
        </p:nvSpPr>
        <p:spPr>
          <a:xfrm>
            <a:off x="457200" y="4767264"/>
            <a:ext cx="21336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 name="Google Shape;31;p4"/>
          <p:cNvSpPr txBox="1">
            <a:spLocks noGrp="1"/>
          </p:cNvSpPr>
          <p:nvPr>
            <p:ph type="ftr" idx="11"/>
          </p:nvPr>
        </p:nvSpPr>
        <p:spPr>
          <a:xfrm>
            <a:off x="3124200" y="4767264"/>
            <a:ext cx="28956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 name="Google Shape;32;p4"/>
          <p:cNvSpPr txBox="1">
            <a:spLocks noGrp="1"/>
          </p:cNvSpPr>
          <p:nvPr>
            <p:ph type="sldNum" idx="12"/>
          </p:nvPr>
        </p:nvSpPr>
        <p:spPr>
          <a:xfrm>
            <a:off x="6553200" y="4767264"/>
            <a:ext cx="2133600" cy="273844"/>
          </a:xfrm>
          <a:prstGeom prst="rect">
            <a:avLst/>
          </a:prstGeom>
          <a:noFill/>
          <a:ln>
            <a:noFill/>
          </a:ln>
        </p:spPr>
        <p:txBody>
          <a:bodyPr spcFirstLastPara="1" wrap="square" lIns="91425" tIns="45700" rIns="91425" bIns="45700" anchor="ctr" anchorCtr="0">
            <a:noAutofit/>
          </a:bodyPr>
          <a:lstStyle>
            <a:lvl1pPr marL="0" marR="0" lvl="0" indent="0" algn="r">
              <a:spcBef>
                <a:spcPts val="0"/>
              </a:spcBef>
              <a:spcAft>
                <a:spcPts val="0"/>
              </a:spcAft>
              <a:buNone/>
              <a:defRPr sz="1200">
                <a:solidFill>
                  <a:srgbClr val="888888"/>
                </a:solidFill>
                <a:latin typeface="Calibri"/>
                <a:ea typeface="Calibri"/>
                <a:cs typeface="Calibri"/>
                <a:sym typeface="Calibri"/>
              </a:defRPr>
            </a:lvl1pPr>
            <a:lvl2pPr marL="0" marR="0" lvl="1" indent="0" algn="r">
              <a:spcBef>
                <a:spcPts val="0"/>
              </a:spcBef>
              <a:spcAft>
                <a:spcPts val="0"/>
              </a:spcAft>
              <a:buNone/>
              <a:defRPr sz="1200">
                <a:solidFill>
                  <a:srgbClr val="888888"/>
                </a:solidFill>
                <a:latin typeface="Calibri"/>
                <a:ea typeface="Calibri"/>
                <a:cs typeface="Calibri"/>
                <a:sym typeface="Calibri"/>
              </a:defRPr>
            </a:lvl2pPr>
            <a:lvl3pPr marL="0" marR="0" lvl="2" indent="0" algn="r">
              <a:spcBef>
                <a:spcPts val="0"/>
              </a:spcBef>
              <a:spcAft>
                <a:spcPts val="0"/>
              </a:spcAft>
              <a:buNone/>
              <a:defRPr sz="1200">
                <a:solidFill>
                  <a:srgbClr val="888888"/>
                </a:solidFill>
                <a:latin typeface="Calibri"/>
                <a:ea typeface="Calibri"/>
                <a:cs typeface="Calibri"/>
                <a:sym typeface="Calibri"/>
              </a:defRPr>
            </a:lvl3pPr>
            <a:lvl4pPr marL="0" marR="0" lvl="3" indent="0" algn="r">
              <a:spcBef>
                <a:spcPts val="0"/>
              </a:spcBef>
              <a:spcAft>
                <a:spcPts val="0"/>
              </a:spcAft>
              <a:buNone/>
              <a:defRPr sz="1200">
                <a:solidFill>
                  <a:srgbClr val="888888"/>
                </a:solidFill>
                <a:latin typeface="Calibri"/>
                <a:ea typeface="Calibri"/>
                <a:cs typeface="Calibri"/>
                <a:sym typeface="Calibri"/>
              </a:defRPr>
            </a:lvl4pPr>
            <a:lvl5pPr marL="0" marR="0" lvl="4" indent="0" algn="r">
              <a:spcBef>
                <a:spcPts val="0"/>
              </a:spcBef>
              <a:spcAft>
                <a:spcPts val="0"/>
              </a:spcAft>
              <a:buNone/>
              <a:defRPr sz="1200">
                <a:solidFill>
                  <a:srgbClr val="888888"/>
                </a:solidFill>
                <a:latin typeface="Calibri"/>
                <a:ea typeface="Calibri"/>
                <a:cs typeface="Calibri"/>
                <a:sym typeface="Calibri"/>
              </a:defRPr>
            </a:lvl5pPr>
            <a:lvl6pPr marL="0" marR="0" lvl="5" indent="0" algn="r">
              <a:spcBef>
                <a:spcPts val="0"/>
              </a:spcBef>
              <a:spcAft>
                <a:spcPts val="0"/>
              </a:spcAft>
              <a:buNone/>
              <a:defRPr sz="1200">
                <a:solidFill>
                  <a:srgbClr val="888888"/>
                </a:solidFill>
                <a:latin typeface="Calibri"/>
                <a:ea typeface="Calibri"/>
                <a:cs typeface="Calibri"/>
                <a:sym typeface="Calibri"/>
              </a:defRPr>
            </a:lvl6pPr>
            <a:lvl7pPr marL="0" marR="0" lvl="6" indent="0" algn="r">
              <a:spcBef>
                <a:spcPts val="0"/>
              </a:spcBef>
              <a:spcAft>
                <a:spcPts val="0"/>
              </a:spcAft>
              <a:buNone/>
              <a:defRPr sz="1200">
                <a:solidFill>
                  <a:srgbClr val="888888"/>
                </a:solidFill>
                <a:latin typeface="Calibri"/>
                <a:ea typeface="Calibri"/>
                <a:cs typeface="Calibri"/>
                <a:sym typeface="Calibri"/>
              </a:defRPr>
            </a:lvl7pPr>
            <a:lvl8pPr marL="0" marR="0" lvl="7" indent="0" algn="r">
              <a:spcBef>
                <a:spcPts val="0"/>
              </a:spcBef>
              <a:spcAft>
                <a:spcPts val="0"/>
              </a:spcAft>
              <a:buNone/>
              <a:defRPr sz="1200">
                <a:solidFill>
                  <a:srgbClr val="888888"/>
                </a:solidFill>
                <a:latin typeface="Calibri"/>
                <a:ea typeface="Calibri"/>
                <a:cs typeface="Calibri"/>
                <a:sym typeface="Calibri"/>
              </a:defRPr>
            </a:lvl8pPr>
            <a:lvl9pPr marL="0" marR="0" lvl="8" indent="0" algn="r">
              <a:spcBef>
                <a:spcPts val="0"/>
              </a:spcBef>
              <a:spcAft>
                <a:spcPts val="0"/>
              </a:spcAft>
              <a:buNone/>
              <a:defRPr sz="1200">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zh-CN"/>
              <a:pPr marL="0" lvl="0" indent="0" algn="r" rtl="0">
                <a:spcBef>
                  <a:spcPts val="0"/>
                </a:spcBef>
                <a:spcAft>
                  <a:spcPts val="0"/>
                </a:spcAft>
                <a:buNone/>
              </a:pPr>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Thank You">
    <p:spTree>
      <p:nvGrpSpPr>
        <p:cNvPr id="1" name=""/>
        <p:cNvGrpSpPr/>
        <p:nvPr/>
      </p:nvGrpSpPr>
      <p:grpSpPr>
        <a:xfrm>
          <a:off x="0" y="0"/>
          <a:ext cx="0" cy="0"/>
          <a:chOff x="0" y="0"/>
          <a:chExt cx="0" cy="0"/>
        </a:xfrm>
      </p:grpSpPr>
      <p:sp>
        <p:nvSpPr>
          <p:cNvPr id="2" name="タイトル 1"/>
          <p:cNvSpPr>
            <a:spLocks noGrp="1"/>
          </p:cNvSpPr>
          <p:nvPr>
            <p:ph type="ctrTitle" hasCustomPrompt="1"/>
          </p:nvPr>
        </p:nvSpPr>
        <p:spPr>
          <a:xfrm>
            <a:off x="2519594" y="1906873"/>
            <a:ext cx="6157218" cy="664879"/>
          </a:xfrm>
        </p:spPr>
        <p:txBody>
          <a:bodyPr anchor="b">
            <a:noAutofit/>
          </a:bodyPr>
          <a:lstStyle>
            <a:lvl1pPr algn="l">
              <a:lnSpc>
                <a:spcPts val="4500"/>
              </a:lnSpc>
              <a:defRPr sz="2400" baseline="0">
                <a:latin typeface="Aleo-BoldItalic" pitchFamily="34" charset="0"/>
              </a:defRPr>
            </a:lvl1pPr>
          </a:lstStyle>
          <a:p>
            <a:r>
              <a:rPr lang="en-US" altLang="ja-JP" dirty="0"/>
              <a:t>Text</a:t>
            </a:r>
            <a:endParaRPr lang="en-US" dirty="0"/>
          </a:p>
        </p:txBody>
      </p:sp>
      <p:sp>
        <p:nvSpPr>
          <p:cNvPr id="3" name="サブタイトル 2"/>
          <p:cNvSpPr>
            <a:spLocks noGrp="1"/>
          </p:cNvSpPr>
          <p:nvPr>
            <p:ph type="subTitle" idx="1" hasCustomPrompt="1"/>
          </p:nvPr>
        </p:nvSpPr>
        <p:spPr>
          <a:xfrm>
            <a:off x="2519596" y="2468049"/>
            <a:ext cx="5077005" cy="283722"/>
          </a:xfrm>
        </p:spPr>
        <p:txBody>
          <a:bodyPr>
            <a:noAutofit/>
          </a:bodyPr>
          <a:lstStyle>
            <a:lvl1pPr marL="0" indent="0" algn="l">
              <a:lnSpc>
                <a:spcPts val="1500"/>
              </a:lnSpc>
              <a:buNone/>
              <a:defRPr sz="1500" i="0" baseline="0">
                <a:solidFill>
                  <a:schemeClr val="tx1">
                    <a:tint val="75000"/>
                  </a:schemeClr>
                </a:solidFill>
                <a:latin typeface="Aleo-LightItalic" pitchFamily="34" charset="0"/>
              </a:defRPr>
            </a:lvl1pPr>
            <a:lvl2pPr marL="408163" indent="0" algn="ctr">
              <a:buNone/>
              <a:defRPr>
                <a:solidFill>
                  <a:schemeClr val="tx1">
                    <a:tint val="75000"/>
                  </a:schemeClr>
                </a:solidFill>
              </a:defRPr>
            </a:lvl2pPr>
            <a:lvl3pPr marL="816325" indent="0" algn="ctr">
              <a:buNone/>
              <a:defRPr>
                <a:solidFill>
                  <a:schemeClr val="tx1">
                    <a:tint val="75000"/>
                  </a:schemeClr>
                </a:solidFill>
              </a:defRPr>
            </a:lvl3pPr>
            <a:lvl4pPr marL="1224486" indent="0" algn="ctr">
              <a:buNone/>
              <a:defRPr>
                <a:solidFill>
                  <a:schemeClr val="tx1">
                    <a:tint val="75000"/>
                  </a:schemeClr>
                </a:solidFill>
              </a:defRPr>
            </a:lvl4pPr>
            <a:lvl5pPr marL="1632648" indent="0" algn="ctr">
              <a:buNone/>
              <a:defRPr>
                <a:solidFill>
                  <a:schemeClr val="tx1">
                    <a:tint val="75000"/>
                  </a:schemeClr>
                </a:solidFill>
              </a:defRPr>
            </a:lvl5pPr>
            <a:lvl6pPr marL="2040811" indent="0" algn="ctr">
              <a:buNone/>
              <a:defRPr>
                <a:solidFill>
                  <a:schemeClr val="tx1">
                    <a:tint val="75000"/>
                  </a:schemeClr>
                </a:solidFill>
              </a:defRPr>
            </a:lvl6pPr>
            <a:lvl7pPr marL="2448972" indent="0" algn="ctr">
              <a:buNone/>
              <a:defRPr>
                <a:solidFill>
                  <a:schemeClr val="tx1">
                    <a:tint val="75000"/>
                  </a:schemeClr>
                </a:solidFill>
              </a:defRPr>
            </a:lvl7pPr>
            <a:lvl8pPr marL="2857134" indent="0" algn="ctr">
              <a:buNone/>
              <a:defRPr>
                <a:solidFill>
                  <a:schemeClr val="tx1">
                    <a:tint val="75000"/>
                  </a:schemeClr>
                </a:solidFill>
              </a:defRPr>
            </a:lvl8pPr>
            <a:lvl9pPr marL="3265297" indent="0" algn="ctr">
              <a:buNone/>
              <a:defRPr>
                <a:solidFill>
                  <a:schemeClr val="tx1">
                    <a:tint val="75000"/>
                  </a:schemeClr>
                </a:solidFill>
              </a:defRPr>
            </a:lvl9pPr>
          </a:lstStyle>
          <a:p>
            <a:r>
              <a:rPr lang="en-US" altLang="ja-JP" dirty="0"/>
              <a:t>Text</a:t>
            </a:r>
            <a:endParaRPr lang="en-US" dirty="0"/>
          </a:p>
        </p:txBody>
      </p:sp>
      <p:sp>
        <p:nvSpPr>
          <p:cNvPr id="8" name="正方形/長方形 7"/>
          <p:cNvSpPr/>
          <p:nvPr userDrawn="1"/>
        </p:nvSpPr>
        <p:spPr>
          <a:xfrm rot="18000000">
            <a:off x="-2687656" y="2028997"/>
            <a:ext cx="9192006" cy="23403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45717" tIns="22859" rIns="45717" bIns="22859" rtlCol="0" anchor="ctr"/>
          <a:lstStyle/>
          <a:p>
            <a:pPr algn="ctr"/>
            <a:endParaRPr lang="en-US"/>
          </a:p>
        </p:txBody>
      </p:sp>
      <p:sp>
        <p:nvSpPr>
          <p:cNvPr id="9" name="正方形/長方形 8"/>
          <p:cNvSpPr/>
          <p:nvPr userDrawn="1"/>
        </p:nvSpPr>
        <p:spPr>
          <a:xfrm rot="18000000">
            <a:off x="-3551558" y="2120975"/>
            <a:ext cx="9181480" cy="70191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45717" tIns="22859" rIns="45717" bIns="22859" rtlCol="0" anchor="ctr"/>
          <a:lstStyle/>
          <a:p>
            <a:pPr algn="ctr"/>
            <a:endParaRPr lang="en-US">
              <a:solidFill>
                <a:schemeClr val="accent1"/>
              </a:solidFill>
            </a:endParaRPr>
          </a:p>
        </p:txBody>
      </p:sp>
      <p:sp>
        <p:nvSpPr>
          <p:cNvPr id="10" name="正方形/長方形 9"/>
          <p:cNvSpPr/>
          <p:nvPr userDrawn="1"/>
        </p:nvSpPr>
        <p:spPr>
          <a:xfrm rot="18000000">
            <a:off x="-4053022" y="2021993"/>
            <a:ext cx="9192006" cy="108021"/>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45717" tIns="22859" rIns="45717" bIns="22859" rtlCol="0" anchor="ctr"/>
          <a:lstStyle/>
          <a:p>
            <a:pPr algn="ctr"/>
            <a:endParaRPr lang="en-US">
              <a:solidFill>
                <a:schemeClr val="accent1"/>
              </a:solidFill>
            </a:endParaRPr>
          </a:p>
        </p:txBody>
      </p:sp>
      <p:sp>
        <p:nvSpPr>
          <p:cNvPr id="11" name="正方形/長方形 10"/>
          <p:cNvSpPr/>
          <p:nvPr userDrawn="1"/>
        </p:nvSpPr>
        <p:spPr>
          <a:xfrm rot="18000000">
            <a:off x="-4533062" y="1962163"/>
            <a:ext cx="9169702" cy="30868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lIns="45717" tIns="22859" rIns="45717" bIns="22859" rtlCol="0" anchor="ctr"/>
          <a:lstStyle/>
          <a:p>
            <a:pPr algn="ctr"/>
            <a:endParaRPr lang="en-US">
              <a:solidFill>
                <a:schemeClr val="accent1"/>
              </a:solidFill>
            </a:endParaRPr>
          </a:p>
        </p:txBody>
      </p:sp>
      <p:sp>
        <p:nvSpPr>
          <p:cNvPr id="14" name="正方形/長方形 13"/>
          <p:cNvSpPr/>
          <p:nvPr userDrawn="1"/>
        </p:nvSpPr>
        <p:spPr>
          <a:xfrm rot="18000000">
            <a:off x="5267316" y="2987579"/>
            <a:ext cx="9181480" cy="70191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45717" tIns="22859" rIns="45717" bIns="22859" rtlCol="0" anchor="ctr"/>
          <a:lstStyle/>
          <a:p>
            <a:pPr algn="ctr"/>
            <a:endParaRPr lang="en-US">
              <a:solidFill>
                <a:schemeClr val="accent1"/>
              </a:solidFill>
            </a:endParaRPr>
          </a:p>
        </p:txBody>
      </p:sp>
      <p:sp>
        <p:nvSpPr>
          <p:cNvPr id="15" name="正方形/長方形 14"/>
          <p:cNvSpPr/>
          <p:nvPr userDrawn="1"/>
        </p:nvSpPr>
        <p:spPr>
          <a:xfrm rot="18000000">
            <a:off x="4765850" y="2904199"/>
            <a:ext cx="9192006" cy="108021"/>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45717" tIns="22859" rIns="45717" bIns="22859" rtlCol="0" anchor="ctr"/>
          <a:lstStyle/>
          <a:p>
            <a:pPr algn="ctr"/>
            <a:endParaRPr lang="en-US">
              <a:solidFill>
                <a:schemeClr val="accent1"/>
              </a:solidFill>
            </a:endParaRPr>
          </a:p>
        </p:txBody>
      </p:sp>
      <p:sp>
        <p:nvSpPr>
          <p:cNvPr id="16" name="正方形/長方形 15"/>
          <p:cNvSpPr/>
          <p:nvPr userDrawn="1"/>
        </p:nvSpPr>
        <p:spPr>
          <a:xfrm rot="18000000">
            <a:off x="4285812" y="2844368"/>
            <a:ext cx="9169702" cy="30868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lIns="45717" tIns="22859" rIns="45717" bIns="22859" rtlCol="0" anchor="ctr"/>
          <a:lstStyle/>
          <a:p>
            <a:pPr algn="ctr"/>
            <a:endParaRPr lang="en-US">
              <a:solidFill>
                <a:schemeClr val="accent1"/>
              </a:solidFill>
            </a:endParaRPr>
          </a:p>
        </p:txBody>
      </p:sp>
      <p:sp>
        <p:nvSpPr>
          <p:cNvPr id="20" name="正方形/長方形 19"/>
          <p:cNvSpPr/>
          <p:nvPr userDrawn="1"/>
        </p:nvSpPr>
        <p:spPr>
          <a:xfrm rot="18000000">
            <a:off x="-11123020" y="2038363"/>
            <a:ext cx="9169702" cy="30868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lIns="45717" tIns="22859" rIns="45717" bIns="22859" rtlCol="0" anchor="ctr"/>
          <a:lstStyle/>
          <a:p>
            <a:pPr algn="ctr"/>
            <a:endParaRPr lang="en-US">
              <a:solidFill>
                <a:schemeClr val="accent1"/>
              </a:solidFill>
            </a:endParaRPr>
          </a:p>
        </p:txBody>
      </p:sp>
      <p:sp>
        <p:nvSpPr>
          <p:cNvPr id="22" name="正方形/長方形 21"/>
          <p:cNvSpPr/>
          <p:nvPr userDrawn="1"/>
        </p:nvSpPr>
        <p:spPr>
          <a:xfrm rot="18000000">
            <a:off x="-10298972" y="1958986"/>
            <a:ext cx="9192006" cy="23403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45717" tIns="22859" rIns="45717" bIns="22859" rtlCol="0" anchor="ctr"/>
          <a:lstStyle/>
          <a:p>
            <a:pPr algn="ctr"/>
            <a:endParaRPr lang="en-US"/>
          </a:p>
        </p:txBody>
      </p:sp>
      <p:sp>
        <p:nvSpPr>
          <p:cNvPr id="17" name="テキスト プレースホルダー 22"/>
          <p:cNvSpPr>
            <a:spLocks noGrp="1"/>
          </p:cNvSpPr>
          <p:nvPr>
            <p:ph type="body" sz="quarter" idx="13" hasCustomPrompt="1"/>
          </p:nvPr>
        </p:nvSpPr>
        <p:spPr>
          <a:xfrm>
            <a:off x="2627618" y="4047915"/>
            <a:ext cx="4644919" cy="900100"/>
          </a:xfrm>
        </p:spPr>
        <p:txBody>
          <a:bodyPr anchor="b">
            <a:normAutofit/>
          </a:bodyPr>
          <a:lstStyle>
            <a:lvl1pPr algn="r">
              <a:defRPr sz="1200">
                <a:latin typeface="+mn-lt"/>
              </a:defRPr>
            </a:lvl1pPr>
          </a:lstStyle>
          <a:p>
            <a:pPr lvl="0"/>
            <a:r>
              <a:rPr lang="en-US" dirty="0"/>
              <a:t>“Text Here”</a:t>
            </a:r>
          </a:p>
        </p:txBody>
      </p:sp>
    </p:spTree>
    <p:extLst>
      <p:ext uri="{BB962C8B-B14F-4D97-AF65-F5344CB8AC3E}">
        <p14:creationId xmlns:p14="http://schemas.microsoft.com/office/powerpoint/2010/main" val="1135364068"/>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withEffect">
                                  <p:stCondLst>
                                    <p:cond delay="150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1+#ppt_w/2"/>
                                          </p:val>
                                        </p:tav>
                                        <p:tav tm="100000">
                                          <p:val>
                                            <p:strVal val="#ppt_x"/>
                                          </p:val>
                                        </p:tav>
                                      </p:tavLst>
                                    </p:anim>
                                    <p:anim calcmode="lin" valueType="num">
                                      <p:cBhvr additive="base">
                                        <p:cTn id="8" dur="500" fill="hold"/>
                                        <p:tgtEl>
                                          <p:spTgt spid="8"/>
                                        </p:tgtEl>
                                        <p:attrNameLst>
                                          <p:attrName>ppt_y</p:attrName>
                                        </p:attrNameLst>
                                      </p:cBhvr>
                                      <p:tavLst>
                                        <p:tav tm="0">
                                          <p:val>
                                            <p:strVal val="#ppt_y"/>
                                          </p:val>
                                        </p:tav>
                                        <p:tav tm="100000">
                                          <p:val>
                                            <p:strVal val="#ppt_y"/>
                                          </p:val>
                                        </p:tav>
                                      </p:tavLst>
                                    </p:anim>
                                  </p:childTnLst>
                                </p:cTn>
                              </p:par>
                              <p:par>
                                <p:cTn id="9" presetID="2" presetClass="entr" presetSubtype="2" fill="hold" grpId="0" nodeType="withEffect">
                                  <p:stCondLst>
                                    <p:cond delay="1250"/>
                                  </p:stCondLst>
                                  <p:childTnLst>
                                    <p:set>
                                      <p:cBhvr>
                                        <p:cTn id="10" dur="1" fill="hold">
                                          <p:stCondLst>
                                            <p:cond delay="0"/>
                                          </p:stCondLst>
                                        </p:cTn>
                                        <p:tgtEl>
                                          <p:spTgt spid="9"/>
                                        </p:tgtEl>
                                        <p:attrNameLst>
                                          <p:attrName>style.visibility</p:attrName>
                                        </p:attrNameLst>
                                      </p:cBhvr>
                                      <p:to>
                                        <p:strVal val="visible"/>
                                      </p:to>
                                    </p:set>
                                    <p:anim calcmode="lin" valueType="num">
                                      <p:cBhvr additive="base">
                                        <p:cTn id="11" dur="500" fill="hold"/>
                                        <p:tgtEl>
                                          <p:spTgt spid="9"/>
                                        </p:tgtEl>
                                        <p:attrNameLst>
                                          <p:attrName>ppt_x</p:attrName>
                                        </p:attrNameLst>
                                      </p:cBhvr>
                                      <p:tavLst>
                                        <p:tav tm="0">
                                          <p:val>
                                            <p:strVal val="1+#ppt_w/2"/>
                                          </p:val>
                                        </p:tav>
                                        <p:tav tm="100000">
                                          <p:val>
                                            <p:strVal val="#ppt_x"/>
                                          </p:val>
                                        </p:tav>
                                      </p:tavLst>
                                    </p:anim>
                                    <p:anim calcmode="lin" valueType="num">
                                      <p:cBhvr additive="base">
                                        <p:cTn id="12" dur="500" fill="hold"/>
                                        <p:tgtEl>
                                          <p:spTgt spid="9"/>
                                        </p:tgtEl>
                                        <p:attrNameLst>
                                          <p:attrName>ppt_y</p:attrName>
                                        </p:attrNameLst>
                                      </p:cBhvr>
                                      <p:tavLst>
                                        <p:tav tm="0">
                                          <p:val>
                                            <p:strVal val="#ppt_y"/>
                                          </p:val>
                                        </p:tav>
                                        <p:tav tm="100000">
                                          <p:val>
                                            <p:strVal val="#ppt_y"/>
                                          </p:val>
                                        </p:tav>
                                      </p:tavLst>
                                    </p:anim>
                                  </p:childTnLst>
                                </p:cTn>
                              </p:par>
                              <p:par>
                                <p:cTn id="13" presetID="2" presetClass="entr" presetSubtype="2" fill="hold" grpId="0" nodeType="withEffect">
                                  <p:stCondLst>
                                    <p:cond delay="1000"/>
                                  </p:stCondLst>
                                  <p:childTnLst>
                                    <p:set>
                                      <p:cBhvr>
                                        <p:cTn id="14" dur="1" fill="hold">
                                          <p:stCondLst>
                                            <p:cond delay="0"/>
                                          </p:stCondLst>
                                        </p:cTn>
                                        <p:tgtEl>
                                          <p:spTgt spid="10"/>
                                        </p:tgtEl>
                                        <p:attrNameLst>
                                          <p:attrName>style.visibility</p:attrName>
                                        </p:attrNameLst>
                                      </p:cBhvr>
                                      <p:to>
                                        <p:strVal val="visible"/>
                                      </p:to>
                                    </p:set>
                                    <p:anim calcmode="lin" valueType="num">
                                      <p:cBhvr additive="base">
                                        <p:cTn id="15" dur="500" fill="hold"/>
                                        <p:tgtEl>
                                          <p:spTgt spid="10"/>
                                        </p:tgtEl>
                                        <p:attrNameLst>
                                          <p:attrName>ppt_x</p:attrName>
                                        </p:attrNameLst>
                                      </p:cBhvr>
                                      <p:tavLst>
                                        <p:tav tm="0">
                                          <p:val>
                                            <p:strVal val="1+#ppt_w/2"/>
                                          </p:val>
                                        </p:tav>
                                        <p:tav tm="100000">
                                          <p:val>
                                            <p:strVal val="#ppt_x"/>
                                          </p:val>
                                        </p:tav>
                                      </p:tavLst>
                                    </p:anim>
                                    <p:anim calcmode="lin" valueType="num">
                                      <p:cBhvr additive="base">
                                        <p:cTn id="16" dur="500" fill="hold"/>
                                        <p:tgtEl>
                                          <p:spTgt spid="10"/>
                                        </p:tgtEl>
                                        <p:attrNameLst>
                                          <p:attrName>ppt_y</p:attrName>
                                        </p:attrNameLst>
                                      </p:cBhvr>
                                      <p:tavLst>
                                        <p:tav tm="0">
                                          <p:val>
                                            <p:strVal val="#ppt_y"/>
                                          </p:val>
                                        </p:tav>
                                        <p:tav tm="100000">
                                          <p:val>
                                            <p:strVal val="#ppt_y"/>
                                          </p:val>
                                        </p:tav>
                                      </p:tavLst>
                                    </p:anim>
                                  </p:childTnLst>
                                </p:cTn>
                              </p:par>
                              <p:par>
                                <p:cTn id="17" presetID="2" presetClass="entr" presetSubtype="2" fill="hold" grpId="0" nodeType="withEffect">
                                  <p:stCondLst>
                                    <p:cond delay="750"/>
                                  </p:stCondLst>
                                  <p:childTnLst>
                                    <p:set>
                                      <p:cBhvr>
                                        <p:cTn id="18" dur="1" fill="hold">
                                          <p:stCondLst>
                                            <p:cond delay="0"/>
                                          </p:stCondLst>
                                        </p:cTn>
                                        <p:tgtEl>
                                          <p:spTgt spid="11"/>
                                        </p:tgtEl>
                                        <p:attrNameLst>
                                          <p:attrName>style.visibility</p:attrName>
                                        </p:attrNameLst>
                                      </p:cBhvr>
                                      <p:to>
                                        <p:strVal val="visible"/>
                                      </p:to>
                                    </p:set>
                                    <p:anim calcmode="lin" valueType="num">
                                      <p:cBhvr additive="base">
                                        <p:cTn id="19" dur="500" fill="hold"/>
                                        <p:tgtEl>
                                          <p:spTgt spid="11"/>
                                        </p:tgtEl>
                                        <p:attrNameLst>
                                          <p:attrName>ppt_x</p:attrName>
                                        </p:attrNameLst>
                                      </p:cBhvr>
                                      <p:tavLst>
                                        <p:tav tm="0">
                                          <p:val>
                                            <p:strVal val="1+#ppt_w/2"/>
                                          </p:val>
                                        </p:tav>
                                        <p:tav tm="100000">
                                          <p:val>
                                            <p:strVal val="#ppt_x"/>
                                          </p:val>
                                        </p:tav>
                                      </p:tavLst>
                                    </p:anim>
                                    <p:anim calcmode="lin" valueType="num">
                                      <p:cBhvr additive="base">
                                        <p:cTn id="20" dur="500" fill="hold"/>
                                        <p:tgtEl>
                                          <p:spTgt spid="11"/>
                                        </p:tgtEl>
                                        <p:attrNameLst>
                                          <p:attrName>ppt_y</p:attrName>
                                        </p:attrNameLst>
                                      </p:cBhvr>
                                      <p:tavLst>
                                        <p:tav tm="0">
                                          <p:val>
                                            <p:strVal val="#ppt_y"/>
                                          </p:val>
                                        </p:tav>
                                        <p:tav tm="100000">
                                          <p:val>
                                            <p:strVal val="#ppt_y"/>
                                          </p:val>
                                        </p:tav>
                                      </p:tavLst>
                                    </p:anim>
                                  </p:childTnLst>
                                </p:cTn>
                              </p:par>
                              <p:par>
                                <p:cTn id="21" presetID="2" presetClass="entr" presetSubtype="8" fill="hold" grpId="0" nodeType="withEffect">
                                  <p:stCondLst>
                                    <p:cond delay="1000"/>
                                  </p:stCondLst>
                                  <p:childTnLst>
                                    <p:set>
                                      <p:cBhvr>
                                        <p:cTn id="22" dur="1" fill="hold">
                                          <p:stCondLst>
                                            <p:cond delay="0"/>
                                          </p:stCondLst>
                                        </p:cTn>
                                        <p:tgtEl>
                                          <p:spTgt spid="16"/>
                                        </p:tgtEl>
                                        <p:attrNameLst>
                                          <p:attrName>style.visibility</p:attrName>
                                        </p:attrNameLst>
                                      </p:cBhvr>
                                      <p:to>
                                        <p:strVal val="visible"/>
                                      </p:to>
                                    </p:set>
                                    <p:anim calcmode="lin" valueType="num">
                                      <p:cBhvr additive="base">
                                        <p:cTn id="23" dur="500" fill="hold"/>
                                        <p:tgtEl>
                                          <p:spTgt spid="16"/>
                                        </p:tgtEl>
                                        <p:attrNameLst>
                                          <p:attrName>ppt_x</p:attrName>
                                        </p:attrNameLst>
                                      </p:cBhvr>
                                      <p:tavLst>
                                        <p:tav tm="0">
                                          <p:val>
                                            <p:strVal val="0-#ppt_w/2"/>
                                          </p:val>
                                        </p:tav>
                                        <p:tav tm="100000">
                                          <p:val>
                                            <p:strVal val="#ppt_x"/>
                                          </p:val>
                                        </p:tav>
                                      </p:tavLst>
                                    </p:anim>
                                    <p:anim calcmode="lin" valueType="num">
                                      <p:cBhvr additive="base">
                                        <p:cTn id="24" dur="500" fill="hold"/>
                                        <p:tgtEl>
                                          <p:spTgt spid="16"/>
                                        </p:tgtEl>
                                        <p:attrNameLst>
                                          <p:attrName>ppt_y</p:attrName>
                                        </p:attrNameLst>
                                      </p:cBhvr>
                                      <p:tavLst>
                                        <p:tav tm="0">
                                          <p:val>
                                            <p:strVal val="#ppt_y"/>
                                          </p:val>
                                        </p:tav>
                                        <p:tav tm="100000">
                                          <p:val>
                                            <p:strVal val="#ppt_y"/>
                                          </p:val>
                                        </p:tav>
                                      </p:tavLst>
                                    </p:anim>
                                  </p:childTnLst>
                                </p:cTn>
                              </p:par>
                              <p:par>
                                <p:cTn id="25" presetID="2" presetClass="entr" presetSubtype="8" fill="hold" grpId="0" nodeType="withEffect">
                                  <p:stCondLst>
                                    <p:cond delay="1250"/>
                                  </p:stCondLst>
                                  <p:childTnLst>
                                    <p:set>
                                      <p:cBhvr>
                                        <p:cTn id="26" dur="1" fill="hold">
                                          <p:stCondLst>
                                            <p:cond delay="0"/>
                                          </p:stCondLst>
                                        </p:cTn>
                                        <p:tgtEl>
                                          <p:spTgt spid="15"/>
                                        </p:tgtEl>
                                        <p:attrNameLst>
                                          <p:attrName>style.visibility</p:attrName>
                                        </p:attrNameLst>
                                      </p:cBhvr>
                                      <p:to>
                                        <p:strVal val="visible"/>
                                      </p:to>
                                    </p:set>
                                    <p:anim calcmode="lin" valueType="num">
                                      <p:cBhvr additive="base">
                                        <p:cTn id="27" dur="500" fill="hold"/>
                                        <p:tgtEl>
                                          <p:spTgt spid="15"/>
                                        </p:tgtEl>
                                        <p:attrNameLst>
                                          <p:attrName>ppt_x</p:attrName>
                                        </p:attrNameLst>
                                      </p:cBhvr>
                                      <p:tavLst>
                                        <p:tav tm="0">
                                          <p:val>
                                            <p:strVal val="0-#ppt_w/2"/>
                                          </p:val>
                                        </p:tav>
                                        <p:tav tm="100000">
                                          <p:val>
                                            <p:strVal val="#ppt_x"/>
                                          </p:val>
                                        </p:tav>
                                      </p:tavLst>
                                    </p:anim>
                                    <p:anim calcmode="lin" valueType="num">
                                      <p:cBhvr additive="base">
                                        <p:cTn id="28" dur="500" fill="hold"/>
                                        <p:tgtEl>
                                          <p:spTgt spid="15"/>
                                        </p:tgtEl>
                                        <p:attrNameLst>
                                          <p:attrName>ppt_y</p:attrName>
                                        </p:attrNameLst>
                                      </p:cBhvr>
                                      <p:tavLst>
                                        <p:tav tm="0">
                                          <p:val>
                                            <p:strVal val="#ppt_y"/>
                                          </p:val>
                                        </p:tav>
                                        <p:tav tm="100000">
                                          <p:val>
                                            <p:strVal val="#ppt_y"/>
                                          </p:val>
                                        </p:tav>
                                      </p:tavLst>
                                    </p:anim>
                                  </p:childTnLst>
                                </p:cTn>
                              </p:par>
                              <p:par>
                                <p:cTn id="29" presetID="2" presetClass="entr" presetSubtype="8" fill="hold" grpId="0" nodeType="withEffect">
                                  <p:stCondLst>
                                    <p:cond delay="1500"/>
                                  </p:stCondLst>
                                  <p:childTnLst>
                                    <p:set>
                                      <p:cBhvr>
                                        <p:cTn id="30" dur="1" fill="hold">
                                          <p:stCondLst>
                                            <p:cond delay="0"/>
                                          </p:stCondLst>
                                        </p:cTn>
                                        <p:tgtEl>
                                          <p:spTgt spid="14"/>
                                        </p:tgtEl>
                                        <p:attrNameLst>
                                          <p:attrName>style.visibility</p:attrName>
                                        </p:attrNameLst>
                                      </p:cBhvr>
                                      <p:to>
                                        <p:strVal val="visible"/>
                                      </p:to>
                                    </p:set>
                                    <p:anim calcmode="lin" valueType="num">
                                      <p:cBhvr additive="base">
                                        <p:cTn id="31" dur="500" fill="hold"/>
                                        <p:tgtEl>
                                          <p:spTgt spid="14"/>
                                        </p:tgtEl>
                                        <p:attrNameLst>
                                          <p:attrName>ppt_x</p:attrName>
                                        </p:attrNameLst>
                                      </p:cBhvr>
                                      <p:tavLst>
                                        <p:tav tm="0">
                                          <p:val>
                                            <p:strVal val="0-#ppt_w/2"/>
                                          </p:val>
                                        </p:tav>
                                        <p:tav tm="100000">
                                          <p:val>
                                            <p:strVal val="#ppt_x"/>
                                          </p:val>
                                        </p:tav>
                                      </p:tavLst>
                                    </p:anim>
                                    <p:anim calcmode="lin" valueType="num">
                                      <p:cBhvr additive="base">
                                        <p:cTn id="32" dur="500" fill="hold"/>
                                        <p:tgtEl>
                                          <p:spTgt spid="14"/>
                                        </p:tgtEl>
                                        <p:attrNameLst>
                                          <p:attrName>ppt_y</p:attrName>
                                        </p:attrNameLst>
                                      </p:cBhvr>
                                      <p:tavLst>
                                        <p:tav tm="0">
                                          <p:val>
                                            <p:strVal val="#ppt_y"/>
                                          </p:val>
                                        </p:tav>
                                        <p:tav tm="100000">
                                          <p:val>
                                            <p:strVal val="#ppt_y"/>
                                          </p:val>
                                        </p:tav>
                                      </p:tavLst>
                                    </p:anim>
                                  </p:childTnLst>
                                </p:cTn>
                              </p:par>
                              <p:par>
                                <p:cTn id="33" presetID="2" presetClass="entr" presetSubtype="2" fill="hold" grpId="0" nodeType="withEffect">
                                  <p:stCondLst>
                                    <p:cond delay="500"/>
                                  </p:stCondLst>
                                  <p:childTnLst>
                                    <p:set>
                                      <p:cBhvr>
                                        <p:cTn id="34" dur="1" fill="hold">
                                          <p:stCondLst>
                                            <p:cond delay="0"/>
                                          </p:stCondLst>
                                        </p:cTn>
                                        <p:tgtEl>
                                          <p:spTgt spid="20"/>
                                        </p:tgtEl>
                                        <p:attrNameLst>
                                          <p:attrName>style.visibility</p:attrName>
                                        </p:attrNameLst>
                                      </p:cBhvr>
                                      <p:to>
                                        <p:strVal val="visible"/>
                                      </p:to>
                                    </p:set>
                                    <p:anim calcmode="lin" valueType="num">
                                      <p:cBhvr additive="base">
                                        <p:cTn id="35" dur="500" fill="hold"/>
                                        <p:tgtEl>
                                          <p:spTgt spid="20"/>
                                        </p:tgtEl>
                                        <p:attrNameLst>
                                          <p:attrName>ppt_x</p:attrName>
                                        </p:attrNameLst>
                                      </p:cBhvr>
                                      <p:tavLst>
                                        <p:tav tm="0">
                                          <p:val>
                                            <p:strVal val="1+#ppt_w/2"/>
                                          </p:val>
                                        </p:tav>
                                        <p:tav tm="100000">
                                          <p:val>
                                            <p:strVal val="#ppt_x"/>
                                          </p:val>
                                        </p:tav>
                                      </p:tavLst>
                                    </p:anim>
                                    <p:anim calcmode="lin" valueType="num">
                                      <p:cBhvr additive="base">
                                        <p:cTn id="36" dur="500" fill="hold"/>
                                        <p:tgtEl>
                                          <p:spTgt spid="20"/>
                                        </p:tgtEl>
                                        <p:attrNameLst>
                                          <p:attrName>ppt_y</p:attrName>
                                        </p:attrNameLst>
                                      </p:cBhvr>
                                      <p:tavLst>
                                        <p:tav tm="0">
                                          <p:val>
                                            <p:strVal val="#ppt_y"/>
                                          </p:val>
                                        </p:tav>
                                        <p:tav tm="100000">
                                          <p:val>
                                            <p:strVal val="#ppt_y"/>
                                          </p:val>
                                        </p:tav>
                                      </p:tavLst>
                                    </p:anim>
                                  </p:childTnLst>
                                </p:cTn>
                              </p:par>
                              <p:par>
                                <p:cTn id="37" presetID="2" presetClass="entr" presetSubtype="2" fill="hold" grpId="0" nodeType="withEffect">
                                  <p:stCondLst>
                                    <p:cond delay="750"/>
                                  </p:stCondLst>
                                  <p:childTnLst>
                                    <p:set>
                                      <p:cBhvr>
                                        <p:cTn id="38" dur="1" fill="hold">
                                          <p:stCondLst>
                                            <p:cond delay="0"/>
                                          </p:stCondLst>
                                        </p:cTn>
                                        <p:tgtEl>
                                          <p:spTgt spid="22"/>
                                        </p:tgtEl>
                                        <p:attrNameLst>
                                          <p:attrName>style.visibility</p:attrName>
                                        </p:attrNameLst>
                                      </p:cBhvr>
                                      <p:to>
                                        <p:strVal val="visible"/>
                                      </p:to>
                                    </p:set>
                                    <p:anim calcmode="lin" valueType="num">
                                      <p:cBhvr additive="base">
                                        <p:cTn id="39" dur="500" fill="hold"/>
                                        <p:tgtEl>
                                          <p:spTgt spid="22"/>
                                        </p:tgtEl>
                                        <p:attrNameLst>
                                          <p:attrName>ppt_x</p:attrName>
                                        </p:attrNameLst>
                                      </p:cBhvr>
                                      <p:tavLst>
                                        <p:tav tm="0">
                                          <p:val>
                                            <p:strVal val="1+#ppt_w/2"/>
                                          </p:val>
                                        </p:tav>
                                        <p:tav tm="100000">
                                          <p:val>
                                            <p:strVal val="#ppt_x"/>
                                          </p:val>
                                        </p:tav>
                                      </p:tavLst>
                                    </p:anim>
                                    <p:anim calcmode="lin" valueType="num">
                                      <p:cBhvr additive="base">
                                        <p:cTn id="40" dur="500" fill="hold"/>
                                        <p:tgtEl>
                                          <p:spTgt spid="22"/>
                                        </p:tgtEl>
                                        <p:attrNameLst>
                                          <p:attrName>ppt_y</p:attrName>
                                        </p:attrNameLst>
                                      </p:cBhvr>
                                      <p:tavLst>
                                        <p:tav tm="0">
                                          <p:val>
                                            <p:strVal val="#ppt_y"/>
                                          </p:val>
                                        </p:tav>
                                        <p:tav tm="100000">
                                          <p:val>
                                            <p:strVal val="#ppt_y"/>
                                          </p:val>
                                        </p:tav>
                                      </p:tavLst>
                                    </p:anim>
                                  </p:childTnLst>
                                </p:cTn>
                              </p:par>
                            </p:childTnLst>
                          </p:cTn>
                        </p:par>
                        <p:par>
                          <p:cTn id="41" fill="hold">
                            <p:stCondLst>
                              <p:cond delay="2000"/>
                            </p:stCondLst>
                            <p:childTnLst>
                              <p:par>
                                <p:cTn id="42" presetID="26" presetClass="entr" presetSubtype="0" fill="hold" grpId="0" nodeType="afterEffect">
                                  <p:stCondLst>
                                    <p:cond delay="0"/>
                                  </p:stCondLst>
                                  <p:childTnLst>
                                    <p:set>
                                      <p:cBhvr>
                                        <p:cTn id="43" dur="1" fill="hold">
                                          <p:stCondLst>
                                            <p:cond delay="0"/>
                                          </p:stCondLst>
                                        </p:cTn>
                                        <p:tgtEl>
                                          <p:spTgt spid="2"/>
                                        </p:tgtEl>
                                        <p:attrNameLst>
                                          <p:attrName>style.visibility</p:attrName>
                                        </p:attrNameLst>
                                      </p:cBhvr>
                                      <p:to>
                                        <p:strVal val="visible"/>
                                      </p:to>
                                    </p:set>
                                    <p:animEffect transition="in" filter="wipe(down)">
                                      <p:cBhvr>
                                        <p:cTn id="44" dur="580">
                                          <p:stCondLst>
                                            <p:cond delay="0"/>
                                          </p:stCondLst>
                                        </p:cTn>
                                        <p:tgtEl>
                                          <p:spTgt spid="2"/>
                                        </p:tgtEl>
                                      </p:cBhvr>
                                    </p:animEffect>
                                    <p:anim calcmode="lin" valueType="num">
                                      <p:cBhvr>
                                        <p:cTn id="45"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46"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47"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48"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49"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50" dur="26">
                                          <p:stCondLst>
                                            <p:cond delay="650"/>
                                          </p:stCondLst>
                                        </p:cTn>
                                        <p:tgtEl>
                                          <p:spTgt spid="2"/>
                                        </p:tgtEl>
                                      </p:cBhvr>
                                      <p:to x="100000" y="60000"/>
                                    </p:animScale>
                                    <p:animScale>
                                      <p:cBhvr>
                                        <p:cTn id="51" dur="166" decel="50000">
                                          <p:stCondLst>
                                            <p:cond delay="676"/>
                                          </p:stCondLst>
                                        </p:cTn>
                                        <p:tgtEl>
                                          <p:spTgt spid="2"/>
                                        </p:tgtEl>
                                      </p:cBhvr>
                                      <p:to x="100000" y="100000"/>
                                    </p:animScale>
                                    <p:animScale>
                                      <p:cBhvr>
                                        <p:cTn id="52" dur="26">
                                          <p:stCondLst>
                                            <p:cond delay="1312"/>
                                          </p:stCondLst>
                                        </p:cTn>
                                        <p:tgtEl>
                                          <p:spTgt spid="2"/>
                                        </p:tgtEl>
                                      </p:cBhvr>
                                      <p:to x="100000" y="80000"/>
                                    </p:animScale>
                                    <p:animScale>
                                      <p:cBhvr>
                                        <p:cTn id="53" dur="166" decel="50000">
                                          <p:stCondLst>
                                            <p:cond delay="1338"/>
                                          </p:stCondLst>
                                        </p:cTn>
                                        <p:tgtEl>
                                          <p:spTgt spid="2"/>
                                        </p:tgtEl>
                                      </p:cBhvr>
                                      <p:to x="100000" y="100000"/>
                                    </p:animScale>
                                    <p:animScale>
                                      <p:cBhvr>
                                        <p:cTn id="54" dur="26">
                                          <p:stCondLst>
                                            <p:cond delay="1642"/>
                                          </p:stCondLst>
                                        </p:cTn>
                                        <p:tgtEl>
                                          <p:spTgt spid="2"/>
                                        </p:tgtEl>
                                      </p:cBhvr>
                                      <p:to x="100000" y="90000"/>
                                    </p:animScale>
                                    <p:animScale>
                                      <p:cBhvr>
                                        <p:cTn id="55" dur="166" decel="50000">
                                          <p:stCondLst>
                                            <p:cond delay="1668"/>
                                          </p:stCondLst>
                                        </p:cTn>
                                        <p:tgtEl>
                                          <p:spTgt spid="2"/>
                                        </p:tgtEl>
                                      </p:cBhvr>
                                      <p:to x="100000" y="100000"/>
                                    </p:animScale>
                                    <p:animScale>
                                      <p:cBhvr>
                                        <p:cTn id="56" dur="26">
                                          <p:stCondLst>
                                            <p:cond delay="1808"/>
                                          </p:stCondLst>
                                        </p:cTn>
                                        <p:tgtEl>
                                          <p:spTgt spid="2"/>
                                        </p:tgtEl>
                                      </p:cBhvr>
                                      <p:to x="100000" y="95000"/>
                                    </p:animScale>
                                    <p:animScale>
                                      <p:cBhvr>
                                        <p:cTn id="57" dur="166" decel="50000">
                                          <p:stCondLst>
                                            <p:cond delay="1834"/>
                                          </p:stCondLst>
                                        </p:cTn>
                                        <p:tgtEl>
                                          <p:spTgt spid="2"/>
                                        </p:tgtEl>
                                      </p:cBhvr>
                                      <p:to x="100000" y="100000"/>
                                    </p:animScale>
                                  </p:childTnLst>
                                </p:cTn>
                              </p:par>
                            </p:childTnLst>
                          </p:cTn>
                        </p:par>
                        <p:par>
                          <p:cTn id="58" fill="hold">
                            <p:stCondLst>
                              <p:cond delay="4000"/>
                            </p:stCondLst>
                            <p:childTnLst>
                              <p:par>
                                <p:cTn id="59" presetID="47" presetClass="entr" presetSubtype="0" fill="hold" grpId="0" nodeType="afterEffect">
                                  <p:stCondLst>
                                    <p:cond delay="0"/>
                                  </p:stCondLst>
                                  <p:childTnLst>
                                    <p:set>
                                      <p:cBhvr>
                                        <p:cTn id="60" dur="1" fill="hold">
                                          <p:stCondLst>
                                            <p:cond delay="0"/>
                                          </p:stCondLst>
                                        </p:cTn>
                                        <p:tgtEl>
                                          <p:spTgt spid="3">
                                            <p:txEl>
                                              <p:pRg st="0" end="0"/>
                                            </p:txEl>
                                          </p:spTgt>
                                        </p:tgtEl>
                                        <p:attrNameLst>
                                          <p:attrName>style.visibility</p:attrName>
                                        </p:attrNameLst>
                                      </p:cBhvr>
                                      <p:to>
                                        <p:strVal val="visible"/>
                                      </p:to>
                                    </p:set>
                                    <p:animEffect transition="in" filter="fade">
                                      <p:cBhvr>
                                        <p:cTn id="61" dur="1000"/>
                                        <p:tgtEl>
                                          <p:spTgt spid="3">
                                            <p:txEl>
                                              <p:pRg st="0" end="0"/>
                                            </p:txEl>
                                          </p:spTgt>
                                        </p:tgtEl>
                                      </p:cBhvr>
                                    </p:animEffect>
                                    <p:anim calcmode="lin" valueType="num">
                                      <p:cBhvr>
                                        <p:cTn id="62"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63" dur="1000" fill="hold"/>
                                        <p:tgtEl>
                                          <p:spTgt spid="3">
                                            <p:txEl>
                                              <p:pRg st="0" end="0"/>
                                            </p:txEl>
                                          </p:spTgt>
                                        </p:tgtEl>
                                        <p:attrNameLst>
                                          <p:attrName>ppt_y</p:attrName>
                                        </p:attrNameLst>
                                      </p:cBhvr>
                                      <p:tavLst>
                                        <p:tav tm="0">
                                          <p:val>
                                            <p:strVal val="#ppt_y-.1"/>
                                          </p:val>
                                        </p:tav>
                                        <p:tav tm="100000">
                                          <p:val>
                                            <p:strVal val="#ppt_y"/>
                                          </p:val>
                                        </p:tav>
                                      </p:tavLst>
                                    </p:anim>
                                  </p:childTnLst>
                                </p:cTn>
                              </p:par>
                              <p:par>
                                <p:cTn id="64" presetID="42" presetClass="entr" presetSubtype="0" fill="hold" grpId="0" nodeType="withEffect">
                                  <p:stCondLst>
                                    <p:cond delay="0"/>
                                  </p:stCondLst>
                                  <p:childTnLst>
                                    <p:set>
                                      <p:cBhvr>
                                        <p:cTn id="65" dur="1" fill="hold">
                                          <p:stCondLst>
                                            <p:cond delay="0"/>
                                          </p:stCondLst>
                                        </p:cTn>
                                        <p:tgtEl>
                                          <p:spTgt spid="17">
                                            <p:txEl>
                                              <p:pRg st="0" end="0"/>
                                            </p:txEl>
                                          </p:spTgt>
                                        </p:tgtEl>
                                        <p:attrNameLst>
                                          <p:attrName>style.visibility</p:attrName>
                                        </p:attrNameLst>
                                      </p:cBhvr>
                                      <p:to>
                                        <p:strVal val="visible"/>
                                      </p:to>
                                    </p:set>
                                    <p:animEffect transition="in" filter="fade">
                                      <p:cBhvr>
                                        <p:cTn id="66" dur="1000"/>
                                        <p:tgtEl>
                                          <p:spTgt spid="17">
                                            <p:txEl>
                                              <p:pRg st="0" end="0"/>
                                            </p:txEl>
                                          </p:spTgt>
                                        </p:tgtEl>
                                      </p:cBhvr>
                                    </p:animEffect>
                                    <p:anim calcmode="lin" valueType="num">
                                      <p:cBhvr>
                                        <p:cTn id="67" dur="1000" fill="hold"/>
                                        <p:tgtEl>
                                          <p:spTgt spid="17">
                                            <p:txEl>
                                              <p:pRg st="0" end="0"/>
                                            </p:txEl>
                                          </p:spTgt>
                                        </p:tgtEl>
                                        <p:attrNameLst>
                                          <p:attrName>ppt_x</p:attrName>
                                        </p:attrNameLst>
                                      </p:cBhvr>
                                      <p:tavLst>
                                        <p:tav tm="0">
                                          <p:val>
                                            <p:strVal val="#ppt_x"/>
                                          </p:val>
                                        </p:tav>
                                        <p:tav tm="100000">
                                          <p:val>
                                            <p:strVal val="#ppt_x"/>
                                          </p:val>
                                        </p:tav>
                                      </p:tavLst>
                                    </p:anim>
                                    <p:anim calcmode="lin" valueType="num">
                                      <p:cBhvr>
                                        <p:cTn id="68" dur="1000" fill="hold"/>
                                        <p:tgtEl>
                                          <p:spTgt spid="17">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tmplLst>
          <p:tmpl lvl="1">
            <p:tnLst>
              <p:par>
                <p:cTn presetID="47" presetClass="entr" presetSubtype="0" fill="hold" nodeType="after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anim calcmode="lin" valueType="num">
                      <p:cBhvr>
                        <p:cTn dur="1000" fill="hold"/>
                        <p:tgtEl>
                          <p:spTgt spid="3"/>
                        </p:tgtEl>
                        <p:attrNameLst>
                          <p:attrName>ppt_x</p:attrName>
                        </p:attrNameLst>
                      </p:cBhvr>
                      <p:tavLst>
                        <p:tav tm="0">
                          <p:val>
                            <p:strVal val="#ppt_x"/>
                          </p:val>
                        </p:tav>
                        <p:tav tm="100000">
                          <p:val>
                            <p:strVal val="#ppt_x"/>
                          </p:val>
                        </p:tav>
                      </p:tavLst>
                    </p:anim>
                    <p:anim calcmode="lin" valueType="num">
                      <p:cBhvr>
                        <p:cTn dur="1000" fill="hold"/>
                        <p:tgtEl>
                          <p:spTgt spid="3"/>
                        </p:tgtEl>
                        <p:attrNameLst>
                          <p:attrName>ppt_y</p:attrName>
                        </p:attrNameLst>
                      </p:cBhvr>
                      <p:tavLst>
                        <p:tav tm="0">
                          <p:val>
                            <p:strVal val="#ppt_y-.1"/>
                          </p:val>
                        </p:tav>
                        <p:tav tm="100000">
                          <p:val>
                            <p:strVal val="#ppt_y"/>
                          </p:val>
                        </p:tav>
                      </p:tavLst>
                    </p:anim>
                  </p:childTnLst>
                </p:cTn>
              </p:par>
            </p:tnLst>
          </p:tmpl>
        </p:tmplLst>
      </p:bldP>
      <p:bldP spid="8" grpId="0" animBg="1"/>
      <p:bldP spid="9" grpId="0" animBg="1"/>
      <p:bldP spid="10" grpId="0" animBg="1"/>
      <p:bldP spid="11" grpId="0" animBg="1"/>
      <p:bldP spid="14" grpId="0" animBg="1"/>
      <p:bldP spid="15" grpId="0" animBg="1"/>
      <p:bldP spid="16" grpId="0" animBg="1"/>
      <p:bldP spid="20" grpId="0" animBg="1"/>
      <p:bldP spid="22" grpId="0" animBg="1"/>
      <p:bldP spid="17" grpId="0" build="p">
        <p:tmplLst>
          <p:tmpl lvl="1">
            <p:tnLst>
              <p:par>
                <p:cTn presetID="42" presetClass="entr" presetSubtype="0" fill="hold" nodeType="withEffect">
                  <p:stCondLst>
                    <p:cond delay="0"/>
                  </p:stCondLst>
                  <p:childTnLst>
                    <p:set>
                      <p:cBhvr>
                        <p:cTn dur="1" fill="hold">
                          <p:stCondLst>
                            <p:cond delay="0"/>
                          </p:stCondLst>
                        </p:cTn>
                        <p:tgtEl>
                          <p:spTgt spid="17"/>
                        </p:tgtEl>
                        <p:attrNameLst>
                          <p:attrName>style.visibility</p:attrName>
                        </p:attrNameLst>
                      </p:cBhvr>
                      <p:to>
                        <p:strVal val="visible"/>
                      </p:to>
                    </p:set>
                    <p:animEffect transition="in" filter="fade">
                      <p:cBhvr>
                        <p:cTn dur="1000"/>
                        <p:tgtEl>
                          <p:spTgt spid="17"/>
                        </p:tgtEl>
                      </p:cBhvr>
                    </p:animEffect>
                    <p:anim calcmode="lin" valueType="num">
                      <p:cBhvr>
                        <p:cTn dur="1000" fill="hold"/>
                        <p:tgtEl>
                          <p:spTgt spid="17"/>
                        </p:tgtEl>
                        <p:attrNameLst>
                          <p:attrName>ppt_x</p:attrName>
                        </p:attrNameLst>
                      </p:cBhvr>
                      <p:tavLst>
                        <p:tav tm="0">
                          <p:val>
                            <p:strVal val="#ppt_x"/>
                          </p:val>
                        </p:tav>
                        <p:tav tm="100000">
                          <p:val>
                            <p:strVal val="#ppt_x"/>
                          </p:val>
                        </p:tav>
                      </p:tavLst>
                    </p:anim>
                    <p:anim calcmode="lin" valueType="num">
                      <p:cBhvr>
                        <p:cTn dur="1000" fill="hold"/>
                        <p:tgtEl>
                          <p:spTgt spid="17"/>
                        </p:tgtEl>
                        <p:attrNameLst>
                          <p:attrName>ppt_y</p:attrName>
                        </p:attrNameLst>
                      </p:cBhvr>
                      <p:tavLst>
                        <p:tav tm="0">
                          <p:val>
                            <p:strVal val="#ppt_y+.1"/>
                          </p:val>
                        </p:tav>
                        <p:tav tm="100000">
                          <p:val>
                            <p:strVal val="#ppt_y"/>
                          </p:val>
                        </p:tav>
                      </p:tavLst>
                    </p:anim>
                  </p:childTnLst>
                </p:cTn>
              </p:par>
            </p:tnLst>
          </p:tmpl>
        </p:tmplLst>
      </p:bldP>
    </p:bld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两栏内容" type="twoObj">
  <p:cSld name="TWO_OBJECTS">
    <p:spTree>
      <p:nvGrpSpPr>
        <p:cNvPr id="1" name="Shape 33"/>
        <p:cNvGrpSpPr/>
        <p:nvPr/>
      </p:nvGrpSpPr>
      <p:grpSpPr>
        <a:xfrm>
          <a:off x="0" y="0"/>
          <a:ext cx="0" cy="0"/>
          <a:chOff x="0" y="0"/>
          <a:chExt cx="0" cy="0"/>
        </a:xfrm>
      </p:grpSpPr>
      <p:sp>
        <p:nvSpPr>
          <p:cNvPr id="34" name="Google Shape;34;p5"/>
          <p:cNvSpPr txBox="1">
            <a:spLocks noGrp="1"/>
          </p:cNvSpPr>
          <p:nvPr>
            <p:ph type="title"/>
          </p:nvPr>
        </p:nvSpPr>
        <p:spPr>
          <a:xfrm>
            <a:off x="457200" y="205979"/>
            <a:ext cx="8229600" cy="85725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r>
              <a:rPr lang="tr-TR"/>
              <a:t>Asıl başlık stili için tıklatın</a:t>
            </a:r>
            <a:endParaRPr/>
          </a:p>
        </p:txBody>
      </p:sp>
      <p:sp>
        <p:nvSpPr>
          <p:cNvPr id="35" name="Google Shape;35;p5"/>
          <p:cNvSpPr txBox="1">
            <a:spLocks noGrp="1"/>
          </p:cNvSpPr>
          <p:nvPr>
            <p:ph type="body" idx="1"/>
          </p:nvPr>
        </p:nvSpPr>
        <p:spPr>
          <a:xfrm>
            <a:off x="457200" y="1200151"/>
            <a:ext cx="4038600" cy="3394472"/>
          </a:xfrm>
          <a:prstGeom prst="rect">
            <a:avLst/>
          </a:prstGeom>
          <a:noFill/>
          <a:ln>
            <a:noFill/>
          </a:ln>
        </p:spPr>
        <p:txBody>
          <a:bodyPr spcFirstLastPara="1" wrap="square" lIns="91425" tIns="45700" rIns="91425" bIns="45700" anchor="t" anchorCtr="0">
            <a:noAutofit/>
          </a:bodyPr>
          <a:lstStyle>
            <a:lvl1pPr marL="457200" lvl="0" indent="-406400" algn="l">
              <a:spcBef>
                <a:spcPts val="560"/>
              </a:spcBef>
              <a:spcAft>
                <a:spcPts val="0"/>
              </a:spcAft>
              <a:buClr>
                <a:schemeClr val="dk1"/>
              </a:buClr>
              <a:buSzPts val="2800"/>
              <a:buChar char="•"/>
              <a:defRPr sz="2800"/>
            </a:lvl1pPr>
            <a:lvl2pPr marL="914400" lvl="1" indent="-381000" algn="l">
              <a:spcBef>
                <a:spcPts val="480"/>
              </a:spcBef>
              <a:spcAft>
                <a:spcPts val="0"/>
              </a:spcAft>
              <a:buClr>
                <a:schemeClr val="dk1"/>
              </a:buClr>
              <a:buSzPts val="2400"/>
              <a:buChar char="–"/>
              <a:defRPr sz="2400"/>
            </a:lvl2pPr>
            <a:lvl3pPr marL="1371600" lvl="2" indent="-355600" algn="l">
              <a:spcBef>
                <a:spcPts val="400"/>
              </a:spcBef>
              <a:spcAft>
                <a:spcPts val="0"/>
              </a:spcAft>
              <a:buClr>
                <a:schemeClr val="dk1"/>
              </a:buClr>
              <a:buSzPts val="2000"/>
              <a:buChar char="•"/>
              <a:defRPr sz="2000"/>
            </a:lvl3pPr>
            <a:lvl4pPr marL="1828800" lvl="3" indent="-342900" algn="l">
              <a:spcBef>
                <a:spcPts val="360"/>
              </a:spcBef>
              <a:spcAft>
                <a:spcPts val="0"/>
              </a:spcAft>
              <a:buClr>
                <a:schemeClr val="dk1"/>
              </a:buClr>
              <a:buSzPts val="1800"/>
              <a:buChar char="–"/>
              <a:defRPr sz="1800"/>
            </a:lvl4pPr>
            <a:lvl5pPr marL="2286000" lvl="4" indent="-342900" algn="l">
              <a:spcBef>
                <a:spcPts val="360"/>
              </a:spcBef>
              <a:spcAft>
                <a:spcPts val="0"/>
              </a:spcAft>
              <a:buClr>
                <a:schemeClr val="dk1"/>
              </a:buClr>
              <a:buSzPts val="1800"/>
              <a:buChar char="»"/>
              <a:defRPr sz="18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pPr lvl="0"/>
            <a:r>
              <a:rPr lang="tr-TR"/>
              <a:t>Asıl metin stillerini düzenlemek için tıklatın</a:t>
            </a:r>
          </a:p>
        </p:txBody>
      </p:sp>
      <p:sp>
        <p:nvSpPr>
          <p:cNvPr id="36" name="Google Shape;36;p5"/>
          <p:cNvSpPr txBox="1">
            <a:spLocks noGrp="1"/>
          </p:cNvSpPr>
          <p:nvPr>
            <p:ph type="body" idx="2"/>
          </p:nvPr>
        </p:nvSpPr>
        <p:spPr>
          <a:xfrm>
            <a:off x="4648200" y="1200151"/>
            <a:ext cx="4038600" cy="3394472"/>
          </a:xfrm>
          <a:prstGeom prst="rect">
            <a:avLst/>
          </a:prstGeom>
          <a:noFill/>
          <a:ln>
            <a:noFill/>
          </a:ln>
        </p:spPr>
        <p:txBody>
          <a:bodyPr spcFirstLastPara="1" wrap="square" lIns="91425" tIns="45700" rIns="91425" bIns="45700" anchor="t" anchorCtr="0">
            <a:noAutofit/>
          </a:bodyPr>
          <a:lstStyle>
            <a:lvl1pPr marL="457200" lvl="0" indent="-406400" algn="l">
              <a:spcBef>
                <a:spcPts val="560"/>
              </a:spcBef>
              <a:spcAft>
                <a:spcPts val="0"/>
              </a:spcAft>
              <a:buClr>
                <a:schemeClr val="dk1"/>
              </a:buClr>
              <a:buSzPts val="2800"/>
              <a:buChar char="•"/>
              <a:defRPr sz="2800"/>
            </a:lvl1pPr>
            <a:lvl2pPr marL="914400" lvl="1" indent="-381000" algn="l">
              <a:spcBef>
                <a:spcPts val="480"/>
              </a:spcBef>
              <a:spcAft>
                <a:spcPts val="0"/>
              </a:spcAft>
              <a:buClr>
                <a:schemeClr val="dk1"/>
              </a:buClr>
              <a:buSzPts val="2400"/>
              <a:buChar char="–"/>
              <a:defRPr sz="2400"/>
            </a:lvl2pPr>
            <a:lvl3pPr marL="1371600" lvl="2" indent="-355600" algn="l">
              <a:spcBef>
                <a:spcPts val="400"/>
              </a:spcBef>
              <a:spcAft>
                <a:spcPts val="0"/>
              </a:spcAft>
              <a:buClr>
                <a:schemeClr val="dk1"/>
              </a:buClr>
              <a:buSzPts val="2000"/>
              <a:buChar char="•"/>
              <a:defRPr sz="2000"/>
            </a:lvl3pPr>
            <a:lvl4pPr marL="1828800" lvl="3" indent="-342900" algn="l">
              <a:spcBef>
                <a:spcPts val="360"/>
              </a:spcBef>
              <a:spcAft>
                <a:spcPts val="0"/>
              </a:spcAft>
              <a:buClr>
                <a:schemeClr val="dk1"/>
              </a:buClr>
              <a:buSzPts val="1800"/>
              <a:buChar char="–"/>
              <a:defRPr sz="1800"/>
            </a:lvl4pPr>
            <a:lvl5pPr marL="2286000" lvl="4" indent="-342900" algn="l">
              <a:spcBef>
                <a:spcPts val="360"/>
              </a:spcBef>
              <a:spcAft>
                <a:spcPts val="0"/>
              </a:spcAft>
              <a:buClr>
                <a:schemeClr val="dk1"/>
              </a:buClr>
              <a:buSzPts val="1800"/>
              <a:buChar char="»"/>
              <a:defRPr sz="18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pPr lvl="0"/>
            <a:r>
              <a:rPr lang="tr-TR"/>
              <a:t>Asıl metin stillerini düzenlemek için tıklatın</a:t>
            </a:r>
          </a:p>
        </p:txBody>
      </p:sp>
      <p:sp>
        <p:nvSpPr>
          <p:cNvPr id="37" name="Google Shape;37;p5"/>
          <p:cNvSpPr txBox="1">
            <a:spLocks noGrp="1"/>
          </p:cNvSpPr>
          <p:nvPr>
            <p:ph type="dt" idx="10"/>
          </p:nvPr>
        </p:nvSpPr>
        <p:spPr>
          <a:xfrm>
            <a:off x="457200" y="4767264"/>
            <a:ext cx="21336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 name="Google Shape;38;p5"/>
          <p:cNvSpPr txBox="1">
            <a:spLocks noGrp="1"/>
          </p:cNvSpPr>
          <p:nvPr>
            <p:ph type="ftr" idx="11"/>
          </p:nvPr>
        </p:nvSpPr>
        <p:spPr>
          <a:xfrm>
            <a:off x="3124200" y="4767264"/>
            <a:ext cx="28956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 name="Google Shape;39;p5"/>
          <p:cNvSpPr txBox="1">
            <a:spLocks noGrp="1"/>
          </p:cNvSpPr>
          <p:nvPr>
            <p:ph type="sldNum" idx="12"/>
          </p:nvPr>
        </p:nvSpPr>
        <p:spPr>
          <a:xfrm>
            <a:off x="6553200" y="4767264"/>
            <a:ext cx="2133600" cy="273844"/>
          </a:xfrm>
          <a:prstGeom prst="rect">
            <a:avLst/>
          </a:prstGeom>
          <a:noFill/>
          <a:ln>
            <a:noFill/>
          </a:ln>
        </p:spPr>
        <p:txBody>
          <a:bodyPr spcFirstLastPara="1" wrap="square" lIns="91425" tIns="45700" rIns="91425" bIns="45700" anchor="ctr" anchorCtr="0">
            <a:noAutofit/>
          </a:bodyPr>
          <a:lstStyle>
            <a:lvl1pPr marL="0" marR="0" lvl="0" indent="0" algn="r">
              <a:spcBef>
                <a:spcPts val="0"/>
              </a:spcBef>
              <a:spcAft>
                <a:spcPts val="0"/>
              </a:spcAft>
              <a:buNone/>
              <a:defRPr sz="1200">
                <a:solidFill>
                  <a:srgbClr val="888888"/>
                </a:solidFill>
                <a:latin typeface="Calibri"/>
                <a:ea typeface="Calibri"/>
                <a:cs typeface="Calibri"/>
                <a:sym typeface="Calibri"/>
              </a:defRPr>
            </a:lvl1pPr>
            <a:lvl2pPr marL="0" marR="0" lvl="1" indent="0" algn="r">
              <a:spcBef>
                <a:spcPts val="0"/>
              </a:spcBef>
              <a:spcAft>
                <a:spcPts val="0"/>
              </a:spcAft>
              <a:buNone/>
              <a:defRPr sz="1200">
                <a:solidFill>
                  <a:srgbClr val="888888"/>
                </a:solidFill>
                <a:latin typeface="Calibri"/>
                <a:ea typeface="Calibri"/>
                <a:cs typeface="Calibri"/>
                <a:sym typeface="Calibri"/>
              </a:defRPr>
            </a:lvl2pPr>
            <a:lvl3pPr marL="0" marR="0" lvl="2" indent="0" algn="r">
              <a:spcBef>
                <a:spcPts val="0"/>
              </a:spcBef>
              <a:spcAft>
                <a:spcPts val="0"/>
              </a:spcAft>
              <a:buNone/>
              <a:defRPr sz="1200">
                <a:solidFill>
                  <a:srgbClr val="888888"/>
                </a:solidFill>
                <a:latin typeface="Calibri"/>
                <a:ea typeface="Calibri"/>
                <a:cs typeface="Calibri"/>
                <a:sym typeface="Calibri"/>
              </a:defRPr>
            </a:lvl3pPr>
            <a:lvl4pPr marL="0" marR="0" lvl="3" indent="0" algn="r">
              <a:spcBef>
                <a:spcPts val="0"/>
              </a:spcBef>
              <a:spcAft>
                <a:spcPts val="0"/>
              </a:spcAft>
              <a:buNone/>
              <a:defRPr sz="1200">
                <a:solidFill>
                  <a:srgbClr val="888888"/>
                </a:solidFill>
                <a:latin typeface="Calibri"/>
                <a:ea typeface="Calibri"/>
                <a:cs typeface="Calibri"/>
                <a:sym typeface="Calibri"/>
              </a:defRPr>
            </a:lvl4pPr>
            <a:lvl5pPr marL="0" marR="0" lvl="4" indent="0" algn="r">
              <a:spcBef>
                <a:spcPts val="0"/>
              </a:spcBef>
              <a:spcAft>
                <a:spcPts val="0"/>
              </a:spcAft>
              <a:buNone/>
              <a:defRPr sz="1200">
                <a:solidFill>
                  <a:srgbClr val="888888"/>
                </a:solidFill>
                <a:latin typeface="Calibri"/>
                <a:ea typeface="Calibri"/>
                <a:cs typeface="Calibri"/>
                <a:sym typeface="Calibri"/>
              </a:defRPr>
            </a:lvl5pPr>
            <a:lvl6pPr marL="0" marR="0" lvl="5" indent="0" algn="r">
              <a:spcBef>
                <a:spcPts val="0"/>
              </a:spcBef>
              <a:spcAft>
                <a:spcPts val="0"/>
              </a:spcAft>
              <a:buNone/>
              <a:defRPr sz="1200">
                <a:solidFill>
                  <a:srgbClr val="888888"/>
                </a:solidFill>
                <a:latin typeface="Calibri"/>
                <a:ea typeface="Calibri"/>
                <a:cs typeface="Calibri"/>
                <a:sym typeface="Calibri"/>
              </a:defRPr>
            </a:lvl6pPr>
            <a:lvl7pPr marL="0" marR="0" lvl="6" indent="0" algn="r">
              <a:spcBef>
                <a:spcPts val="0"/>
              </a:spcBef>
              <a:spcAft>
                <a:spcPts val="0"/>
              </a:spcAft>
              <a:buNone/>
              <a:defRPr sz="1200">
                <a:solidFill>
                  <a:srgbClr val="888888"/>
                </a:solidFill>
                <a:latin typeface="Calibri"/>
                <a:ea typeface="Calibri"/>
                <a:cs typeface="Calibri"/>
                <a:sym typeface="Calibri"/>
              </a:defRPr>
            </a:lvl7pPr>
            <a:lvl8pPr marL="0" marR="0" lvl="7" indent="0" algn="r">
              <a:spcBef>
                <a:spcPts val="0"/>
              </a:spcBef>
              <a:spcAft>
                <a:spcPts val="0"/>
              </a:spcAft>
              <a:buNone/>
              <a:defRPr sz="1200">
                <a:solidFill>
                  <a:srgbClr val="888888"/>
                </a:solidFill>
                <a:latin typeface="Calibri"/>
                <a:ea typeface="Calibri"/>
                <a:cs typeface="Calibri"/>
                <a:sym typeface="Calibri"/>
              </a:defRPr>
            </a:lvl8pPr>
            <a:lvl9pPr marL="0" marR="0" lvl="8" indent="0" algn="r">
              <a:spcBef>
                <a:spcPts val="0"/>
              </a:spcBef>
              <a:spcAft>
                <a:spcPts val="0"/>
              </a:spcAft>
              <a:buNone/>
              <a:defRPr sz="1200">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zh-CN"/>
              <a:pPr marL="0" lvl="0" indent="0" algn="r" rtl="0">
                <a:spcBef>
                  <a:spcPts val="0"/>
                </a:spcBef>
                <a:spcAft>
                  <a:spcPts val="0"/>
                </a:spcAft>
                <a:buNone/>
              </a:pPr>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比较" type="twoTxTwoObj">
  <p:cSld name="TWO_OBJECTS_WITH_TEXT">
    <p:spTree>
      <p:nvGrpSpPr>
        <p:cNvPr id="1" name="Shape 40"/>
        <p:cNvGrpSpPr/>
        <p:nvPr/>
      </p:nvGrpSpPr>
      <p:grpSpPr>
        <a:xfrm>
          <a:off x="0" y="0"/>
          <a:ext cx="0" cy="0"/>
          <a:chOff x="0" y="0"/>
          <a:chExt cx="0" cy="0"/>
        </a:xfrm>
      </p:grpSpPr>
      <p:sp>
        <p:nvSpPr>
          <p:cNvPr id="41" name="Google Shape;41;p6"/>
          <p:cNvSpPr txBox="1">
            <a:spLocks noGrp="1"/>
          </p:cNvSpPr>
          <p:nvPr>
            <p:ph type="title"/>
          </p:nvPr>
        </p:nvSpPr>
        <p:spPr>
          <a:xfrm>
            <a:off x="457200" y="205979"/>
            <a:ext cx="8229600" cy="85725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r>
              <a:rPr lang="tr-TR"/>
              <a:t>Asıl başlık stili için tıklatın</a:t>
            </a:r>
            <a:endParaRPr/>
          </a:p>
        </p:txBody>
      </p:sp>
      <p:sp>
        <p:nvSpPr>
          <p:cNvPr id="42" name="Google Shape;42;p6"/>
          <p:cNvSpPr txBox="1">
            <a:spLocks noGrp="1"/>
          </p:cNvSpPr>
          <p:nvPr>
            <p:ph type="body" idx="1"/>
          </p:nvPr>
        </p:nvSpPr>
        <p:spPr>
          <a:xfrm>
            <a:off x="457200" y="1151335"/>
            <a:ext cx="4040188" cy="479822"/>
          </a:xfrm>
          <a:prstGeom prst="rect">
            <a:avLst/>
          </a:prstGeom>
          <a:noFill/>
          <a:ln>
            <a:noFill/>
          </a:ln>
        </p:spPr>
        <p:txBody>
          <a:bodyPr spcFirstLastPara="1" wrap="square" lIns="91425" tIns="45700" rIns="91425" bIns="45700" anchor="b" anchorCtr="0">
            <a:noAutofit/>
          </a:bodyPr>
          <a:lstStyle>
            <a:lvl1pPr marL="457200" lvl="0" indent="-228600" algn="l">
              <a:spcBef>
                <a:spcPts val="480"/>
              </a:spcBef>
              <a:spcAft>
                <a:spcPts val="0"/>
              </a:spcAft>
              <a:buClr>
                <a:schemeClr val="dk1"/>
              </a:buClr>
              <a:buSzPts val="2400"/>
              <a:buNone/>
              <a:defRPr sz="2400" b="1"/>
            </a:lvl1pPr>
            <a:lvl2pPr marL="914400" lvl="1" indent="-228600" algn="l">
              <a:spcBef>
                <a:spcPts val="400"/>
              </a:spcBef>
              <a:spcAft>
                <a:spcPts val="0"/>
              </a:spcAft>
              <a:buClr>
                <a:schemeClr val="dk1"/>
              </a:buClr>
              <a:buSzPts val="2000"/>
              <a:buNone/>
              <a:defRPr sz="2000" b="1"/>
            </a:lvl2pPr>
            <a:lvl3pPr marL="1371600" lvl="2" indent="-228600" algn="l">
              <a:spcBef>
                <a:spcPts val="36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None/>
              <a:defRPr sz="1600" b="1"/>
            </a:lvl4pPr>
            <a:lvl5pPr marL="2286000" lvl="4" indent="-228600" algn="l">
              <a:spcBef>
                <a:spcPts val="32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pPr lvl="0"/>
            <a:r>
              <a:rPr lang="tr-TR"/>
              <a:t>Asıl metin stillerini düzenlemek için tıklatın</a:t>
            </a:r>
          </a:p>
        </p:txBody>
      </p:sp>
      <p:sp>
        <p:nvSpPr>
          <p:cNvPr id="43" name="Google Shape;43;p6"/>
          <p:cNvSpPr txBox="1">
            <a:spLocks noGrp="1"/>
          </p:cNvSpPr>
          <p:nvPr>
            <p:ph type="body" idx="2"/>
          </p:nvPr>
        </p:nvSpPr>
        <p:spPr>
          <a:xfrm>
            <a:off x="457200" y="1631156"/>
            <a:ext cx="4040188" cy="2963466"/>
          </a:xfrm>
          <a:prstGeom prst="rect">
            <a:avLst/>
          </a:prstGeom>
          <a:noFill/>
          <a:ln>
            <a:noFill/>
          </a:ln>
        </p:spPr>
        <p:txBody>
          <a:bodyPr spcFirstLastPara="1" wrap="square" lIns="91425" tIns="45700" rIns="91425" bIns="45700" anchor="t" anchorCtr="0">
            <a:noAutofit/>
          </a:bodyPr>
          <a:lstStyle>
            <a:lvl1pPr marL="457200" lvl="0" indent="-381000" algn="l">
              <a:spcBef>
                <a:spcPts val="480"/>
              </a:spcBef>
              <a:spcAft>
                <a:spcPts val="0"/>
              </a:spcAft>
              <a:buClr>
                <a:schemeClr val="dk1"/>
              </a:buClr>
              <a:buSzPts val="2400"/>
              <a:buChar char="•"/>
              <a:defRPr sz="2400"/>
            </a:lvl1pPr>
            <a:lvl2pPr marL="914400" lvl="1" indent="-355600" algn="l">
              <a:spcBef>
                <a:spcPts val="400"/>
              </a:spcBef>
              <a:spcAft>
                <a:spcPts val="0"/>
              </a:spcAft>
              <a:buClr>
                <a:schemeClr val="dk1"/>
              </a:buClr>
              <a:buSzPts val="2000"/>
              <a:buChar char="–"/>
              <a:defRPr sz="2000"/>
            </a:lvl2pPr>
            <a:lvl3pPr marL="1371600" lvl="2" indent="-342900" algn="l">
              <a:spcBef>
                <a:spcPts val="360"/>
              </a:spcBef>
              <a:spcAft>
                <a:spcPts val="0"/>
              </a:spcAft>
              <a:buClr>
                <a:schemeClr val="dk1"/>
              </a:buClr>
              <a:buSzPts val="1800"/>
              <a:buChar char="•"/>
              <a:defRPr sz="1800"/>
            </a:lvl3pPr>
            <a:lvl4pPr marL="1828800" lvl="3" indent="-330200" algn="l">
              <a:spcBef>
                <a:spcPts val="320"/>
              </a:spcBef>
              <a:spcAft>
                <a:spcPts val="0"/>
              </a:spcAft>
              <a:buClr>
                <a:schemeClr val="dk1"/>
              </a:buClr>
              <a:buSzPts val="1600"/>
              <a:buChar char="–"/>
              <a:defRPr sz="1600"/>
            </a:lvl4pPr>
            <a:lvl5pPr marL="2286000" lvl="4" indent="-330200" algn="l">
              <a:spcBef>
                <a:spcPts val="320"/>
              </a:spcBef>
              <a:spcAft>
                <a:spcPts val="0"/>
              </a:spcAft>
              <a:buClr>
                <a:schemeClr val="dk1"/>
              </a:buClr>
              <a:buSzPts val="1600"/>
              <a:buChar char="»"/>
              <a:defRPr sz="16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pPr lvl="0"/>
            <a:r>
              <a:rPr lang="tr-TR"/>
              <a:t>Asıl metin stillerini düzenlemek için tıklatın</a:t>
            </a:r>
          </a:p>
        </p:txBody>
      </p:sp>
      <p:sp>
        <p:nvSpPr>
          <p:cNvPr id="44" name="Google Shape;44;p6"/>
          <p:cNvSpPr txBox="1">
            <a:spLocks noGrp="1"/>
          </p:cNvSpPr>
          <p:nvPr>
            <p:ph type="body" idx="3"/>
          </p:nvPr>
        </p:nvSpPr>
        <p:spPr>
          <a:xfrm>
            <a:off x="4645028" y="1151335"/>
            <a:ext cx="4041775" cy="479822"/>
          </a:xfrm>
          <a:prstGeom prst="rect">
            <a:avLst/>
          </a:prstGeom>
          <a:noFill/>
          <a:ln>
            <a:noFill/>
          </a:ln>
        </p:spPr>
        <p:txBody>
          <a:bodyPr spcFirstLastPara="1" wrap="square" lIns="91425" tIns="45700" rIns="91425" bIns="45700" anchor="b" anchorCtr="0">
            <a:noAutofit/>
          </a:bodyPr>
          <a:lstStyle>
            <a:lvl1pPr marL="457200" lvl="0" indent="-228600" algn="l">
              <a:spcBef>
                <a:spcPts val="480"/>
              </a:spcBef>
              <a:spcAft>
                <a:spcPts val="0"/>
              </a:spcAft>
              <a:buClr>
                <a:schemeClr val="dk1"/>
              </a:buClr>
              <a:buSzPts val="2400"/>
              <a:buNone/>
              <a:defRPr sz="2400" b="1"/>
            </a:lvl1pPr>
            <a:lvl2pPr marL="914400" lvl="1" indent="-228600" algn="l">
              <a:spcBef>
                <a:spcPts val="400"/>
              </a:spcBef>
              <a:spcAft>
                <a:spcPts val="0"/>
              </a:spcAft>
              <a:buClr>
                <a:schemeClr val="dk1"/>
              </a:buClr>
              <a:buSzPts val="2000"/>
              <a:buNone/>
              <a:defRPr sz="2000" b="1"/>
            </a:lvl2pPr>
            <a:lvl3pPr marL="1371600" lvl="2" indent="-228600" algn="l">
              <a:spcBef>
                <a:spcPts val="36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None/>
              <a:defRPr sz="1600" b="1"/>
            </a:lvl4pPr>
            <a:lvl5pPr marL="2286000" lvl="4" indent="-228600" algn="l">
              <a:spcBef>
                <a:spcPts val="32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pPr lvl="0"/>
            <a:r>
              <a:rPr lang="tr-TR"/>
              <a:t>Asıl metin stillerini düzenlemek için tıklatın</a:t>
            </a:r>
          </a:p>
        </p:txBody>
      </p:sp>
      <p:sp>
        <p:nvSpPr>
          <p:cNvPr id="45" name="Google Shape;45;p6"/>
          <p:cNvSpPr txBox="1">
            <a:spLocks noGrp="1"/>
          </p:cNvSpPr>
          <p:nvPr>
            <p:ph type="body" idx="4"/>
          </p:nvPr>
        </p:nvSpPr>
        <p:spPr>
          <a:xfrm>
            <a:off x="4645028" y="1631156"/>
            <a:ext cx="4041775" cy="2963466"/>
          </a:xfrm>
          <a:prstGeom prst="rect">
            <a:avLst/>
          </a:prstGeom>
          <a:noFill/>
          <a:ln>
            <a:noFill/>
          </a:ln>
        </p:spPr>
        <p:txBody>
          <a:bodyPr spcFirstLastPara="1" wrap="square" lIns="91425" tIns="45700" rIns="91425" bIns="45700" anchor="t" anchorCtr="0">
            <a:noAutofit/>
          </a:bodyPr>
          <a:lstStyle>
            <a:lvl1pPr marL="457200" lvl="0" indent="-381000" algn="l">
              <a:spcBef>
                <a:spcPts val="480"/>
              </a:spcBef>
              <a:spcAft>
                <a:spcPts val="0"/>
              </a:spcAft>
              <a:buClr>
                <a:schemeClr val="dk1"/>
              </a:buClr>
              <a:buSzPts val="2400"/>
              <a:buChar char="•"/>
              <a:defRPr sz="2400"/>
            </a:lvl1pPr>
            <a:lvl2pPr marL="914400" lvl="1" indent="-355600" algn="l">
              <a:spcBef>
                <a:spcPts val="400"/>
              </a:spcBef>
              <a:spcAft>
                <a:spcPts val="0"/>
              </a:spcAft>
              <a:buClr>
                <a:schemeClr val="dk1"/>
              </a:buClr>
              <a:buSzPts val="2000"/>
              <a:buChar char="–"/>
              <a:defRPr sz="2000"/>
            </a:lvl2pPr>
            <a:lvl3pPr marL="1371600" lvl="2" indent="-342900" algn="l">
              <a:spcBef>
                <a:spcPts val="360"/>
              </a:spcBef>
              <a:spcAft>
                <a:spcPts val="0"/>
              </a:spcAft>
              <a:buClr>
                <a:schemeClr val="dk1"/>
              </a:buClr>
              <a:buSzPts val="1800"/>
              <a:buChar char="•"/>
              <a:defRPr sz="1800"/>
            </a:lvl3pPr>
            <a:lvl4pPr marL="1828800" lvl="3" indent="-330200" algn="l">
              <a:spcBef>
                <a:spcPts val="320"/>
              </a:spcBef>
              <a:spcAft>
                <a:spcPts val="0"/>
              </a:spcAft>
              <a:buClr>
                <a:schemeClr val="dk1"/>
              </a:buClr>
              <a:buSzPts val="1600"/>
              <a:buChar char="–"/>
              <a:defRPr sz="1600"/>
            </a:lvl4pPr>
            <a:lvl5pPr marL="2286000" lvl="4" indent="-330200" algn="l">
              <a:spcBef>
                <a:spcPts val="320"/>
              </a:spcBef>
              <a:spcAft>
                <a:spcPts val="0"/>
              </a:spcAft>
              <a:buClr>
                <a:schemeClr val="dk1"/>
              </a:buClr>
              <a:buSzPts val="1600"/>
              <a:buChar char="»"/>
              <a:defRPr sz="16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pPr lvl="0"/>
            <a:r>
              <a:rPr lang="tr-TR"/>
              <a:t>Asıl metin stillerini düzenlemek için tıklatın</a:t>
            </a:r>
          </a:p>
        </p:txBody>
      </p:sp>
      <p:sp>
        <p:nvSpPr>
          <p:cNvPr id="46" name="Google Shape;46;p6"/>
          <p:cNvSpPr txBox="1">
            <a:spLocks noGrp="1"/>
          </p:cNvSpPr>
          <p:nvPr>
            <p:ph type="dt" idx="10"/>
          </p:nvPr>
        </p:nvSpPr>
        <p:spPr>
          <a:xfrm>
            <a:off x="457200" y="4767264"/>
            <a:ext cx="21336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 name="Google Shape;47;p6"/>
          <p:cNvSpPr txBox="1">
            <a:spLocks noGrp="1"/>
          </p:cNvSpPr>
          <p:nvPr>
            <p:ph type="ftr" idx="11"/>
          </p:nvPr>
        </p:nvSpPr>
        <p:spPr>
          <a:xfrm>
            <a:off x="3124200" y="4767264"/>
            <a:ext cx="28956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6"/>
          <p:cNvSpPr txBox="1">
            <a:spLocks noGrp="1"/>
          </p:cNvSpPr>
          <p:nvPr>
            <p:ph type="sldNum" idx="12"/>
          </p:nvPr>
        </p:nvSpPr>
        <p:spPr>
          <a:xfrm>
            <a:off x="6553200" y="4767264"/>
            <a:ext cx="2133600" cy="273844"/>
          </a:xfrm>
          <a:prstGeom prst="rect">
            <a:avLst/>
          </a:prstGeom>
          <a:noFill/>
          <a:ln>
            <a:noFill/>
          </a:ln>
        </p:spPr>
        <p:txBody>
          <a:bodyPr spcFirstLastPara="1" wrap="square" lIns="91425" tIns="45700" rIns="91425" bIns="45700" anchor="ctr" anchorCtr="0">
            <a:noAutofit/>
          </a:bodyPr>
          <a:lstStyle>
            <a:lvl1pPr marL="0" marR="0" lvl="0" indent="0" algn="r">
              <a:spcBef>
                <a:spcPts val="0"/>
              </a:spcBef>
              <a:spcAft>
                <a:spcPts val="0"/>
              </a:spcAft>
              <a:buNone/>
              <a:defRPr sz="1200">
                <a:solidFill>
                  <a:srgbClr val="888888"/>
                </a:solidFill>
                <a:latin typeface="Calibri"/>
                <a:ea typeface="Calibri"/>
                <a:cs typeface="Calibri"/>
                <a:sym typeface="Calibri"/>
              </a:defRPr>
            </a:lvl1pPr>
            <a:lvl2pPr marL="0" marR="0" lvl="1" indent="0" algn="r">
              <a:spcBef>
                <a:spcPts val="0"/>
              </a:spcBef>
              <a:spcAft>
                <a:spcPts val="0"/>
              </a:spcAft>
              <a:buNone/>
              <a:defRPr sz="1200">
                <a:solidFill>
                  <a:srgbClr val="888888"/>
                </a:solidFill>
                <a:latin typeface="Calibri"/>
                <a:ea typeface="Calibri"/>
                <a:cs typeface="Calibri"/>
                <a:sym typeface="Calibri"/>
              </a:defRPr>
            </a:lvl2pPr>
            <a:lvl3pPr marL="0" marR="0" lvl="2" indent="0" algn="r">
              <a:spcBef>
                <a:spcPts val="0"/>
              </a:spcBef>
              <a:spcAft>
                <a:spcPts val="0"/>
              </a:spcAft>
              <a:buNone/>
              <a:defRPr sz="1200">
                <a:solidFill>
                  <a:srgbClr val="888888"/>
                </a:solidFill>
                <a:latin typeface="Calibri"/>
                <a:ea typeface="Calibri"/>
                <a:cs typeface="Calibri"/>
                <a:sym typeface="Calibri"/>
              </a:defRPr>
            </a:lvl3pPr>
            <a:lvl4pPr marL="0" marR="0" lvl="3" indent="0" algn="r">
              <a:spcBef>
                <a:spcPts val="0"/>
              </a:spcBef>
              <a:spcAft>
                <a:spcPts val="0"/>
              </a:spcAft>
              <a:buNone/>
              <a:defRPr sz="1200">
                <a:solidFill>
                  <a:srgbClr val="888888"/>
                </a:solidFill>
                <a:latin typeface="Calibri"/>
                <a:ea typeface="Calibri"/>
                <a:cs typeface="Calibri"/>
                <a:sym typeface="Calibri"/>
              </a:defRPr>
            </a:lvl4pPr>
            <a:lvl5pPr marL="0" marR="0" lvl="4" indent="0" algn="r">
              <a:spcBef>
                <a:spcPts val="0"/>
              </a:spcBef>
              <a:spcAft>
                <a:spcPts val="0"/>
              </a:spcAft>
              <a:buNone/>
              <a:defRPr sz="1200">
                <a:solidFill>
                  <a:srgbClr val="888888"/>
                </a:solidFill>
                <a:latin typeface="Calibri"/>
                <a:ea typeface="Calibri"/>
                <a:cs typeface="Calibri"/>
                <a:sym typeface="Calibri"/>
              </a:defRPr>
            </a:lvl5pPr>
            <a:lvl6pPr marL="0" marR="0" lvl="5" indent="0" algn="r">
              <a:spcBef>
                <a:spcPts val="0"/>
              </a:spcBef>
              <a:spcAft>
                <a:spcPts val="0"/>
              </a:spcAft>
              <a:buNone/>
              <a:defRPr sz="1200">
                <a:solidFill>
                  <a:srgbClr val="888888"/>
                </a:solidFill>
                <a:latin typeface="Calibri"/>
                <a:ea typeface="Calibri"/>
                <a:cs typeface="Calibri"/>
                <a:sym typeface="Calibri"/>
              </a:defRPr>
            </a:lvl6pPr>
            <a:lvl7pPr marL="0" marR="0" lvl="6" indent="0" algn="r">
              <a:spcBef>
                <a:spcPts val="0"/>
              </a:spcBef>
              <a:spcAft>
                <a:spcPts val="0"/>
              </a:spcAft>
              <a:buNone/>
              <a:defRPr sz="1200">
                <a:solidFill>
                  <a:srgbClr val="888888"/>
                </a:solidFill>
                <a:latin typeface="Calibri"/>
                <a:ea typeface="Calibri"/>
                <a:cs typeface="Calibri"/>
                <a:sym typeface="Calibri"/>
              </a:defRPr>
            </a:lvl7pPr>
            <a:lvl8pPr marL="0" marR="0" lvl="7" indent="0" algn="r">
              <a:spcBef>
                <a:spcPts val="0"/>
              </a:spcBef>
              <a:spcAft>
                <a:spcPts val="0"/>
              </a:spcAft>
              <a:buNone/>
              <a:defRPr sz="1200">
                <a:solidFill>
                  <a:srgbClr val="888888"/>
                </a:solidFill>
                <a:latin typeface="Calibri"/>
                <a:ea typeface="Calibri"/>
                <a:cs typeface="Calibri"/>
                <a:sym typeface="Calibri"/>
              </a:defRPr>
            </a:lvl8pPr>
            <a:lvl9pPr marL="0" marR="0" lvl="8" indent="0" algn="r">
              <a:spcBef>
                <a:spcPts val="0"/>
              </a:spcBef>
              <a:spcAft>
                <a:spcPts val="0"/>
              </a:spcAft>
              <a:buNone/>
              <a:defRPr sz="1200">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zh-CN"/>
              <a:pPr marL="0" lvl="0" indent="0" algn="r" rtl="0">
                <a:spcBef>
                  <a:spcPts val="0"/>
                </a:spcBef>
                <a:spcAft>
                  <a:spcPts val="0"/>
                </a:spcAft>
                <a:buNone/>
              </a:pPr>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仅标题" type="titleOnly">
  <p:cSld name="TITLE_ONLY">
    <p:spTree>
      <p:nvGrpSpPr>
        <p:cNvPr id="1" name="Shape 49"/>
        <p:cNvGrpSpPr/>
        <p:nvPr/>
      </p:nvGrpSpPr>
      <p:grpSpPr>
        <a:xfrm>
          <a:off x="0" y="0"/>
          <a:ext cx="0" cy="0"/>
          <a:chOff x="0" y="0"/>
          <a:chExt cx="0" cy="0"/>
        </a:xfrm>
      </p:grpSpPr>
      <p:sp>
        <p:nvSpPr>
          <p:cNvPr id="50" name="Google Shape;50;p7"/>
          <p:cNvSpPr txBox="1">
            <a:spLocks noGrp="1"/>
          </p:cNvSpPr>
          <p:nvPr>
            <p:ph type="title"/>
          </p:nvPr>
        </p:nvSpPr>
        <p:spPr>
          <a:xfrm>
            <a:off x="457200" y="205979"/>
            <a:ext cx="8229600" cy="85725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r>
              <a:rPr lang="tr-TR"/>
              <a:t>Asıl başlık stili için tıklatın</a:t>
            </a:r>
            <a:endParaRPr/>
          </a:p>
        </p:txBody>
      </p:sp>
      <p:sp>
        <p:nvSpPr>
          <p:cNvPr id="51" name="Google Shape;51;p7"/>
          <p:cNvSpPr txBox="1">
            <a:spLocks noGrp="1"/>
          </p:cNvSpPr>
          <p:nvPr>
            <p:ph type="dt" idx="10"/>
          </p:nvPr>
        </p:nvSpPr>
        <p:spPr>
          <a:xfrm>
            <a:off x="457200" y="4767264"/>
            <a:ext cx="21336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7"/>
          <p:cNvSpPr txBox="1">
            <a:spLocks noGrp="1"/>
          </p:cNvSpPr>
          <p:nvPr>
            <p:ph type="ftr" idx="11"/>
          </p:nvPr>
        </p:nvSpPr>
        <p:spPr>
          <a:xfrm>
            <a:off x="3124200" y="4767264"/>
            <a:ext cx="28956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7"/>
          <p:cNvSpPr txBox="1">
            <a:spLocks noGrp="1"/>
          </p:cNvSpPr>
          <p:nvPr>
            <p:ph type="sldNum" idx="12"/>
          </p:nvPr>
        </p:nvSpPr>
        <p:spPr>
          <a:xfrm>
            <a:off x="6553200" y="4767264"/>
            <a:ext cx="2133600" cy="273844"/>
          </a:xfrm>
          <a:prstGeom prst="rect">
            <a:avLst/>
          </a:prstGeom>
          <a:noFill/>
          <a:ln>
            <a:noFill/>
          </a:ln>
        </p:spPr>
        <p:txBody>
          <a:bodyPr spcFirstLastPara="1" wrap="square" lIns="91425" tIns="45700" rIns="91425" bIns="45700" anchor="ctr" anchorCtr="0">
            <a:noAutofit/>
          </a:bodyPr>
          <a:lstStyle>
            <a:lvl1pPr marL="0" marR="0" lvl="0" indent="0" algn="r">
              <a:spcBef>
                <a:spcPts val="0"/>
              </a:spcBef>
              <a:spcAft>
                <a:spcPts val="0"/>
              </a:spcAft>
              <a:buNone/>
              <a:defRPr sz="1200">
                <a:solidFill>
                  <a:srgbClr val="888888"/>
                </a:solidFill>
                <a:latin typeface="Calibri"/>
                <a:ea typeface="Calibri"/>
                <a:cs typeface="Calibri"/>
                <a:sym typeface="Calibri"/>
              </a:defRPr>
            </a:lvl1pPr>
            <a:lvl2pPr marL="0" marR="0" lvl="1" indent="0" algn="r">
              <a:spcBef>
                <a:spcPts val="0"/>
              </a:spcBef>
              <a:spcAft>
                <a:spcPts val="0"/>
              </a:spcAft>
              <a:buNone/>
              <a:defRPr sz="1200">
                <a:solidFill>
                  <a:srgbClr val="888888"/>
                </a:solidFill>
                <a:latin typeface="Calibri"/>
                <a:ea typeface="Calibri"/>
                <a:cs typeface="Calibri"/>
                <a:sym typeface="Calibri"/>
              </a:defRPr>
            </a:lvl2pPr>
            <a:lvl3pPr marL="0" marR="0" lvl="2" indent="0" algn="r">
              <a:spcBef>
                <a:spcPts val="0"/>
              </a:spcBef>
              <a:spcAft>
                <a:spcPts val="0"/>
              </a:spcAft>
              <a:buNone/>
              <a:defRPr sz="1200">
                <a:solidFill>
                  <a:srgbClr val="888888"/>
                </a:solidFill>
                <a:latin typeface="Calibri"/>
                <a:ea typeface="Calibri"/>
                <a:cs typeface="Calibri"/>
                <a:sym typeface="Calibri"/>
              </a:defRPr>
            </a:lvl3pPr>
            <a:lvl4pPr marL="0" marR="0" lvl="3" indent="0" algn="r">
              <a:spcBef>
                <a:spcPts val="0"/>
              </a:spcBef>
              <a:spcAft>
                <a:spcPts val="0"/>
              </a:spcAft>
              <a:buNone/>
              <a:defRPr sz="1200">
                <a:solidFill>
                  <a:srgbClr val="888888"/>
                </a:solidFill>
                <a:latin typeface="Calibri"/>
                <a:ea typeface="Calibri"/>
                <a:cs typeface="Calibri"/>
                <a:sym typeface="Calibri"/>
              </a:defRPr>
            </a:lvl4pPr>
            <a:lvl5pPr marL="0" marR="0" lvl="4" indent="0" algn="r">
              <a:spcBef>
                <a:spcPts val="0"/>
              </a:spcBef>
              <a:spcAft>
                <a:spcPts val="0"/>
              </a:spcAft>
              <a:buNone/>
              <a:defRPr sz="1200">
                <a:solidFill>
                  <a:srgbClr val="888888"/>
                </a:solidFill>
                <a:latin typeface="Calibri"/>
                <a:ea typeface="Calibri"/>
                <a:cs typeface="Calibri"/>
                <a:sym typeface="Calibri"/>
              </a:defRPr>
            </a:lvl5pPr>
            <a:lvl6pPr marL="0" marR="0" lvl="5" indent="0" algn="r">
              <a:spcBef>
                <a:spcPts val="0"/>
              </a:spcBef>
              <a:spcAft>
                <a:spcPts val="0"/>
              </a:spcAft>
              <a:buNone/>
              <a:defRPr sz="1200">
                <a:solidFill>
                  <a:srgbClr val="888888"/>
                </a:solidFill>
                <a:latin typeface="Calibri"/>
                <a:ea typeface="Calibri"/>
                <a:cs typeface="Calibri"/>
                <a:sym typeface="Calibri"/>
              </a:defRPr>
            </a:lvl6pPr>
            <a:lvl7pPr marL="0" marR="0" lvl="6" indent="0" algn="r">
              <a:spcBef>
                <a:spcPts val="0"/>
              </a:spcBef>
              <a:spcAft>
                <a:spcPts val="0"/>
              </a:spcAft>
              <a:buNone/>
              <a:defRPr sz="1200">
                <a:solidFill>
                  <a:srgbClr val="888888"/>
                </a:solidFill>
                <a:latin typeface="Calibri"/>
                <a:ea typeface="Calibri"/>
                <a:cs typeface="Calibri"/>
                <a:sym typeface="Calibri"/>
              </a:defRPr>
            </a:lvl7pPr>
            <a:lvl8pPr marL="0" marR="0" lvl="7" indent="0" algn="r">
              <a:spcBef>
                <a:spcPts val="0"/>
              </a:spcBef>
              <a:spcAft>
                <a:spcPts val="0"/>
              </a:spcAft>
              <a:buNone/>
              <a:defRPr sz="1200">
                <a:solidFill>
                  <a:srgbClr val="888888"/>
                </a:solidFill>
                <a:latin typeface="Calibri"/>
                <a:ea typeface="Calibri"/>
                <a:cs typeface="Calibri"/>
                <a:sym typeface="Calibri"/>
              </a:defRPr>
            </a:lvl8pPr>
            <a:lvl9pPr marL="0" marR="0" lvl="8" indent="0" algn="r">
              <a:spcBef>
                <a:spcPts val="0"/>
              </a:spcBef>
              <a:spcAft>
                <a:spcPts val="0"/>
              </a:spcAft>
              <a:buNone/>
              <a:defRPr sz="1200">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zh-CN"/>
              <a:pPr marL="0" lvl="0" indent="0" algn="r" rtl="0">
                <a:spcBef>
                  <a:spcPts val="0"/>
                </a:spcBef>
                <a:spcAft>
                  <a:spcPts val="0"/>
                </a:spcAft>
                <a:buNone/>
              </a:pPr>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空白" type="blank">
  <p:cSld name="BLANK">
    <p:spTree>
      <p:nvGrpSpPr>
        <p:cNvPr id="1" name="Shape 54"/>
        <p:cNvGrpSpPr/>
        <p:nvPr/>
      </p:nvGrpSpPr>
      <p:grpSpPr>
        <a:xfrm>
          <a:off x="0" y="0"/>
          <a:ext cx="0" cy="0"/>
          <a:chOff x="0" y="0"/>
          <a:chExt cx="0" cy="0"/>
        </a:xfrm>
      </p:grpSpPr>
      <p:sp>
        <p:nvSpPr>
          <p:cNvPr id="55" name="Google Shape;55;p8"/>
          <p:cNvSpPr txBox="1">
            <a:spLocks noGrp="1"/>
          </p:cNvSpPr>
          <p:nvPr>
            <p:ph type="dt" idx="10"/>
          </p:nvPr>
        </p:nvSpPr>
        <p:spPr>
          <a:xfrm>
            <a:off x="457200" y="4767264"/>
            <a:ext cx="21336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8"/>
          <p:cNvSpPr txBox="1">
            <a:spLocks noGrp="1"/>
          </p:cNvSpPr>
          <p:nvPr>
            <p:ph type="ftr" idx="11"/>
          </p:nvPr>
        </p:nvSpPr>
        <p:spPr>
          <a:xfrm>
            <a:off x="3124200" y="4767264"/>
            <a:ext cx="28956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8"/>
          <p:cNvSpPr txBox="1">
            <a:spLocks noGrp="1"/>
          </p:cNvSpPr>
          <p:nvPr>
            <p:ph type="sldNum" idx="12"/>
          </p:nvPr>
        </p:nvSpPr>
        <p:spPr>
          <a:xfrm>
            <a:off x="6553200" y="4767264"/>
            <a:ext cx="2133600" cy="273844"/>
          </a:xfrm>
          <a:prstGeom prst="rect">
            <a:avLst/>
          </a:prstGeom>
          <a:noFill/>
          <a:ln>
            <a:noFill/>
          </a:ln>
        </p:spPr>
        <p:txBody>
          <a:bodyPr spcFirstLastPara="1" wrap="square" lIns="91425" tIns="45700" rIns="91425" bIns="45700" anchor="ctr" anchorCtr="0">
            <a:noAutofit/>
          </a:bodyPr>
          <a:lstStyle>
            <a:lvl1pPr marL="0" marR="0" lvl="0" indent="0" algn="r">
              <a:spcBef>
                <a:spcPts val="0"/>
              </a:spcBef>
              <a:spcAft>
                <a:spcPts val="0"/>
              </a:spcAft>
              <a:buNone/>
              <a:defRPr sz="1200">
                <a:solidFill>
                  <a:srgbClr val="888888"/>
                </a:solidFill>
                <a:latin typeface="Calibri"/>
                <a:ea typeface="Calibri"/>
                <a:cs typeface="Calibri"/>
                <a:sym typeface="Calibri"/>
              </a:defRPr>
            </a:lvl1pPr>
            <a:lvl2pPr marL="0" marR="0" lvl="1" indent="0" algn="r">
              <a:spcBef>
                <a:spcPts val="0"/>
              </a:spcBef>
              <a:spcAft>
                <a:spcPts val="0"/>
              </a:spcAft>
              <a:buNone/>
              <a:defRPr sz="1200">
                <a:solidFill>
                  <a:srgbClr val="888888"/>
                </a:solidFill>
                <a:latin typeface="Calibri"/>
                <a:ea typeface="Calibri"/>
                <a:cs typeface="Calibri"/>
                <a:sym typeface="Calibri"/>
              </a:defRPr>
            </a:lvl2pPr>
            <a:lvl3pPr marL="0" marR="0" lvl="2" indent="0" algn="r">
              <a:spcBef>
                <a:spcPts val="0"/>
              </a:spcBef>
              <a:spcAft>
                <a:spcPts val="0"/>
              </a:spcAft>
              <a:buNone/>
              <a:defRPr sz="1200">
                <a:solidFill>
                  <a:srgbClr val="888888"/>
                </a:solidFill>
                <a:latin typeface="Calibri"/>
                <a:ea typeface="Calibri"/>
                <a:cs typeface="Calibri"/>
                <a:sym typeface="Calibri"/>
              </a:defRPr>
            </a:lvl3pPr>
            <a:lvl4pPr marL="0" marR="0" lvl="3" indent="0" algn="r">
              <a:spcBef>
                <a:spcPts val="0"/>
              </a:spcBef>
              <a:spcAft>
                <a:spcPts val="0"/>
              </a:spcAft>
              <a:buNone/>
              <a:defRPr sz="1200">
                <a:solidFill>
                  <a:srgbClr val="888888"/>
                </a:solidFill>
                <a:latin typeface="Calibri"/>
                <a:ea typeface="Calibri"/>
                <a:cs typeface="Calibri"/>
                <a:sym typeface="Calibri"/>
              </a:defRPr>
            </a:lvl4pPr>
            <a:lvl5pPr marL="0" marR="0" lvl="4" indent="0" algn="r">
              <a:spcBef>
                <a:spcPts val="0"/>
              </a:spcBef>
              <a:spcAft>
                <a:spcPts val="0"/>
              </a:spcAft>
              <a:buNone/>
              <a:defRPr sz="1200">
                <a:solidFill>
                  <a:srgbClr val="888888"/>
                </a:solidFill>
                <a:latin typeface="Calibri"/>
                <a:ea typeface="Calibri"/>
                <a:cs typeface="Calibri"/>
                <a:sym typeface="Calibri"/>
              </a:defRPr>
            </a:lvl5pPr>
            <a:lvl6pPr marL="0" marR="0" lvl="5" indent="0" algn="r">
              <a:spcBef>
                <a:spcPts val="0"/>
              </a:spcBef>
              <a:spcAft>
                <a:spcPts val="0"/>
              </a:spcAft>
              <a:buNone/>
              <a:defRPr sz="1200">
                <a:solidFill>
                  <a:srgbClr val="888888"/>
                </a:solidFill>
                <a:latin typeface="Calibri"/>
                <a:ea typeface="Calibri"/>
                <a:cs typeface="Calibri"/>
                <a:sym typeface="Calibri"/>
              </a:defRPr>
            </a:lvl6pPr>
            <a:lvl7pPr marL="0" marR="0" lvl="6" indent="0" algn="r">
              <a:spcBef>
                <a:spcPts val="0"/>
              </a:spcBef>
              <a:spcAft>
                <a:spcPts val="0"/>
              </a:spcAft>
              <a:buNone/>
              <a:defRPr sz="1200">
                <a:solidFill>
                  <a:srgbClr val="888888"/>
                </a:solidFill>
                <a:latin typeface="Calibri"/>
                <a:ea typeface="Calibri"/>
                <a:cs typeface="Calibri"/>
                <a:sym typeface="Calibri"/>
              </a:defRPr>
            </a:lvl7pPr>
            <a:lvl8pPr marL="0" marR="0" lvl="7" indent="0" algn="r">
              <a:spcBef>
                <a:spcPts val="0"/>
              </a:spcBef>
              <a:spcAft>
                <a:spcPts val="0"/>
              </a:spcAft>
              <a:buNone/>
              <a:defRPr sz="1200">
                <a:solidFill>
                  <a:srgbClr val="888888"/>
                </a:solidFill>
                <a:latin typeface="Calibri"/>
                <a:ea typeface="Calibri"/>
                <a:cs typeface="Calibri"/>
                <a:sym typeface="Calibri"/>
              </a:defRPr>
            </a:lvl8pPr>
            <a:lvl9pPr marL="0" marR="0" lvl="8" indent="0" algn="r">
              <a:spcBef>
                <a:spcPts val="0"/>
              </a:spcBef>
              <a:spcAft>
                <a:spcPts val="0"/>
              </a:spcAft>
              <a:buNone/>
              <a:defRPr sz="1200">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zh-CN"/>
              <a:pPr marL="0" lvl="0" indent="0" algn="r" rtl="0">
                <a:spcBef>
                  <a:spcPts val="0"/>
                </a:spcBef>
                <a:spcAft>
                  <a:spcPts val="0"/>
                </a:spcAft>
                <a:buNone/>
              </a:pPr>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内容与标题" type="objTx">
  <p:cSld name="OBJECT_WITH_CAPTION_TEXT">
    <p:spTree>
      <p:nvGrpSpPr>
        <p:cNvPr id="1" name="Shape 58"/>
        <p:cNvGrpSpPr/>
        <p:nvPr/>
      </p:nvGrpSpPr>
      <p:grpSpPr>
        <a:xfrm>
          <a:off x="0" y="0"/>
          <a:ext cx="0" cy="0"/>
          <a:chOff x="0" y="0"/>
          <a:chExt cx="0" cy="0"/>
        </a:xfrm>
      </p:grpSpPr>
      <p:sp>
        <p:nvSpPr>
          <p:cNvPr id="59" name="Google Shape;59;p9"/>
          <p:cNvSpPr txBox="1">
            <a:spLocks noGrp="1"/>
          </p:cNvSpPr>
          <p:nvPr>
            <p:ph type="title"/>
          </p:nvPr>
        </p:nvSpPr>
        <p:spPr>
          <a:xfrm>
            <a:off x="457203" y="204787"/>
            <a:ext cx="3008313" cy="871538"/>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SzPts val="1400"/>
              <a:buNone/>
              <a:defRPr sz="2000" b="1"/>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r>
              <a:rPr lang="tr-TR"/>
              <a:t>Asıl başlık stili için tıklatın</a:t>
            </a:r>
            <a:endParaRPr/>
          </a:p>
        </p:txBody>
      </p:sp>
      <p:sp>
        <p:nvSpPr>
          <p:cNvPr id="60" name="Google Shape;60;p9"/>
          <p:cNvSpPr txBox="1">
            <a:spLocks noGrp="1"/>
          </p:cNvSpPr>
          <p:nvPr>
            <p:ph type="body" idx="1"/>
          </p:nvPr>
        </p:nvSpPr>
        <p:spPr>
          <a:xfrm>
            <a:off x="3575050" y="204789"/>
            <a:ext cx="5111750" cy="4389835"/>
          </a:xfrm>
          <a:prstGeom prst="rect">
            <a:avLst/>
          </a:prstGeom>
          <a:noFill/>
          <a:ln>
            <a:noFill/>
          </a:ln>
        </p:spPr>
        <p:txBody>
          <a:bodyPr spcFirstLastPara="1" wrap="square" lIns="91425" tIns="45700" rIns="91425" bIns="45700" anchor="t" anchorCtr="0">
            <a:noAutofit/>
          </a:bodyPr>
          <a:lstStyle>
            <a:lvl1pPr marL="457200" lvl="0" indent="-431800" algn="l">
              <a:spcBef>
                <a:spcPts val="640"/>
              </a:spcBef>
              <a:spcAft>
                <a:spcPts val="0"/>
              </a:spcAft>
              <a:buClr>
                <a:schemeClr val="dk1"/>
              </a:buClr>
              <a:buSzPts val="3200"/>
              <a:buChar char="•"/>
              <a:defRPr sz="3200"/>
            </a:lvl1pPr>
            <a:lvl2pPr marL="914400" lvl="1" indent="-406400" algn="l">
              <a:spcBef>
                <a:spcPts val="560"/>
              </a:spcBef>
              <a:spcAft>
                <a:spcPts val="0"/>
              </a:spcAft>
              <a:buClr>
                <a:schemeClr val="dk1"/>
              </a:buClr>
              <a:buSzPts val="2800"/>
              <a:buChar char="–"/>
              <a:defRPr sz="2800"/>
            </a:lvl2pPr>
            <a:lvl3pPr marL="1371600" lvl="2" indent="-381000" algn="l">
              <a:spcBef>
                <a:spcPts val="480"/>
              </a:spcBef>
              <a:spcAft>
                <a:spcPts val="0"/>
              </a:spcAft>
              <a:buClr>
                <a:schemeClr val="dk1"/>
              </a:buClr>
              <a:buSzPts val="2400"/>
              <a:buChar char="•"/>
              <a:defRPr sz="2400"/>
            </a:lvl3pPr>
            <a:lvl4pPr marL="1828800" lvl="3" indent="-355600" algn="l">
              <a:spcBef>
                <a:spcPts val="400"/>
              </a:spcBef>
              <a:spcAft>
                <a:spcPts val="0"/>
              </a:spcAft>
              <a:buClr>
                <a:schemeClr val="dk1"/>
              </a:buClr>
              <a:buSzPts val="2000"/>
              <a:buChar char="–"/>
              <a:defRPr sz="2000"/>
            </a:lvl4pPr>
            <a:lvl5pPr marL="2286000" lvl="4" indent="-355600" algn="l">
              <a:spcBef>
                <a:spcPts val="400"/>
              </a:spcBef>
              <a:spcAft>
                <a:spcPts val="0"/>
              </a:spcAft>
              <a:buClr>
                <a:schemeClr val="dk1"/>
              </a:buClr>
              <a:buSzPts val="2000"/>
              <a:buChar char="»"/>
              <a:defRPr sz="2000"/>
            </a:lvl5pPr>
            <a:lvl6pPr marL="2743200" lvl="5" indent="-355600" algn="l">
              <a:spcBef>
                <a:spcPts val="400"/>
              </a:spcBef>
              <a:spcAft>
                <a:spcPts val="0"/>
              </a:spcAft>
              <a:buClr>
                <a:schemeClr val="dk1"/>
              </a:buClr>
              <a:buSzPts val="2000"/>
              <a:buChar char="•"/>
              <a:defRPr sz="2000"/>
            </a:lvl6pPr>
            <a:lvl7pPr marL="3200400" lvl="6" indent="-355600" algn="l">
              <a:spcBef>
                <a:spcPts val="400"/>
              </a:spcBef>
              <a:spcAft>
                <a:spcPts val="0"/>
              </a:spcAft>
              <a:buClr>
                <a:schemeClr val="dk1"/>
              </a:buClr>
              <a:buSzPts val="2000"/>
              <a:buChar char="•"/>
              <a:defRPr sz="2000"/>
            </a:lvl7pPr>
            <a:lvl8pPr marL="3657600" lvl="7" indent="-355600" algn="l">
              <a:spcBef>
                <a:spcPts val="400"/>
              </a:spcBef>
              <a:spcAft>
                <a:spcPts val="0"/>
              </a:spcAft>
              <a:buClr>
                <a:schemeClr val="dk1"/>
              </a:buClr>
              <a:buSzPts val="2000"/>
              <a:buChar char="•"/>
              <a:defRPr sz="2000"/>
            </a:lvl8pPr>
            <a:lvl9pPr marL="4114800" lvl="8" indent="-355600" algn="l">
              <a:spcBef>
                <a:spcPts val="400"/>
              </a:spcBef>
              <a:spcAft>
                <a:spcPts val="0"/>
              </a:spcAft>
              <a:buClr>
                <a:schemeClr val="dk1"/>
              </a:buClr>
              <a:buSzPts val="2000"/>
              <a:buChar char="•"/>
              <a:defRPr sz="2000"/>
            </a:lvl9pPr>
          </a:lstStyle>
          <a:p>
            <a:pPr lvl="0"/>
            <a:r>
              <a:rPr lang="tr-TR"/>
              <a:t>Asıl metin stillerini düzenlemek için tıklatın</a:t>
            </a:r>
          </a:p>
        </p:txBody>
      </p:sp>
      <p:sp>
        <p:nvSpPr>
          <p:cNvPr id="61" name="Google Shape;61;p9"/>
          <p:cNvSpPr txBox="1">
            <a:spLocks noGrp="1"/>
          </p:cNvSpPr>
          <p:nvPr>
            <p:ph type="body" idx="2"/>
          </p:nvPr>
        </p:nvSpPr>
        <p:spPr>
          <a:xfrm>
            <a:off x="457203" y="1076327"/>
            <a:ext cx="3008313" cy="3518297"/>
          </a:xfrm>
          <a:prstGeom prst="rect">
            <a:avLst/>
          </a:prstGeom>
          <a:noFill/>
          <a:ln>
            <a:noFill/>
          </a:ln>
        </p:spPr>
        <p:txBody>
          <a:bodyPr spcFirstLastPara="1" wrap="square" lIns="91425" tIns="45700" rIns="91425" bIns="45700" anchor="t" anchorCtr="0">
            <a:noAutofit/>
          </a:bodyPr>
          <a:lstStyle>
            <a:lvl1pPr marL="457200" lvl="0" indent="-228600" algn="l">
              <a:spcBef>
                <a:spcPts val="280"/>
              </a:spcBef>
              <a:spcAft>
                <a:spcPts val="0"/>
              </a:spcAft>
              <a:buClr>
                <a:schemeClr val="dk1"/>
              </a:buClr>
              <a:buSzPts val="1400"/>
              <a:buNone/>
              <a:defRPr sz="1400"/>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pPr lvl="0"/>
            <a:r>
              <a:rPr lang="tr-TR"/>
              <a:t>Asıl metin stillerini düzenlemek için tıklatın</a:t>
            </a:r>
          </a:p>
        </p:txBody>
      </p:sp>
      <p:sp>
        <p:nvSpPr>
          <p:cNvPr id="62" name="Google Shape;62;p9"/>
          <p:cNvSpPr txBox="1">
            <a:spLocks noGrp="1"/>
          </p:cNvSpPr>
          <p:nvPr>
            <p:ph type="dt" idx="10"/>
          </p:nvPr>
        </p:nvSpPr>
        <p:spPr>
          <a:xfrm>
            <a:off x="457200" y="4767264"/>
            <a:ext cx="21336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9"/>
          <p:cNvSpPr txBox="1">
            <a:spLocks noGrp="1"/>
          </p:cNvSpPr>
          <p:nvPr>
            <p:ph type="ftr" idx="11"/>
          </p:nvPr>
        </p:nvSpPr>
        <p:spPr>
          <a:xfrm>
            <a:off x="3124200" y="4767264"/>
            <a:ext cx="28956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9"/>
          <p:cNvSpPr txBox="1">
            <a:spLocks noGrp="1"/>
          </p:cNvSpPr>
          <p:nvPr>
            <p:ph type="sldNum" idx="12"/>
          </p:nvPr>
        </p:nvSpPr>
        <p:spPr>
          <a:xfrm>
            <a:off x="6553200" y="4767264"/>
            <a:ext cx="2133600" cy="273844"/>
          </a:xfrm>
          <a:prstGeom prst="rect">
            <a:avLst/>
          </a:prstGeom>
          <a:noFill/>
          <a:ln>
            <a:noFill/>
          </a:ln>
        </p:spPr>
        <p:txBody>
          <a:bodyPr spcFirstLastPara="1" wrap="square" lIns="91425" tIns="45700" rIns="91425" bIns="45700" anchor="ctr" anchorCtr="0">
            <a:noAutofit/>
          </a:bodyPr>
          <a:lstStyle>
            <a:lvl1pPr marL="0" marR="0" lvl="0" indent="0" algn="r">
              <a:spcBef>
                <a:spcPts val="0"/>
              </a:spcBef>
              <a:spcAft>
                <a:spcPts val="0"/>
              </a:spcAft>
              <a:buNone/>
              <a:defRPr sz="1200">
                <a:solidFill>
                  <a:srgbClr val="888888"/>
                </a:solidFill>
                <a:latin typeface="Calibri"/>
                <a:ea typeface="Calibri"/>
                <a:cs typeface="Calibri"/>
                <a:sym typeface="Calibri"/>
              </a:defRPr>
            </a:lvl1pPr>
            <a:lvl2pPr marL="0" marR="0" lvl="1" indent="0" algn="r">
              <a:spcBef>
                <a:spcPts val="0"/>
              </a:spcBef>
              <a:spcAft>
                <a:spcPts val="0"/>
              </a:spcAft>
              <a:buNone/>
              <a:defRPr sz="1200">
                <a:solidFill>
                  <a:srgbClr val="888888"/>
                </a:solidFill>
                <a:latin typeface="Calibri"/>
                <a:ea typeface="Calibri"/>
                <a:cs typeface="Calibri"/>
                <a:sym typeface="Calibri"/>
              </a:defRPr>
            </a:lvl2pPr>
            <a:lvl3pPr marL="0" marR="0" lvl="2" indent="0" algn="r">
              <a:spcBef>
                <a:spcPts val="0"/>
              </a:spcBef>
              <a:spcAft>
                <a:spcPts val="0"/>
              </a:spcAft>
              <a:buNone/>
              <a:defRPr sz="1200">
                <a:solidFill>
                  <a:srgbClr val="888888"/>
                </a:solidFill>
                <a:latin typeface="Calibri"/>
                <a:ea typeface="Calibri"/>
                <a:cs typeface="Calibri"/>
                <a:sym typeface="Calibri"/>
              </a:defRPr>
            </a:lvl3pPr>
            <a:lvl4pPr marL="0" marR="0" lvl="3" indent="0" algn="r">
              <a:spcBef>
                <a:spcPts val="0"/>
              </a:spcBef>
              <a:spcAft>
                <a:spcPts val="0"/>
              </a:spcAft>
              <a:buNone/>
              <a:defRPr sz="1200">
                <a:solidFill>
                  <a:srgbClr val="888888"/>
                </a:solidFill>
                <a:latin typeface="Calibri"/>
                <a:ea typeface="Calibri"/>
                <a:cs typeface="Calibri"/>
                <a:sym typeface="Calibri"/>
              </a:defRPr>
            </a:lvl4pPr>
            <a:lvl5pPr marL="0" marR="0" lvl="4" indent="0" algn="r">
              <a:spcBef>
                <a:spcPts val="0"/>
              </a:spcBef>
              <a:spcAft>
                <a:spcPts val="0"/>
              </a:spcAft>
              <a:buNone/>
              <a:defRPr sz="1200">
                <a:solidFill>
                  <a:srgbClr val="888888"/>
                </a:solidFill>
                <a:latin typeface="Calibri"/>
                <a:ea typeface="Calibri"/>
                <a:cs typeface="Calibri"/>
                <a:sym typeface="Calibri"/>
              </a:defRPr>
            </a:lvl5pPr>
            <a:lvl6pPr marL="0" marR="0" lvl="5" indent="0" algn="r">
              <a:spcBef>
                <a:spcPts val="0"/>
              </a:spcBef>
              <a:spcAft>
                <a:spcPts val="0"/>
              </a:spcAft>
              <a:buNone/>
              <a:defRPr sz="1200">
                <a:solidFill>
                  <a:srgbClr val="888888"/>
                </a:solidFill>
                <a:latin typeface="Calibri"/>
                <a:ea typeface="Calibri"/>
                <a:cs typeface="Calibri"/>
                <a:sym typeface="Calibri"/>
              </a:defRPr>
            </a:lvl6pPr>
            <a:lvl7pPr marL="0" marR="0" lvl="6" indent="0" algn="r">
              <a:spcBef>
                <a:spcPts val="0"/>
              </a:spcBef>
              <a:spcAft>
                <a:spcPts val="0"/>
              </a:spcAft>
              <a:buNone/>
              <a:defRPr sz="1200">
                <a:solidFill>
                  <a:srgbClr val="888888"/>
                </a:solidFill>
                <a:latin typeface="Calibri"/>
                <a:ea typeface="Calibri"/>
                <a:cs typeface="Calibri"/>
                <a:sym typeface="Calibri"/>
              </a:defRPr>
            </a:lvl7pPr>
            <a:lvl8pPr marL="0" marR="0" lvl="7" indent="0" algn="r">
              <a:spcBef>
                <a:spcPts val="0"/>
              </a:spcBef>
              <a:spcAft>
                <a:spcPts val="0"/>
              </a:spcAft>
              <a:buNone/>
              <a:defRPr sz="1200">
                <a:solidFill>
                  <a:srgbClr val="888888"/>
                </a:solidFill>
                <a:latin typeface="Calibri"/>
                <a:ea typeface="Calibri"/>
                <a:cs typeface="Calibri"/>
                <a:sym typeface="Calibri"/>
              </a:defRPr>
            </a:lvl8pPr>
            <a:lvl9pPr marL="0" marR="0" lvl="8" indent="0" algn="r">
              <a:spcBef>
                <a:spcPts val="0"/>
              </a:spcBef>
              <a:spcAft>
                <a:spcPts val="0"/>
              </a:spcAft>
              <a:buNone/>
              <a:defRPr sz="1200">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zh-CN"/>
              <a:pPr marL="0" lvl="0" indent="0" algn="r" rtl="0">
                <a:spcBef>
                  <a:spcPts val="0"/>
                </a:spcBef>
                <a:spcAft>
                  <a:spcPts val="0"/>
                </a:spcAft>
                <a:buNone/>
              </a:pPr>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图片与标题" type="picTx">
  <p:cSld name="PICTURE_WITH_CAPTION_TEXT">
    <p:spTree>
      <p:nvGrpSpPr>
        <p:cNvPr id="1" name="Shape 65"/>
        <p:cNvGrpSpPr/>
        <p:nvPr/>
      </p:nvGrpSpPr>
      <p:grpSpPr>
        <a:xfrm>
          <a:off x="0" y="0"/>
          <a:ext cx="0" cy="0"/>
          <a:chOff x="0" y="0"/>
          <a:chExt cx="0" cy="0"/>
        </a:xfrm>
      </p:grpSpPr>
      <p:sp>
        <p:nvSpPr>
          <p:cNvPr id="66" name="Google Shape;66;p10"/>
          <p:cNvSpPr txBox="1">
            <a:spLocks noGrp="1"/>
          </p:cNvSpPr>
          <p:nvPr>
            <p:ph type="title"/>
          </p:nvPr>
        </p:nvSpPr>
        <p:spPr>
          <a:xfrm>
            <a:off x="1792288" y="3600451"/>
            <a:ext cx="5486400" cy="425054"/>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SzPts val="1400"/>
              <a:buNone/>
              <a:defRPr sz="2000" b="1"/>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r>
              <a:rPr lang="tr-TR"/>
              <a:t>Asıl başlık stili için tıklatın</a:t>
            </a:r>
            <a:endParaRPr/>
          </a:p>
        </p:txBody>
      </p:sp>
      <p:sp>
        <p:nvSpPr>
          <p:cNvPr id="67" name="Google Shape;67;p10"/>
          <p:cNvSpPr>
            <a:spLocks noGrp="1"/>
          </p:cNvSpPr>
          <p:nvPr>
            <p:ph type="pic" idx="2"/>
          </p:nvPr>
        </p:nvSpPr>
        <p:spPr>
          <a:xfrm>
            <a:off x="1792288" y="459581"/>
            <a:ext cx="5486400" cy="3086100"/>
          </a:xfrm>
          <a:prstGeom prst="rect">
            <a:avLst/>
          </a:prstGeom>
          <a:noFill/>
          <a:ln>
            <a:noFill/>
          </a:ln>
        </p:spPr>
      </p:sp>
      <p:sp>
        <p:nvSpPr>
          <p:cNvPr id="68" name="Google Shape;68;p10"/>
          <p:cNvSpPr txBox="1">
            <a:spLocks noGrp="1"/>
          </p:cNvSpPr>
          <p:nvPr>
            <p:ph type="body" idx="1"/>
          </p:nvPr>
        </p:nvSpPr>
        <p:spPr>
          <a:xfrm>
            <a:off x="1792288" y="4025504"/>
            <a:ext cx="5486400" cy="603647"/>
          </a:xfrm>
          <a:prstGeom prst="rect">
            <a:avLst/>
          </a:prstGeom>
          <a:noFill/>
          <a:ln>
            <a:noFill/>
          </a:ln>
        </p:spPr>
        <p:txBody>
          <a:bodyPr spcFirstLastPara="1" wrap="square" lIns="91425" tIns="45700" rIns="91425" bIns="45700" anchor="t" anchorCtr="0">
            <a:noAutofit/>
          </a:bodyPr>
          <a:lstStyle>
            <a:lvl1pPr marL="457200" lvl="0" indent="-228600" algn="l">
              <a:spcBef>
                <a:spcPts val="280"/>
              </a:spcBef>
              <a:spcAft>
                <a:spcPts val="0"/>
              </a:spcAft>
              <a:buClr>
                <a:schemeClr val="dk1"/>
              </a:buClr>
              <a:buSzPts val="1400"/>
              <a:buNone/>
              <a:defRPr sz="1400"/>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
        <p:nvSpPr>
          <p:cNvPr id="69" name="Google Shape;69;p10"/>
          <p:cNvSpPr txBox="1">
            <a:spLocks noGrp="1"/>
          </p:cNvSpPr>
          <p:nvPr>
            <p:ph type="dt" idx="10"/>
          </p:nvPr>
        </p:nvSpPr>
        <p:spPr>
          <a:xfrm>
            <a:off x="457200" y="4767264"/>
            <a:ext cx="21336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10"/>
          <p:cNvSpPr txBox="1">
            <a:spLocks noGrp="1"/>
          </p:cNvSpPr>
          <p:nvPr>
            <p:ph type="ftr" idx="11"/>
          </p:nvPr>
        </p:nvSpPr>
        <p:spPr>
          <a:xfrm>
            <a:off x="3124200" y="4767264"/>
            <a:ext cx="28956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10"/>
          <p:cNvSpPr txBox="1">
            <a:spLocks noGrp="1"/>
          </p:cNvSpPr>
          <p:nvPr>
            <p:ph type="sldNum" idx="12"/>
          </p:nvPr>
        </p:nvSpPr>
        <p:spPr>
          <a:xfrm>
            <a:off x="6553200" y="4767264"/>
            <a:ext cx="2133600" cy="273844"/>
          </a:xfrm>
          <a:prstGeom prst="rect">
            <a:avLst/>
          </a:prstGeom>
          <a:noFill/>
          <a:ln>
            <a:noFill/>
          </a:ln>
        </p:spPr>
        <p:txBody>
          <a:bodyPr spcFirstLastPara="1" wrap="square" lIns="91425" tIns="45700" rIns="91425" bIns="45700" anchor="ctr" anchorCtr="0">
            <a:noAutofit/>
          </a:bodyPr>
          <a:lstStyle>
            <a:lvl1pPr marL="0" marR="0" lvl="0" indent="0" algn="r">
              <a:spcBef>
                <a:spcPts val="0"/>
              </a:spcBef>
              <a:spcAft>
                <a:spcPts val="0"/>
              </a:spcAft>
              <a:buNone/>
              <a:defRPr sz="1200">
                <a:solidFill>
                  <a:srgbClr val="888888"/>
                </a:solidFill>
                <a:latin typeface="Calibri"/>
                <a:ea typeface="Calibri"/>
                <a:cs typeface="Calibri"/>
                <a:sym typeface="Calibri"/>
              </a:defRPr>
            </a:lvl1pPr>
            <a:lvl2pPr marL="0" marR="0" lvl="1" indent="0" algn="r">
              <a:spcBef>
                <a:spcPts val="0"/>
              </a:spcBef>
              <a:spcAft>
                <a:spcPts val="0"/>
              </a:spcAft>
              <a:buNone/>
              <a:defRPr sz="1200">
                <a:solidFill>
                  <a:srgbClr val="888888"/>
                </a:solidFill>
                <a:latin typeface="Calibri"/>
                <a:ea typeface="Calibri"/>
                <a:cs typeface="Calibri"/>
                <a:sym typeface="Calibri"/>
              </a:defRPr>
            </a:lvl2pPr>
            <a:lvl3pPr marL="0" marR="0" lvl="2" indent="0" algn="r">
              <a:spcBef>
                <a:spcPts val="0"/>
              </a:spcBef>
              <a:spcAft>
                <a:spcPts val="0"/>
              </a:spcAft>
              <a:buNone/>
              <a:defRPr sz="1200">
                <a:solidFill>
                  <a:srgbClr val="888888"/>
                </a:solidFill>
                <a:latin typeface="Calibri"/>
                <a:ea typeface="Calibri"/>
                <a:cs typeface="Calibri"/>
                <a:sym typeface="Calibri"/>
              </a:defRPr>
            </a:lvl3pPr>
            <a:lvl4pPr marL="0" marR="0" lvl="3" indent="0" algn="r">
              <a:spcBef>
                <a:spcPts val="0"/>
              </a:spcBef>
              <a:spcAft>
                <a:spcPts val="0"/>
              </a:spcAft>
              <a:buNone/>
              <a:defRPr sz="1200">
                <a:solidFill>
                  <a:srgbClr val="888888"/>
                </a:solidFill>
                <a:latin typeface="Calibri"/>
                <a:ea typeface="Calibri"/>
                <a:cs typeface="Calibri"/>
                <a:sym typeface="Calibri"/>
              </a:defRPr>
            </a:lvl4pPr>
            <a:lvl5pPr marL="0" marR="0" lvl="4" indent="0" algn="r">
              <a:spcBef>
                <a:spcPts val="0"/>
              </a:spcBef>
              <a:spcAft>
                <a:spcPts val="0"/>
              </a:spcAft>
              <a:buNone/>
              <a:defRPr sz="1200">
                <a:solidFill>
                  <a:srgbClr val="888888"/>
                </a:solidFill>
                <a:latin typeface="Calibri"/>
                <a:ea typeface="Calibri"/>
                <a:cs typeface="Calibri"/>
                <a:sym typeface="Calibri"/>
              </a:defRPr>
            </a:lvl5pPr>
            <a:lvl6pPr marL="0" marR="0" lvl="5" indent="0" algn="r">
              <a:spcBef>
                <a:spcPts val="0"/>
              </a:spcBef>
              <a:spcAft>
                <a:spcPts val="0"/>
              </a:spcAft>
              <a:buNone/>
              <a:defRPr sz="1200">
                <a:solidFill>
                  <a:srgbClr val="888888"/>
                </a:solidFill>
                <a:latin typeface="Calibri"/>
                <a:ea typeface="Calibri"/>
                <a:cs typeface="Calibri"/>
                <a:sym typeface="Calibri"/>
              </a:defRPr>
            </a:lvl6pPr>
            <a:lvl7pPr marL="0" marR="0" lvl="6" indent="0" algn="r">
              <a:spcBef>
                <a:spcPts val="0"/>
              </a:spcBef>
              <a:spcAft>
                <a:spcPts val="0"/>
              </a:spcAft>
              <a:buNone/>
              <a:defRPr sz="1200">
                <a:solidFill>
                  <a:srgbClr val="888888"/>
                </a:solidFill>
                <a:latin typeface="Calibri"/>
                <a:ea typeface="Calibri"/>
                <a:cs typeface="Calibri"/>
                <a:sym typeface="Calibri"/>
              </a:defRPr>
            </a:lvl7pPr>
            <a:lvl8pPr marL="0" marR="0" lvl="7" indent="0" algn="r">
              <a:spcBef>
                <a:spcPts val="0"/>
              </a:spcBef>
              <a:spcAft>
                <a:spcPts val="0"/>
              </a:spcAft>
              <a:buNone/>
              <a:defRPr sz="1200">
                <a:solidFill>
                  <a:srgbClr val="888888"/>
                </a:solidFill>
                <a:latin typeface="Calibri"/>
                <a:ea typeface="Calibri"/>
                <a:cs typeface="Calibri"/>
                <a:sym typeface="Calibri"/>
              </a:defRPr>
            </a:lvl8pPr>
            <a:lvl9pPr marL="0" marR="0" lvl="8" indent="0" algn="r">
              <a:spcBef>
                <a:spcPts val="0"/>
              </a:spcBef>
              <a:spcAft>
                <a:spcPts val="0"/>
              </a:spcAft>
              <a:buNone/>
              <a:defRPr sz="1200">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zh-CN"/>
              <a:pPr marL="0" lvl="0" indent="0" algn="r" rtl="0">
                <a:spcBef>
                  <a:spcPts val="0"/>
                </a:spcBef>
                <a:spcAft>
                  <a:spcPts val="0"/>
                </a:spcAft>
                <a:buNone/>
              </a:pPr>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标题和竖排文字" type="vertTx">
  <p:cSld name="VERTICAL_TEXT">
    <p:spTree>
      <p:nvGrpSpPr>
        <p:cNvPr id="1" name="Shape 72"/>
        <p:cNvGrpSpPr/>
        <p:nvPr/>
      </p:nvGrpSpPr>
      <p:grpSpPr>
        <a:xfrm>
          <a:off x="0" y="0"/>
          <a:ext cx="0" cy="0"/>
          <a:chOff x="0" y="0"/>
          <a:chExt cx="0" cy="0"/>
        </a:xfrm>
      </p:grpSpPr>
      <p:sp>
        <p:nvSpPr>
          <p:cNvPr id="73" name="Google Shape;73;p11"/>
          <p:cNvSpPr txBox="1">
            <a:spLocks noGrp="1"/>
          </p:cNvSpPr>
          <p:nvPr>
            <p:ph type="title"/>
          </p:nvPr>
        </p:nvSpPr>
        <p:spPr>
          <a:xfrm>
            <a:off x="457200" y="205979"/>
            <a:ext cx="8229600" cy="85725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74" name="Google Shape;74;p11"/>
          <p:cNvSpPr txBox="1">
            <a:spLocks noGrp="1"/>
          </p:cNvSpPr>
          <p:nvPr>
            <p:ph type="body" idx="1"/>
          </p:nvPr>
        </p:nvSpPr>
        <p:spPr>
          <a:xfrm rot="5400000">
            <a:off x="2874766" y="-1217414"/>
            <a:ext cx="3394472" cy="8229600"/>
          </a:xfrm>
          <a:prstGeom prst="rect">
            <a:avLst/>
          </a:prstGeom>
          <a:noFill/>
          <a:ln>
            <a:noFill/>
          </a:ln>
        </p:spPr>
        <p:txBody>
          <a:bodyPr spcFirstLastPara="1" wrap="square" lIns="91425" tIns="45700" rIns="91425" bIns="45700" anchor="t" anchorCtr="0">
            <a:no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75" name="Google Shape;75;p11"/>
          <p:cNvSpPr txBox="1">
            <a:spLocks noGrp="1"/>
          </p:cNvSpPr>
          <p:nvPr>
            <p:ph type="dt" idx="10"/>
          </p:nvPr>
        </p:nvSpPr>
        <p:spPr>
          <a:xfrm>
            <a:off x="457200" y="4767264"/>
            <a:ext cx="21336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11"/>
          <p:cNvSpPr txBox="1">
            <a:spLocks noGrp="1"/>
          </p:cNvSpPr>
          <p:nvPr>
            <p:ph type="ftr" idx="11"/>
          </p:nvPr>
        </p:nvSpPr>
        <p:spPr>
          <a:xfrm>
            <a:off x="3124200" y="4767264"/>
            <a:ext cx="28956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11"/>
          <p:cNvSpPr txBox="1">
            <a:spLocks noGrp="1"/>
          </p:cNvSpPr>
          <p:nvPr>
            <p:ph type="sldNum" idx="12"/>
          </p:nvPr>
        </p:nvSpPr>
        <p:spPr>
          <a:xfrm>
            <a:off x="6553200" y="4767264"/>
            <a:ext cx="2133600" cy="273844"/>
          </a:xfrm>
          <a:prstGeom prst="rect">
            <a:avLst/>
          </a:prstGeom>
          <a:noFill/>
          <a:ln>
            <a:noFill/>
          </a:ln>
        </p:spPr>
        <p:txBody>
          <a:bodyPr spcFirstLastPara="1" wrap="square" lIns="91425" tIns="45700" rIns="91425" bIns="45700" anchor="ctr" anchorCtr="0">
            <a:noAutofit/>
          </a:bodyPr>
          <a:lstStyle>
            <a:lvl1pPr marL="0" marR="0" lvl="0" indent="0" algn="r">
              <a:spcBef>
                <a:spcPts val="0"/>
              </a:spcBef>
              <a:spcAft>
                <a:spcPts val="0"/>
              </a:spcAft>
              <a:buNone/>
              <a:defRPr sz="1200">
                <a:solidFill>
                  <a:srgbClr val="888888"/>
                </a:solidFill>
                <a:latin typeface="Calibri"/>
                <a:ea typeface="Calibri"/>
                <a:cs typeface="Calibri"/>
                <a:sym typeface="Calibri"/>
              </a:defRPr>
            </a:lvl1pPr>
            <a:lvl2pPr marL="0" marR="0" lvl="1" indent="0" algn="r">
              <a:spcBef>
                <a:spcPts val="0"/>
              </a:spcBef>
              <a:spcAft>
                <a:spcPts val="0"/>
              </a:spcAft>
              <a:buNone/>
              <a:defRPr sz="1200">
                <a:solidFill>
                  <a:srgbClr val="888888"/>
                </a:solidFill>
                <a:latin typeface="Calibri"/>
                <a:ea typeface="Calibri"/>
                <a:cs typeface="Calibri"/>
                <a:sym typeface="Calibri"/>
              </a:defRPr>
            </a:lvl2pPr>
            <a:lvl3pPr marL="0" marR="0" lvl="2" indent="0" algn="r">
              <a:spcBef>
                <a:spcPts val="0"/>
              </a:spcBef>
              <a:spcAft>
                <a:spcPts val="0"/>
              </a:spcAft>
              <a:buNone/>
              <a:defRPr sz="1200">
                <a:solidFill>
                  <a:srgbClr val="888888"/>
                </a:solidFill>
                <a:latin typeface="Calibri"/>
                <a:ea typeface="Calibri"/>
                <a:cs typeface="Calibri"/>
                <a:sym typeface="Calibri"/>
              </a:defRPr>
            </a:lvl3pPr>
            <a:lvl4pPr marL="0" marR="0" lvl="3" indent="0" algn="r">
              <a:spcBef>
                <a:spcPts val="0"/>
              </a:spcBef>
              <a:spcAft>
                <a:spcPts val="0"/>
              </a:spcAft>
              <a:buNone/>
              <a:defRPr sz="1200">
                <a:solidFill>
                  <a:srgbClr val="888888"/>
                </a:solidFill>
                <a:latin typeface="Calibri"/>
                <a:ea typeface="Calibri"/>
                <a:cs typeface="Calibri"/>
                <a:sym typeface="Calibri"/>
              </a:defRPr>
            </a:lvl4pPr>
            <a:lvl5pPr marL="0" marR="0" lvl="4" indent="0" algn="r">
              <a:spcBef>
                <a:spcPts val="0"/>
              </a:spcBef>
              <a:spcAft>
                <a:spcPts val="0"/>
              </a:spcAft>
              <a:buNone/>
              <a:defRPr sz="1200">
                <a:solidFill>
                  <a:srgbClr val="888888"/>
                </a:solidFill>
                <a:latin typeface="Calibri"/>
                <a:ea typeface="Calibri"/>
                <a:cs typeface="Calibri"/>
                <a:sym typeface="Calibri"/>
              </a:defRPr>
            </a:lvl5pPr>
            <a:lvl6pPr marL="0" marR="0" lvl="5" indent="0" algn="r">
              <a:spcBef>
                <a:spcPts val="0"/>
              </a:spcBef>
              <a:spcAft>
                <a:spcPts val="0"/>
              </a:spcAft>
              <a:buNone/>
              <a:defRPr sz="1200">
                <a:solidFill>
                  <a:srgbClr val="888888"/>
                </a:solidFill>
                <a:latin typeface="Calibri"/>
                <a:ea typeface="Calibri"/>
                <a:cs typeface="Calibri"/>
                <a:sym typeface="Calibri"/>
              </a:defRPr>
            </a:lvl6pPr>
            <a:lvl7pPr marL="0" marR="0" lvl="6" indent="0" algn="r">
              <a:spcBef>
                <a:spcPts val="0"/>
              </a:spcBef>
              <a:spcAft>
                <a:spcPts val="0"/>
              </a:spcAft>
              <a:buNone/>
              <a:defRPr sz="1200">
                <a:solidFill>
                  <a:srgbClr val="888888"/>
                </a:solidFill>
                <a:latin typeface="Calibri"/>
                <a:ea typeface="Calibri"/>
                <a:cs typeface="Calibri"/>
                <a:sym typeface="Calibri"/>
              </a:defRPr>
            </a:lvl7pPr>
            <a:lvl8pPr marL="0" marR="0" lvl="7" indent="0" algn="r">
              <a:spcBef>
                <a:spcPts val="0"/>
              </a:spcBef>
              <a:spcAft>
                <a:spcPts val="0"/>
              </a:spcAft>
              <a:buNone/>
              <a:defRPr sz="1200">
                <a:solidFill>
                  <a:srgbClr val="888888"/>
                </a:solidFill>
                <a:latin typeface="Calibri"/>
                <a:ea typeface="Calibri"/>
                <a:cs typeface="Calibri"/>
                <a:sym typeface="Calibri"/>
              </a:defRPr>
            </a:lvl8pPr>
            <a:lvl9pPr marL="0" marR="0" lvl="8" indent="0" algn="r">
              <a:spcBef>
                <a:spcPts val="0"/>
              </a:spcBef>
              <a:spcAft>
                <a:spcPts val="0"/>
              </a:spcAft>
              <a:buNone/>
              <a:defRPr sz="1200">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zh-CN"/>
              <a:pPr marL="0" lvl="0" indent="0" algn="r" rtl="0">
                <a:spcBef>
                  <a:spcPts val="0"/>
                </a:spcBef>
                <a:spcAft>
                  <a:spcPts val="0"/>
                </a:spcAft>
                <a:buNone/>
              </a:pPr>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垂直排列标题与文本" type="vertTitleAndTx">
  <p:cSld name="VERTICAL_TITLE_AND_VERTICAL_TEXT">
    <p:spTree>
      <p:nvGrpSpPr>
        <p:cNvPr id="1" name="Shape 78"/>
        <p:cNvGrpSpPr/>
        <p:nvPr/>
      </p:nvGrpSpPr>
      <p:grpSpPr>
        <a:xfrm>
          <a:off x="0" y="0"/>
          <a:ext cx="0" cy="0"/>
          <a:chOff x="0" y="0"/>
          <a:chExt cx="0" cy="0"/>
        </a:xfrm>
      </p:grpSpPr>
      <p:sp>
        <p:nvSpPr>
          <p:cNvPr id="79" name="Google Shape;79;p12"/>
          <p:cNvSpPr txBox="1">
            <a:spLocks noGrp="1"/>
          </p:cNvSpPr>
          <p:nvPr>
            <p:ph type="title"/>
          </p:nvPr>
        </p:nvSpPr>
        <p:spPr>
          <a:xfrm rot="5400000">
            <a:off x="5463780" y="1371601"/>
            <a:ext cx="4388644" cy="20574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80" name="Google Shape;80;p12"/>
          <p:cNvSpPr txBox="1">
            <a:spLocks noGrp="1"/>
          </p:cNvSpPr>
          <p:nvPr>
            <p:ph type="body" idx="1"/>
          </p:nvPr>
        </p:nvSpPr>
        <p:spPr>
          <a:xfrm rot="5400000">
            <a:off x="1272780" y="-609600"/>
            <a:ext cx="4388644" cy="6019800"/>
          </a:xfrm>
          <a:prstGeom prst="rect">
            <a:avLst/>
          </a:prstGeom>
          <a:noFill/>
          <a:ln>
            <a:noFill/>
          </a:ln>
        </p:spPr>
        <p:txBody>
          <a:bodyPr spcFirstLastPara="1" wrap="square" lIns="91425" tIns="45700" rIns="91425" bIns="45700" anchor="t" anchorCtr="0">
            <a:no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81" name="Google Shape;81;p12"/>
          <p:cNvSpPr txBox="1">
            <a:spLocks noGrp="1"/>
          </p:cNvSpPr>
          <p:nvPr>
            <p:ph type="dt" idx="10"/>
          </p:nvPr>
        </p:nvSpPr>
        <p:spPr>
          <a:xfrm>
            <a:off x="457200" y="4767264"/>
            <a:ext cx="21336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12"/>
          <p:cNvSpPr txBox="1">
            <a:spLocks noGrp="1"/>
          </p:cNvSpPr>
          <p:nvPr>
            <p:ph type="ftr" idx="11"/>
          </p:nvPr>
        </p:nvSpPr>
        <p:spPr>
          <a:xfrm>
            <a:off x="3124200" y="4767264"/>
            <a:ext cx="28956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12"/>
          <p:cNvSpPr txBox="1">
            <a:spLocks noGrp="1"/>
          </p:cNvSpPr>
          <p:nvPr>
            <p:ph type="sldNum" idx="12"/>
          </p:nvPr>
        </p:nvSpPr>
        <p:spPr>
          <a:xfrm>
            <a:off x="6553200" y="4767264"/>
            <a:ext cx="2133600" cy="273844"/>
          </a:xfrm>
          <a:prstGeom prst="rect">
            <a:avLst/>
          </a:prstGeom>
          <a:noFill/>
          <a:ln>
            <a:noFill/>
          </a:ln>
        </p:spPr>
        <p:txBody>
          <a:bodyPr spcFirstLastPara="1" wrap="square" lIns="91425" tIns="45700" rIns="91425" bIns="45700" anchor="ctr" anchorCtr="0">
            <a:noAutofit/>
          </a:bodyPr>
          <a:lstStyle>
            <a:lvl1pPr marL="0" marR="0" lvl="0" indent="0" algn="r">
              <a:spcBef>
                <a:spcPts val="0"/>
              </a:spcBef>
              <a:spcAft>
                <a:spcPts val="0"/>
              </a:spcAft>
              <a:buNone/>
              <a:defRPr sz="1200">
                <a:solidFill>
                  <a:srgbClr val="888888"/>
                </a:solidFill>
                <a:latin typeface="Calibri"/>
                <a:ea typeface="Calibri"/>
                <a:cs typeface="Calibri"/>
                <a:sym typeface="Calibri"/>
              </a:defRPr>
            </a:lvl1pPr>
            <a:lvl2pPr marL="0" marR="0" lvl="1" indent="0" algn="r">
              <a:spcBef>
                <a:spcPts val="0"/>
              </a:spcBef>
              <a:spcAft>
                <a:spcPts val="0"/>
              </a:spcAft>
              <a:buNone/>
              <a:defRPr sz="1200">
                <a:solidFill>
                  <a:srgbClr val="888888"/>
                </a:solidFill>
                <a:latin typeface="Calibri"/>
                <a:ea typeface="Calibri"/>
                <a:cs typeface="Calibri"/>
                <a:sym typeface="Calibri"/>
              </a:defRPr>
            </a:lvl2pPr>
            <a:lvl3pPr marL="0" marR="0" lvl="2" indent="0" algn="r">
              <a:spcBef>
                <a:spcPts val="0"/>
              </a:spcBef>
              <a:spcAft>
                <a:spcPts val="0"/>
              </a:spcAft>
              <a:buNone/>
              <a:defRPr sz="1200">
                <a:solidFill>
                  <a:srgbClr val="888888"/>
                </a:solidFill>
                <a:latin typeface="Calibri"/>
                <a:ea typeface="Calibri"/>
                <a:cs typeface="Calibri"/>
                <a:sym typeface="Calibri"/>
              </a:defRPr>
            </a:lvl3pPr>
            <a:lvl4pPr marL="0" marR="0" lvl="3" indent="0" algn="r">
              <a:spcBef>
                <a:spcPts val="0"/>
              </a:spcBef>
              <a:spcAft>
                <a:spcPts val="0"/>
              </a:spcAft>
              <a:buNone/>
              <a:defRPr sz="1200">
                <a:solidFill>
                  <a:srgbClr val="888888"/>
                </a:solidFill>
                <a:latin typeface="Calibri"/>
                <a:ea typeface="Calibri"/>
                <a:cs typeface="Calibri"/>
                <a:sym typeface="Calibri"/>
              </a:defRPr>
            </a:lvl4pPr>
            <a:lvl5pPr marL="0" marR="0" lvl="4" indent="0" algn="r">
              <a:spcBef>
                <a:spcPts val="0"/>
              </a:spcBef>
              <a:spcAft>
                <a:spcPts val="0"/>
              </a:spcAft>
              <a:buNone/>
              <a:defRPr sz="1200">
                <a:solidFill>
                  <a:srgbClr val="888888"/>
                </a:solidFill>
                <a:latin typeface="Calibri"/>
                <a:ea typeface="Calibri"/>
                <a:cs typeface="Calibri"/>
                <a:sym typeface="Calibri"/>
              </a:defRPr>
            </a:lvl5pPr>
            <a:lvl6pPr marL="0" marR="0" lvl="5" indent="0" algn="r">
              <a:spcBef>
                <a:spcPts val="0"/>
              </a:spcBef>
              <a:spcAft>
                <a:spcPts val="0"/>
              </a:spcAft>
              <a:buNone/>
              <a:defRPr sz="1200">
                <a:solidFill>
                  <a:srgbClr val="888888"/>
                </a:solidFill>
                <a:latin typeface="Calibri"/>
                <a:ea typeface="Calibri"/>
                <a:cs typeface="Calibri"/>
                <a:sym typeface="Calibri"/>
              </a:defRPr>
            </a:lvl6pPr>
            <a:lvl7pPr marL="0" marR="0" lvl="6" indent="0" algn="r">
              <a:spcBef>
                <a:spcPts val="0"/>
              </a:spcBef>
              <a:spcAft>
                <a:spcPts val="0"/>
              </a:spcAft>
              <a:buNone/>
              <a:defRPr sz="1200">
                <a:solidFill>
                  <a:srgbClr val="888888"/>
                </a:solidFill>
                <a:latin typeface="Calibri"/>
                <a:ea typeface="Calibri"/>
                <a:cs typeface="Calibri"/>
                <a:sym typeface="Calibri"/>
              </a:defRPr>
            </a:lvl7pPr>
            <a:lvl8pPr marL="0" marR="0" lvl="7" indent="0" algn="r">
              <a:spcBef>
                <a:spcPts val="0"/>
              </a:spcBef>
              <a:spcAft>
                <a:spcPts val="0"/>
              </a:spcAft>
              <a:buNone/>
              <a:defRPr sz="1200">
                <a:solidFill>
                  <a:srgbClr val="888888"/>
                </a:solidFill>
                <a:latin typeface="Calibri"/>
                <a:ea typeface="Calibri"/>
                <a:cs typeface="Calibri"/>
                <a:sym typeface="Calibri"/>
              </a:defRPr>
            </a:lvl8pPr>
            <a:lvl9pPr marL="0" marR="0" lvl="8" indent="0" algn="r">
              <a:spcBef>
                <a:spcPts val="0"/>
              </a:spcBef>
              <a:spcAft>
                <a:spcPts val="0"/>
              </a:spcAft>
              <a:buNone/>
              <a:defRPr sz="1200">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zh-CN"/>
              <a:pPr marL="0" lvl="0" indent="0" algn="r" rtl="0">
                <a:spcBef>
                  <a:spcPts val="0"/>
                </a:spcBef>
                <a:spcAft>
                  <a:spcPts val="0"/>
                </a:spcAft>
                <a:buNone/>
              </a:pPr>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jpe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a:blip r:embed="rId12">
            <a:alphaModFix/>
          </a:blip>
          <a:stretch>
            <a:fillRect/>
          </a:stretch>
        </a:blipFill>
        <a:effectLst/>
      </p:bgPr>
    </p:bg>
    <p:spTree>
      <p:nvGrpSpPr>
        <p:cNvPr id="1" name="Shape 9"/>
        <p:cNvGrpSpPr/>
        <p:nvPr/>
      </p:nvGrpSpPr>
      <p:grpSpPr>
        <a:xfrm>
          <a:off x="0" y="0"/>
          <a:ext cx="0" cy="0"/>
          <a:chOff x="0" y="0"/>
          <a:chExt cx="0" cy="0"/>
        </a:xfrm>
      </p:grpSpPr>
      <p:sp>
        <p:nvSpPr>
          <p:cNvPr id="10" name="Google Shape;10;p1"/>
          <p:cNvSpPr txBox="1">
            <a:spLocks noGrp="1"/>
          </p:cNvSpPr>
          <p:nvPr>
            <p:ph type="title"/>
          </p:nvPr>
        </p:nvSpPr>
        <p:spPr>
          <a:xfrm>
            <a:off x="457200" y="205979"/>
            <a:ext cx="8229600" cy="857250"/>
          </a:xfrm>
          <a:prstGeom prst="rect">
            <a:avLst/>
          </a:prstGeom>
          <a:noFill/>
          <a:ln>
            <a:noFill/>
          </a:ln>
        </p:spPr>
        <p:txBody>
          <a:bodyPr spcFirstLastPara="1" wrap="square" lIns="91425" tIns="45700" rIns="91425" bIns="45700" anchor="ctr" anchorCtr="0">
            <a:normAutofit/>
          </a:bodyPr>
          <a:lstStyle>
            <a:lvl1pPr marR="0" lvl="0" algn="ctr" rtl="0">
              <a:spcBef>
                <a:spcPts val="0"/>
              </a:spcBef>
              <a:spcAft>
                <a:spcPts val="0"/>
              </a:spcAft>
              <a:buSzPts val="1400"/>
              <a:buNone/>
              <a:defRPr sz="4400" b="1" i="0" u="none" strike="noStrike" cap="none">
                <a:solidFill>
                  <a:srgbClr val="515151"/>
                </a:solidFill>
                <a:latin typeface="Calibri"/>
                <a:ea typeface="Calibri"/>
                <a:cs typeface="Calibri"/>
                <a:sym typeface="Calibri"/>
              </a:defRPr>
            </a:lvl1pPr>
            <a:lvl2pPr marR="0" lvl="1" algn="ctr" rtl="0">
              <a:spcBef>
                <a:spcPts val="0"/>
              </a:spcBef>
              <a:spcAft>
                <a:spcPts val="0"/>
              </a:spcAft>
              <a:buSzPts val="1400"/>
              <a:buNone/>
              <a:defRPr sz="4400" b="1" i="0" u="none" strike="noStrike" cap="none">
                <a:solidFill>
                  <a:schemeClr val="dk1"/>
                </a:solidFill>
                <a:latin typeface="Calibri"/>
                <a:ea typeface="Calibri"/>
                <a:cs typeface="Calibri"/>
                <a:sym typeface="Calibri"/>
              </a:defRPr>
            </a:lvl2pPr>
            <a:lvl3pPr marR="0" lvl="2" algn="ctr" rtl="0">
              <a:spcBef>
                <a:spcPts val="0"/>
              </a:spcBef>
              <a:spcAft>
                <a:spcPts val="0"/>
              </a:spcAft>
              <a:buSzPts val="1400"/>
              <a:buNone/>
              <a:defRPr sz="4400" b="1" i="0" u="none" strike="noStrike" cap="none">
                <a:solidFill>
                  <a:schemeClr val="dk1"/>
                </a:solidFill>
                <a:latin typeface="Calibri"/>
                <a:ea typeface="Calibri"/>
                <a:cs typeface="Calibri"/>
                <a:sym typeface="Calibri"/>
              </a:defRPr>
            </a:lvl3pPr>
            <a:lvl4pPr marR="0" lvl="3" algn="ctr" rtl="0">
              <a:spcBef>
                <a:spcPts val="0"/>
              </a:spcBef>
              <a:spcAft>
                <a:spcPts val="0"/>
              </a:spcAft>
              <a:buSzPts val="1400"/>
              <a:buNone/>
              <a:defRPr sz="4400" b="1" i="0" u="none" strike="noStrike" cap="none">
                <a:solidFill>
                  <a:schemeClr val="dk1"/>
                </a:solidFill>
                <a:latin typeface="Calibri"/>
                <a:ea typeface="Calibri"/>
                <a:cs typeface="Calibri"/>
                <a:sym typeface="Calibri"/>
              </a:defRPr>
            </a:lvl4pPr>
            <a:lvl5pPr marR="0" lvl="4" algn="ctr" rtl="0">
              <a:spcBef>
                <a:spcPts val="0"/>
              </a:spcBef>
              <a:spcAft>
                <a:spcPts val="0"/>
              </a:spcAft>
              <a:buSzPts val="1400"/>
              <a:buNone/>
              <a:defRPr sz="4400" b="1" i="0" u="none" strike="noStrike" cap="none">
                <a:solidFill>
                  <a:schemeClr val="dk1"/>
                </a:solidFill>
                <a:latin typeface="Calibri"/>
                <a:ea typeface="Calibri"/>
                <a:cs typeface="Calibri"/>
                <a:sym typeface="Calibri"/>
              </a:defRPr>
            </a:lvl5pPr>
            <a:lvl6pPr marR="0" lvl="5" algn="ctr" rtl="0">
              <a:spcBef>
                <a:spcPts val="0"/>
              </a:spcBef>
              <a:spcAft>
                <a:spcPts val="0"/>
              </a:spcAft>
              <a:buSzPts val="1400"/>
              <a:buNone/>
              <a:defRPr sz="4400" b="1" i="0" u="none" strike="noStrike" cap="none">
                <a:solidFill>
                  <a:schemeClr val="dk1"/>
                </a:solidFill>
                <a:latin typeface="Calibri"/>
                <a:ea typeface="Calibri"/>
                <a:cs typeface="Calibri"/>
                <a:sym typeface="Calibri"/>
              </a:defRPr>
            </a:lvl6pPr>
            <a:lvl7pPr marR="0" lvl="6" algn="ctr" rtl="0">
              <a:spcBef>
                <a:spcPts val="0"/>
              </a:spcBef>
              <a:spcAft>
                <a:spcPts val="0"/>
              </a:spcAft>
              <a:buSzPts val="1400"/>
              <a:buNone/>
              <a:defRPr sz="4400" b="1" i="0" u="none" strike="noStrike" cap="none">
                <a:solidFill>
                  <a:schemeClr val="dk1"/>
                </a:solidFill>
                <a:latin typeface="Calibri"/>
                <a:ea typeface="Calibri"/>
                <a:cs typeface="Calibri"/>
                <a:sym typeface="Calibri"/>
              </a:defRPr>
            </a:lvl7pPr>
            <a:lvl8pPr marR="0" lvl="7" algn="ctr" rtl="0">
              <a:spcBef>
                <a:spcPts val="0"/>
              </a:spcBef>
              <a:spcAft>
                <a:spcPts val="0"/>
              </a:spcAft>
              <a:buSzPts val="1400"/>
              <a:buNone/>
              <a:defRPr sz="4400" b="1" i="0" u="none" strike="noStrike" cap="none">
                <a:solidFill>
                  <a:schemeClr val="dk1"/>
                </a:solidFill>
                <a:latin typeface="Calibri"/>
                <a:ea typeface="Calibri"/>
                <a:cs typeface="Calibri"/>
                <a:sym typeface="Calibri"/>
              </a:defRPr>
            </a:lvl8pPr>
            <a:lvl9pPr marR="0" lvl="8" algn="ctr" rtl="0">
              <a:spcBef>
                <a:spcPts val="0"/>
              </a:spcBef>
              <a:spcAft>
                <a:spcPts val="0"/>
              </a:spcAft>
              <a:buSzPts val="1400"/>
              <a:buNone/>
              <a:defRPr sz="4400" b="1" i="0" u="none" strike="noStrike" cap="none">
                <a:solidFill>
                  <a:schemeClr val="dk1"/>
                </a:solidFill>
                <a:latin typeface="Calibri"/>
                <a:ea typeface="Calibri"/>
                <a:cs typeface="Calibri"/>
                <a:sym typeface="Calibri"/>
              </a:defRPr>
            </a:lvl9pPr>
          </a:lstStyle>
          <a:p>
            <a:endParaRPr/>
          </a:p>
        </p:txBody>
      </p:sp>
      <p:sp>
        <p:nvSpPr>
          <p:cNvPr id="11" name="Google Shape;11;p1"/>
          <p:cNvSpPr txBox="1">
            <a:spLocks noGrp="1"/>
          </p:cNvSpPr>
          <p:nvPr>
            <p:ph type="body" idx="1"/>
          </p:nvPr>
        </p:nvSpPr>
        <p:spPr>
          <a:xfrm>
            <a:off x="457200" y="1200151"/>
            <a:ext cx="8229600" cy="3394472"/>
          </a:xfrm>
          <a:prstGeom prst="rect">
            <a:avLst/>
          </a:prstGeom>
          <a:noFill/>
          <a:ln>
            <a:noFill/>
          </a:ln>
        </p:spPr>
        <p:txBody>
          <a:bodyPr spcFirstLastPara="1" wrap="square" lIns="91425" tIns="45700" rIns="91425" bIns="45700" anchor="t" anchorCtr="0">
            <a:noAutofit/>
          </a:bodyPr>
          <a:lstStyle>
            <a:lvl1pPr marL="457200" marR="0" lvl="0" indent="-431800" algn="l" rtl="0">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2" name="Google Shape;12;p1"/>
          <p:cNvSpPr txBox="1">
            <a:spLocks noGrp="1"/>
          </p:cNvSpPr>
          <p:nvPr>
            <p:ph type="dt" idx="10"/>
          </p:nvPr>
        </p:nvSpPr>
        <p:spPr>
          <a:xfrm>
            <a:off x="457200" y="4767264"/>
            <a:ext cx="2133600" cy="273844"/>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3" name="Google Shape;13;p1"/>
          <p:cNvSpPr txBox="1">
            <a:spLocks noGrp="1"/>
          </p:cNvSpPr>
          <p:nvPr>
            <p:ph type="ftr" idx="11"/>
          </p:nvPr>
        </p:nvSpPr>
        <p:spPr>
          <a:xfrm>
            <a:off x="3124200" y="4767264"/>
            <a:ext cx="2895600" cy="273844"/>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4" name="Google Shape;14;p1"/>
          <p:cNvSpPr txBox="1">
            <a:spLocks noGrp="1"/>
          </p:cNvSpPr>
          <p:nvPr>
            <p:ph type="sldNum" idx="12"/>
          </p:nvPr>
        </p:nvSpPr>
        <p:spPr>
          <a:xfrm>
            <a:off x="6553200" y="4767264"/>
            <a:ext cx="2133600" cy="273844"/>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spcAft>
                <a:spcPts val="0"/>
              </a:spcAft>
              <a:buNone/>
              <a:defRPr sz="1200" b="0" i="0" u="none" strike="noStrike" cap="none">
                <a:solidFill>
                  <a:srgbClr val="888888"/>
                </a:solidFill>
                <a:latin typeface="Calibri"/>
                <a:ea typeface="Calibri"/>
                <a:cs typeface="Calibri"/>
                <a:sym typeface="Calibri"/>
              </a:defRPr>
            </a:lvl1pPr>
            <a:lvl2pPr marL="0" marR="0" lvl="1" indent="0" algn="r" rtl="0">
              <a:spcBef>
                <a:spcPts val="0"/>
              </a:spcBef>
              <a:spcAft>
                <a:spcPts val="0"/>
              </a:spcAft>
              <a:buNone/>
              <a:defRPr sz="1200" b="0" i="0" u="none" strike="noStrike" cap="none">
                <a:solidFill>
                  <a:srgbClr val="888888"/>
                </a:solidFill>
                <a:latin typeface="Calibri"/>
                <a:ea typeface="Calibri"/>
                <a:cs typeface="Calibri"/>
                <a:sym typeface="Calibri"/>
              </a:defRPr>
            </a:lvl2pPr>
            <a:lvl3pPr marL="0" marR="0" lvl="2" indent="0" algn="r" rtl="0">
              <a:spcBef>
                <a:spcPts val="0"/>
              </a:spcBef>
              <a:spcAft>
                <a:spcPts val="0"/>
              </a:spcAft>
              <a:buNone/>
              <a:defRPr sz="1200" b="0" i="0" u="none" strike="noStrike" cap="none">
                <a:solidFill>
                  <a:srgbClr val="888888"/>
                </a:solidFill>
                <a:latin typeface="Calibri"/>
                <a:ea typeface="Calibri"/>
                <a:cs typeface="Calibri"/>
                <a:sym typeface="Calibri"/>
              </a:defRPr>
            </a:lvl3pPr>
            <a:lvl4pPr marL="0" marR="0" lvl="3" indent="0" algn="r" rtl="0">
              <a:spcBef>
                <a:spcPts val="0"/>
              </a:spcBef>
              <a:spcAft>
                <a:spcPts val="0"/>
              </a:spcAft>
              <a:buNone/>
              <a:defRPr sz="1200" b="0" i="0" u="none" strike="noStrike" cap="none">
                <a:solidFill>
                  <a:srgbClr val="888888"/>
                </a:solidFill>
                <a:latin typeface="Calibri"/>
                <a:ea typeface="Calibri"/>
                <a:cs typeface="Calibri"/>
                <a:sym typeface="Calibri"/>
              </a:defRPr>
            </a:lvl4pPr>
            <a:lvl5pPr marL="0" marR="0" lvl="4" indent="0" algn="r" rtl="0">
              <a:spcBef>
                <a:spcPts val="0"/>
              </a:spcBef>
              <a:spcAft>
                <a:spcPts val="0"/>
              </a:spcAft>
              <a:buNone/>
              <a:defRPr sz="1200" b="0" i="0" u="none" strike="noStrike" cap="none">
                <a:solidFill>
                  <a:srgbClr val="888888"/>
                </a:solidFill>
                <a:latin typeface="Calibri"/>
                <a:ea typeface="Calibri"/>
                <a:cs typeface="Calibri"/>
                <a:sym typeface="Calibri"/>
              </a:defRPr>
            </a:lvl5pPr>
            <a:lvl6pPr marL="0" marR="0" lvl="5" indent="0" algn="r" rtl="0">
              <a:spcBef>
                <a:spcPts val="0"/>
              </a:spcBef>
              <a:spcAft>
                <a:spcPts val="0"/>
              </a:spcAft>
              <a:buNone/>
              <a:defRPr sz="1200" b="0" i="0" u="none" strike="noStrike" cap="none">
                <a:solidFill>
                  <a:srgbClr val="888888"/>
                </a:solidFill>
                <a:latin typeface="Calibri"/>
                <a:ea typeface="Calibri"/>
                <a:cs typeface="Calibri"/>
                <a:sym typeface="Calibri"/>
              </a:defRPr>
            </a:lvl6pPr>
            <a:lvl7pPr marL="0" marR="0" lvl="6" indent="0" algn="r" rtl="0">
              <a:spcBef>
                <a:spcPts val="0"/>
              </a:spcBef>
              <a:spcAft>
                <a:spcPts val="0"/>
              </a:spcAft>
              <a:buNone/>
              <a:defRPr sz="1200" b="0" i="0" u="none" strike="noStrike" cap="none">
                <a:solidFill>
                  <a:srgbClr val="888888"/>
                </a:solidFill>
                <a:latin typeface="Calibri"/>
                <a:ea typeface="Calibri"/>
                <a:cs typeface="Calibri"/>
                <a:sym typeface="Calibri"/>
              </a:defRPr>
            </a:lvl7pPr>
            <a:lvl8pPr marL="0" marR="0" lvl="7" indent="0" algn="r" rtl="0">
              <a:spcBef>
                <a:spcPts val="0"/>
              </a:spcBef>
              <a:spcAft>
                <a:spcPts val="0"/>
              </a:spcAft>
              <a:buNone/>
              <a:defRPr sz="1200" b="0" i="0" u="none" strike="noStrike" cap="none">
                <a:solidFill>
                  <a:srgbClr val="888888"/>
                </a:solidFill>
                <a:latin typeface="Calibri"/>
                <a:ea typeface="Calibri"/>
                <a:cs typeface="Calibri"/>
                <a:sym typeface="Calibri"/>
              </a:defRPr>
            </a:lvl8pPr>
            <a:lvl9pPr marL="0" marR="0" lvl="8" indent="0" algn="r" rtl="0">
              <a:spcBef>
                <a:spcPts val="0"/>
              </a:spcBef>
              <a:spcAft>
                <a:spcPts val="0"/>
              </a:spcAft>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zh-CN"/>
              <a:pPr marL="0" lvl="0" indent="0" algn="r" rtl="0">
                <a:spcBef>
                  <a:spcPts val="0"/>
                </a:spcBef>
                <a:spcAft>
                  <a:spcPts val="0"/>
                </a:spcAft>
                <a:buNone/>
              </a:pPr>
              <a:t>‹#›</a:t>
            </a:fld>
            <a:endParaRPr/>
          </a:p>
        </p:txBody>
      </p:sp>
    </p:spTree>
  </p:cSld>
  <p:clrMap bg1="lt1" tx1="dk1" bg2="dk2" tx2="lt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60" r:id="rId10"/>
  </p:sldLayoutIdLst>
  <p:hf sldNum="0" hdr="0" ftr="0" dt="0"/>
  <p:txStyles>
    <p:title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0.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9.png"/><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1.png"/><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2.png"/><Relationship Id="rId1" Type="http://schemas.openxmlformats.org/officeDocument/2006/relationships/slideLayout" Target="../slideLayouts/slideLayout10.xml"/></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3.png"/><Relationship Id="rId1" Type="http://schemas.openxmlformats.org/officeDocument/2006/relationships/slideLayout" Target="../slideLayouts/slideLayout10.xml"/></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4.jpeg"/><Relationship Id="rId1" Type="http://schemas.openxmlformats.org/officeDocument/2006/relationships/slideLayout" Target="../slideLayouts/slideLayout10.xml"/></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5.png"/><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0.xml"/></Relationships>
</file>

<file path=ppt/slides/_rels/slide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0.xml"/></Relationships>
</file>

<file path=ppt/slides/_rels/slide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6.png"/><Relationship Id="rId1" Type="http://schemas.openxmlformats.org/officeDocument/2006/relationships/slideLayout" Target="../slideLayouts/slideLayout10.xml"/></Relationships>
</file>

<file path=ppt/slides/_rels/slide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7.png"/><Relationship Id="rId1" Type="http://schemas.openxmlformats.org/officeDocument/2006/relationships/slideLayout" Target="../slideLayouts/slideLayout10.xml"/></Relationships>
</file>

<file path=ppt/slides/_rels/slide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8.png"/><Relationship Id="rId1" Type="http://schemas.openxmlformats.org/officeDocument/2006/relationships/slideLayout" Target="../slideLayouts/slideLayout10.xml"/></Relationships>
</file>

<file path=ppt/slides/_rels/slide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9.png"/><Relationship Id="rId1" Type="http://schemas.openxmlformats.org/officeDocument/2006/relationships/slideLayout" Target="../slideLayouts/slideLayout10.xml"/></Relationships>
</file>

<file path=ppt/slides/_rels/slide2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0.xml"/></Relationships>
</file>

<file path=ppt/slides/_rels/slide2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0.xml"/></Relationships>
</file>

<file path=ppt/slides/_rels/slide2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0.png"/><Relationship Id="rId1" Type="http://schemas.openxmlformats.org/officeDocument/2006/relationships/slideLayout" Target="../slideLayouts/slideLayout10.xml"/></Relationships>
</file>

<file path=ppt/slides/_rels/slide2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0.xml"/></Relationships>
</file>

<file path=ppt/slides/_rels/slide2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1.jpeg"/><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10.xml"/></Relationships>
</file>

<file path=ppt/slides/_rels/slide3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10.xml"/><Relationship Id="rId5" Type="http://schemas.openxmlformats.org/officeDocument/2006/relationships/image" Target="../media/image2.png"/><Relationship Id="rId4" Type="http://schemas.openxmlformats.org/officeDocument/2006/relationships/image" Target="../media/image24.png"/></Relationships>
</file>

<file path=ppt/slides/_rels/slide3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0.xml"/></Relationships>
</file>

<file path=ppt/slides/_rels/slide3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5.png"/><Relationship Id="rId1" Type="http://schemas.openxmlformats.org/officeDocument/2006/relationships/slideLayout" Target="../slideLayouts/slideLayout10.xml"/></Relationships>
</file>

<file path=ppt/slides/_rels/slide3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6.png"/><Relationship Id="rId1" Type="http://schemas.openxmlformats.org/officeDocument/2006/relationships/slideLayout" Target="../slideLayouts/slideLayout10.xml"/></Relationships>
</file>

<file path=ppt/slides/_rels/slide3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7.png"/><Relationship Id="rId1" Type="http://schemas.openxmlformats.org/officeDocument/2006/relationships/slideLayout" Target="../slideLayouts/slideLayout10.xml"/></Relationships>
</file>

<file path=ppt/slides/_rels/slide3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8.png"/><Relationship Id="rId1" Type="http://schemas.openxmlformats.org/officeDocument/2006/relationships/slideLayout" Target="../slideLayouts/slideLayout10.xml"/></Relationships>
</file>

<file path=ppt/slides/_rels/slide3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9.png"/><Relationship Id="rId1" Type="http://schemas.openxmlformats.org/officeDocument/2006/relationships/slideLayout" Target="../slideLayouts/slideLayout10.xml"/></Relationships>
</file>

<file path=ppt/slides/_rels/slide3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0.png"/><Relationship Id="rId1" Type="http://schemas.openxmlformats.org/officeDocument/2006/relationships/slideLayout" Target="../slideLayouts/slideLayout10.xml"/></Relationships>
</file>

<file path=ppt/slides/_rels/slide3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1.png"/><Relationship Id="rId1" Type="http://schemas.openxmlformats.org/officeDocument/2006/relationships/slideLayout" Target="../slideLayouts/slideLayout10.xml"/></Relationships>
</file>

<file path=ppt/slides/_rels/slide3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2.png"/><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Layout" Target="../slideLayouts/slideLayout10.xml"/></Relationships>
</file>

<file path=ppt/slides/_rels/slide4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3.png"/><Relationship Id="rId1" Type="http://schemas.openxmlformats.org/officeDocument/2006/relationships/slideLayout" Target="../slideLayouts/slideLayout10.xml"/></Relationships>
</file>

<file path=ppt/slides/_rels/slide4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4.png"/><Relationship Id="rId1" Type="http://schemas.openxmlformats.org/officeDocument/2006/relationships/slideLayout" Target="../slideLayouts/slideLayout10.xml"/></Relationships>
</file>

<file path=ppt/slides/_rels/slide4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5.png"/><Relationship Id="rId1" Type="http://schemas.openxmlformats.org/officeDocument/2006/relationships/slideLayout" Target="../slideLayouts/slideLayout10.xml"/></Relationships>
</file>

<file path=ppt/slides/_rels/slide4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6.png"/><Relationship Id="rId1" Type="http://schemas.openxmlformats.org/officeDocument/2006/relationships/slideLayout" Target="../slideLayouts/slideLayout10.xml"/></Relationships>
</file>

<file path=ppt/slides/_rels/slide4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10.xml"/><Relationship Id="rId6" Type="http://schemas.openxmlformats.org/officeDocument/2006/relationships/image" Target="../media/image4.png"/><Relationship Id="rId5" Type="http://schemas.openxmlformats.org/officeDocument/2006/relationships/image" Target="../media/image2.png"/><Relationship Id="rId4" Type="http://schemas.openxmlformats.org/officeDocument/2006/relationships/image" Target="../media/image7.jpeg"/></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png"/><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4 Metin kutusu"/>
          <p:cNvSpPr txBox="1"/>
          <p:nvPr/>
        </p:nvSpPr>
        <p:spPr>
          <a:xfrm>
            <a:off x="714013" y="1928808"/>
            <a:ext cx="7465919" cy="1862048"/>
          </a:xfrm>
          <a:prstGeom prst="rect">
            <a:avLst/>
          </a:prstGeom>
          <a:noFill/>
        </p:spPr>
        <p:txBody>
          <a:bodyPr wrap="square" lIns="45720" tIns="22860" rIns="45720" bIns="22860" rtlCol="0">
            <a:spAutoFit/>
          </a:bodyPr>
          <a:lstStyle/>
          <a:p>
            <a:pPr algn="ctr"/>
            <a:r>
              <a:rPr lang="tr-TR" sz="2700" b="1" dirty="0" smtClean="0">
                <a:solidFill>
                  <a:srgbClr val="FF0000"/>
                </a:solidFill>
                <a:latin typeface="Tahoma" pitchFamily="34" charset="0"/>
                <a:ea typeface="Tahoma" pitchFamily="34" charset="0"/>
                <a:cs typeface="Tahoma" pitchFamily="34" charset="0"/>
              </a:rPr>
              <a:t>Düzeltici-Önleyici Faaliyet</a:t>
            </a:r>
          </a:p>
          <a:p>
            <a:pPr algn="ctr"/>
            <a:r>
              <a:rPr lang="tr-TR" sz="2700" b="1" dirty="0" smtClean="0">
                <a:solidFill>
                  <a:srgbClr val="FF0000"/>
                </a:solidFill>
                <a:latin typeface="Tahoma" pitchFamily="34" charset="0"/>
                <a:ea typeface="Tahoma" pitchFamily="34" charset="0"/>
                <a:cs typeface="Tahoma" pitchFamily="34" charset="0"/>
              </a:rPr>
              <a:t>ve Olay Bildirim Eğitimi (Nisan 2023)</a:t>
            </a:r>
            <a:endParaRPr lang="tr-TR" sz="2700" b="1" dirty="0">
              <a:solidFill>
                <a:srgbClr val="FF0000"/>
              </a:solidFill>
              <a:latin typeface="Tahoma" pitchFamily="34" charset="0"/>
              <a:ea typeface="Tahoma" pitchFamily="34" charset="0"/>
              <a:cs typeface="Tahoma" pitchFamily="34" charset="0"/>
            </a:endParaRPr>
          </a:p>
          <a:p>
            <a:pPr algn="ctr"/>
            <a:endParaRPr lang="tr-TR" sz="2700" dirty="0">
              <a:latin typeface="Tahoma" pitchFamily="34" charset="0"/>
              <a:ea typeface="Tahoma" pitchFamily="34" charset="0"/>
              <a:cs typeface="Tahoma" pitchFamily="34" charset="0"/>
            </a:endParaRPr>
          </a:p>
          <a:p>
            <a:pPr algn="ctr"/>
            <a:r>
              <a:rPr lang="tr-TR" sz="1800" b="1" dirty="0">
                <a:latin typeface="Tahoma" pitchFamily="34" charset="0"/>
                <a:ea typeface="Tahoma" pitchFamily="34" charset="0"/>
                <a:cs typeface="Tahoma" pitchFamily="34" charset="0"/>
              </a:rPr>
              <a:t>EĞİTMEN</a:t>
            </a:r>
            <a:r>
              <a:rPr lang="tr-TR" sz="1800" b="1" dirty="0" smtClean="0">
                <a:latin typeface="Tahoma" pitchFamily="34" charset="0"/>
                <a:ea typeface="Tahoma" pitchFamily="34" charset="0"/>
                <a:cs typeface="Tahoma" pitchFamily="34" charset="0"/>
              </a:rPr>
              <a:t>:</a:t>
            </a:r>
            <a:endParaRPr lang="tr-TR" sz="1800" dirty="0" smtClean="0">
              <a:latin typeface="Tahoma" pitchFamily="34" charset="0"/>
              <a:ea typeface="Tahoma" pitchFamily="34" charset="0"/>
              <a:cs typeface="Tahoma" pitchFamily="34" charset="0"/>
            </a:endParaRPr>
          </a:p>
          <a:p>
            <a:pPr algn="ctr"/>
            <a:r>
              <a:rPr lang="tr-TR" sz="1800" dirty="0" smtClean="0">
                <a:latin typeface="Tahoma" pitchFamily="34" charset="0"/>
                <a:ea typeface="Tahoma" pitchFamily="34" charset="0"/>
                <a:cs typeface="Tahoma" pitchFamily="34" charset="0"/>
              </a:rPr>
              <a:t>DEMET </a:t>
            </a:r>
            <a:r>
              <a:rPr lang="tr-TR" sz="1800" dirty="0">
                <a:latin typeface="Tahoma" pitchFamily="34" charset="0"/>
                <a:ea typeface="Tahoma" pitchFamily="34" charset="0"/>
                <a:cs typeface="Tahoma" pitchFamily="34" charset="0"/>
              </a:rPr>
              <a:t>YALÇIN </a:t>
            </a:r>
            <a:r>
              <a:rPr lang="tr-TR" sz="1800" dirty="0" smtClean="0">
                <a:latin typeface="Tahoma" pitchFamily="34" charset="0"/>
                <a:ea typeface="Tahoma" pitchFamily="34" charset="0"/>
                <a:cs typeface="Tahoma" pitchFamily="34" charset="0"/>
              </a:rPr>
              <a:t>ÖZSOYLU, BURCU SÜERDEM, SAMİ ERBULUT</a:t>
            </a:r>
            <a:endParaRPr lang="tr-TR" sz="1800" dirty="0">
              <a:solidFill>
                <a:schemeClr val="accent2">
                  <a:lumMod val="75000"/>
                </a:schemeClr>
              </a:solidFill>
              <a:latin typeface="Tahoma" pitchFamily="34" charset="0"/>
              <a:ea typeface="Tahoma" pitchFamily="34" charset="0"/>
              <a:cs typeface="Tahoma" pitchFamily="34" charset="0"/>
            </a:endParaRPr>
          </a:p>
        </p:txBody>
      </p:sp>
      <p:pic>
        <p:nvPicPr>
          <p:cNvPr id="4" name="Picture 3" descr="C:\Users\NEUHISQ1\Desktop\NEU Hospital Logo (2).png"/>
          <p:cNvPicPr>
            <a:picLocks noChangeAspect="1" noChangeArrowheads="1"/>
          </p:cNvPicPr>
          <p:nvPr/>
        </p:nvPicPr>
        <p:blipFill>
          <a:blip r:embed="rId2"/>
          <a:srcRect/>
          <a:stretch>
            <a:fillRect/>
          </a:stretch>
        </p:blipFill>
        <p:spPr bwMode="auto">
          <a:xfrm>
            <a:off x="6868632" y="857692"/>
            <a:ext cx="2085303" cy="368524"/>
          </a:xfrm>
          <a:prstGeom prst="rect">
            <a:avLst/>
          </a:prstGeom>
          <a:noFill/>
        </p:spPr>
      </p:pic>
    </p:spTree>
    <p:extLst>
      <p:ext uri="{BB962C8B-B14F-4D97-AF65-F5344CB8AC3E}">
        <p14:creationId xmlns:p14="http://schemas.microsoft.com/office/powerpoint/2010/main" val="3941220010"/>
      </p:ext>
    </p:extLst>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5 Dikdörtgen"/>
          <p:cNvSpPr/>
          <p:nvPr/>
        </p:nvSpPr>
        <p:spPr>
          <a:xfrm>
            <a:off x="835888" y="1289828"/>
            <a:ext cx="8001611" cy="2994731"/>
          </a:xfrm>
          <a:prstGeom prst="rect">
            <a:avLst/>
          </a:prstGeom>
        </p:spPr>
        <p:txBody>
          <a:bodyPr wrap="square" lIns="45720" tIns="22860" rIns="45720" bIns="22860">
            <a:spAutoFit/>
          </a:bodyPr>
          <a:lstStyle/>
          <a:p>
            <a:pPr>
              <a:lnSpc>
                <a:spcPct val="200000"/>
              </a:lnSpc>
            </a:pPr>
            <a:r>
              <a:rPr lang="tr-TR" b="1" dirty="0">
                <a:latin typeface="Tahoma" panose="020B0604030504040204" pitchFamily="34" charset="0"/>
                <a:ea typeface="Tahoma" panose="020B0604030504040204" pitchFamily="34" charset="0"/>
                <a:cs typeface="Tahoma" panose="020B0604030504040204" pitchFamily="34" charset="0"/>
              </a:rPr>
              <a:t>Tespit edilen uygunsuzluklar için düzeltici veya önleyici faaliyet isteği yapılır. </a:t>
            </a:r>
          </a:p>
          <a:p>
            <a:pPr>
              <a:lnSpc>
                <a:spcPct val="200000"/>
              </a:lnSpc>
            </a:pPr>
            <a:r>
              <a:rPr lang="tr-TR" b="1" dirty="0">
                <a:solidFill>
                  <a:srgbClr val="FF0000"/>
                </a:solidFill>
                <a:latin typeface="Tahoma" panose="020B0604030504040204" pitchFamily="34" charset="0"/>
                <a:ea typeface="Tahoma" panose="020B0604030504040204" pitchFamily="34" charset="0"/>
                <a:cs typeface="Tahoma" panose="020B0604030504040204" pitchFamily="34" charset="0"/>
              </a:rPr>
              <a:t>Düzeltici Faaliyet: </a:t>
            </a:r>
            <a:r>
              <a:rPr lang="tr-TR" dirty="0">
                <a:latin typeface="Tahoma" panose="020B0604030504040204" pitchFamily="34" charset="0"/>
                <a:ea typeface="Tahoma" panose="020B0604030504040204" pitchFamily="34" charset="0"/>
                <a:cs typeface="Tahoma" panose="020B0604030504040204" pitchFamily="34" charset="0"/>
              </a:rPr>
              <a:t>Hizmetteki uygunsuzlukların tespit edilmesi ve nedeninin ortadan kaldırarak tekrarını önlemek için yapılan işlemlerdir.</a:t>
            </a:r>
          </a:p>
          <a:p>
            <a:pPr>
              <a:lnSpc>
                <a:spcPct val="200000"/>
              </a:lnSpc>
            </a:pPr>
            <a:r>
              <a:rPr lang="tr-TR" dirty="0">
                <a:latin typeface="Tahoma" panose="020B0604030504040204" pitchFamily="34" charset="0"/>
                <a:ea typeface="Tahoma" panose="020B0604030504040204" pitchFamily="34" charset="0"/>
                <a:cs typeface="Tahoma" panose="020B0604030504040204" pitchFamily="34" charset="0"/>
              </a:rPr>
              <a:t> </a:t>
            </a:r>
            <a:r>
              <a:rPr lang="tr-TR" b="1" dirty="0">
                <a:solidFill>
                  <a:srgbClr val="FF0000"/>
                </a:solidFill>
                <a:latin typeface="Tahoma" panose="020B0604030504040204" pitchFamily="34" charset="0"/>
                <a:ea typeface="Tahoma" panose="020B0604030504040204" pitchFamily="34" charset="0"/>
                <a:cs typeface="Tahoma" panose="020B0604030504040204" pitchFamily="34" charset="0"/>
              </a:rPr>
              <a:t>Önleyici Faaliyet: </a:t>
            </a:r>
            <a:r>
              <a:rPr lang="tr-TR" dirty="0">
                <a:latin typeface="Tahoma" panose="020B0604030504040204" pitchFamily="34" charset="0"/>
                <a:ea typeface="Tahoma" panose="020B0604030504040204" pitchFamily="34" charset="0"/>
                <a:cs typeface="Tahoma" panose="020B0604030504040204" pitchFamily="34" charset="0"/>
              </a:rPr>
              <a:t>Hizmetteki somut bir kanıta dayalı potansiyel uygunsuzlukların tespit edilmesi ve ortadan kaldırılması için yapılan işlemlerdir. </a:t>
            </a:r>
          </a:p>
          <a:p>
            <a:pPr>
              <a:lnSpc>
                <a:spcPct val="200000"/>
              </a:lnSpc>
            </a:pPr>
            <a:r>
              <a:rPr lang="tr-TR" b="1" dirty="0">
                <a:latin typeface="Tahoma" panose="020B0604030504040204" pitchFamily="34" charset="0"/>
                <a:ea typeface="Tahoma" panose="020B0604030504040204" pitchFamily="34" charset="0"/>
                <a:cs typeface="Tahoma" panose="020B0604030504040204" pitchFamily="34" charset="0"/>
              </a:rPr>
              <a:t>Düzeltici Faaliyet </a:t>
            </a:r>
            <a:r>
              <a:rPr lang="tr-TR" dirty="0">
                <a:latin typeface="Tahoma" panose="020B0604030504040204" pitchFamily="34" charset="0"/>
                <a:ea typeface="Tahoma" panose="020B0604030504040204" pitchFamily="34" charset="0"/>
                <a:cs typeface="Tahoma" panose="020B0604030504040204" pitchFamily="34" charset="0"/>
              </a:rPr>
              <a:t>oluşan problemin kaynaklarının giderilmesi, </a:t>
            </a:r>
            <a:r>
              <a:rPr lang="tr-TR" b="1" dirty="0">
                <a:latin typeface="Tahoma" panose="020B0604030504040204" pitchFamily="34" charset="0"/>
                <a:ea typeface="Tahoma" panose="020B0604030504040204" pitchFamily="34" charset="0"/>
                <a:cs typeface="Tahoma" panose="020B0604030504040204" pitchFamily="34" charset="0"/>
              </a:rPr>
              <a:t>Önleyici Faaliyet </a:t>
            </a:r>
            <a:r>
              <a:rPr lang="tr-TR" dirty="0">
                <a:latin typeface="Tahoma" panose="020B0604030504040204" pitchFamily="34" charset="0"/>
                <a:ea typeface="Tahoma" panose="020B0604030504040204" pitchFamily="34" charset="0"/>
                <a:cs typeface="Tahoma" panose="020B0604030504040204" pitchFamily="34" charset="0"/>
              </a:rPr>
              <a:t>ise henüz oluşmamış ancak oluşabilecek problemlerin giderilmesidir</a:t>
            </a:r>
          </a:p>
        </p:txBody>
      </p:sp>
      <p:pic>
        <p:nvPicPr>
          <p:cNvPr id="7" name="Picture 3" descr="C:\Users\NEUHISQ1\Desktop\NEU Hospital Logo (2).png"/>
          <p:cNvPicPr>
            <a:picLocks noChangeAspect="1" noChangeArrowheads="1"/>
          </p:cNvPicPr>
          <p:nvPr/>
        </p:nvPicPr>
        <p:blipFill>
          <a:blip r:embed="rId2"/>
          <a:srcRect/>
          <a:stretch>
            <a:fillRect/>
          </a:stretch>
        </p:blipFill>
        <p:spPr bwMode="auto">
          <a:xfrm>
            <a:off x="6868632" y="857692"/>
            <a:ext cx="2085303" cy="368524"/>
          </a:xfrm>
          <a:prstGeom prst="rect">
            <a:avLst/>
          </a:prstGeom>
          <a:noFill/>
        </p:spPr>
      </p:pic>
    </p:spTree>
    <p:extLst>
      <p:ext uri="{BB962C8B-B14F-4D97-AF65-F5344CB8AC3E}">
        <p14:creationId xmlns:p14="http://schemas.microsoft.com/office/powerpoint/2010/main" val="665000214"/>
      </p:ext>
    </p:extLst>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5 Dikdörtgen"/>
          <p:cNvSpPr/>
          <p:nvPr/>
        </p:nvSpPr>
        <p:spPr>
          <a:xfrm>
            <a:off x="1500786" y="1937762"/>
            <a:ext cx="6142428" cy="1267976"/>
          </a:xfrm>
          <a:prstGeom prst="rect">
            <a:avLst/>
          </a:prstGeom>
        </p:spPr>
        <p:txBody>
          <a:bodyPr wrap="square" lIns="45720" tIns="22860" rIns="45720" bIns="22860">
            <a:spAutoFit/>
          </a:bodyPr>
          <a:lstStyle/>
          <a:p>
            <a:pPr algn="ctr">
              <a:lnSpc>
                <a:spcPct val="200000"/>
              </a:lnSpc>
            </a:pPr>
            <a:r>
              <a:rPr lang="tr-TR" b="1" dirty="0">
                <a:latin typeface="Tahoma" panose="020B0604030504040204" pitchFamily="34" charset="0"/>
                <a:ea typeface="Tahoma" panose="020B0604030504040204" pitchFamily="34" charset="0"/>
                <a:cs typeface="Tahoma" panose="020B0604030504040204" pitchFamily="34" charset="0"/>
              </a:rPr>
              <a:t>Yakın Doğu Üniversitesi Hastanesinde Düzeltici veya Önleyici Faaliyet İsteği ve Takibi </a:t>
            </a:r>
            <a:r>
              <a:rPr lang="tr-TR" b="1" dirty="0">
                <a:solidFill>
                  <a:srgbClr val="FF0000"/>
                </a:solidFill>
                <a:latin typeface="Tahoma" panose="020B0604030504040204" pitchFamily="34" charset="0"/>
                <a:ea typeface="Tahoma" panose="020B0604030504040204" pitchFamily="34" charset="0"/>
                <a:cs typeface="Tahoma" panose="020B0604030504040204" pitchFamily="34" charset="0"/>
              </a:rPr>
              <a:t>Nucleus DÖF Modülü </a:t>
            </a:r>
            <a:r>
              <a:rPr lang="tr-TR" b="1" dirty="0">
                <a:latin typeface="Tahoma" panose="020B0604030504040204" pitchFamily="34" charset="0"/>
                <a:ea typeface="Tahoma" panose="020B0604030504040204" pitchFamily="34" charset="0"/>
                <a:cs typeface="Tahoma" panose="020B0604030504040204" pitchFamily="34" charset="0"/>
              </a:rPr>
              <a:t>üzerinden yapılmaktadır.</a:t>
            </a:r>
            <a:endParaRPr lang="tr-TR" dirty="0">
              <a:latin typeface="Tahoma" panose="020B0604030504040204" pitchFamily="34" charset="0"/>
              <a:ea typeface="Tahoma" panose="020B0604030504040204" pitchFamily="34" charset="0"/>
              <a:cs typeface="Tahoma" panose="020B0604030504040204" pitchFamily="34" charset="0"/>
            </a:endParaRPr>
          </a:p>
        </p:txBody>
      </p:sp>
      <p:pic>
        <p:nvPicPr>
          <p:cNvPr id="7" name="Picture 3" descr="C:\Users\NEUHISQ1\Desktop\NEU Hospital Logo (2).png"/>
          <p:cNvPicPr>
            <a:picLocks noChangeAspect="1" noChangeArrowheads="1"/>
          </p:cNvPicPr>
          <p:nvPr/>
        </p:nvPicPr>
        <p:blipFill>
          <a:blip r:embed="rId2"/>
          <a:srcRect/>
          <a:stretch>
            <a:fillRect/>
          </a:stretch>
        </p:blipFill>
        <p:spPr bwMode="auto">
          <a:xfrm>
            <a:off x="6868632" y="857692"/>
            <a:ext cx="2085303" cy="368524"/>
          </a:xfrm>
          <a:prstGeom prst="rect">
            <a:avLst/>
          </a:prstGeom>
          <a:noFill/>
        </p:spPr>
      </p:pic>
    </p:spTree>
    <p:extLst>
      <p:ext uri="{BB962C8B-B14F-4D97-AF65-F5344CB8AC3E}">
        <p14:creationId xmlns:p14="http://schemas.microsoft.com/office/powerpoint/2010/main" val="2696237731"/>
      </p:ext>
    </p:extLst>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4 Dikdörtgen"/>
          <p:cNvSpPr/>
          <p:nvPr/>
        </p:nvSpPr>
        <p:spPr>
          <a:xfrm>
            <a:off x="988541" y="1026486"/>
            <a:ext cx="2209900" cy="415498"/>
          </a:xfrm>
          <a:prstGeom prst="rect">
            <a:avLst/>
          </a:prstGeom>
        </p:spPr>
        <p:txBody>
          <a:bodyPr wrap="none" lIns="45720" tIns="22860" rIns="45720" bIns="22860">
            <a:spAutoFit/>
          </a:bodyPr>
          <a:lstStyle/>
          <a:p>
            <a:pPr marL="228600" indent="-228600"/>
            <a:r>
              <a:rPr lang="tr-TR" sz="2400" b="1" dirty="0">
                <a:solidFill>
                  <a:srgbClr val="FF0000"/>
                </a:solidFill>
                <a:latin typeface="Arial" pitchFamily="34" charset="0"/>
                <a:cs typeface="Arial" pitchFamily="34" charset="0"/>
              </a:rPr>
              <a:t>Bildirim Girişi:</a:t>
            </a:r>
          </a:p>
        </p:txBody>
      </p:sp>
      <p:pic>
        <p:nvPicPr>
          <p:cNvPr id="3" name="Picture 2">
            <a:extLst>
              <a:ext uri="{FF2B5EF4-FFF2-40B4-BE49-F238E27FC236}">
                <a16:creationId xmlns:a16="http://schemas.microsoft.com/office/drawing/2014/main" xmlns="" id="{85CC7550-3643-4868-A390-7B23A67DE510}"/>
              </a:ext>
            </a:extLst>
          </p:cNvPr>
          <p:cNvPicPr>
            <a:picLocks noChangeAspect="1"/>
          </p:cNvPicPr>
          <p:nvPr/>
        </p:nvPicPr>
        <p:blipFill>
          <a:blip r:embed="rId2"/>
          <a:stretch>
            <a:fillRect/>
          </a:stretch>
        </p:blipFill>
        <p:spPr>
          <a:xfrm>
            <a:off x="1367116" y="1475813"/>
            <a:ext cx="5934637" cy="3338233"/>
          </a:xfrm>
          <a:prstGeom prst="rect">
            <a:avLst/>
          </a:prstGeom>
        </p:spPr>
      </p:pic>
      <p:pic>
        <p:nvPicPr>
          <p:cNvPr id="7" name="Picture 3" descr="C:\Users\NEUHISQ1\Desktop\NEU Hospital Logo (2).png"/>
          <p:cNvPicPr>
            <a:picLocks noChangeAspect="1" noChangeArrowheads="1"/>
          </p:cNvPicPr>
          <p:nvPr/>
        </p:nvPicPr>
        <p:blipFill>
          <a:blip r:embed="rId3"/>
          <a:srcRect/>
          <a:stretch>
            <a:fillRect/>
          </a:stretch>
        </p:blipFill>
        <p:spPr bwMode="auto">
          <a:xfrm>
            <a:off x="6868632" y="857692"/>
            <a:ext cx="2085303" cy="368524"/>
          </a:xfrm>
          <a:prstGeom prst="rect">
            <a:avLst/>
          </a:prstGeom>
          <a:noFill/>
        </p:spPr>
      </p:pic>
    </p:spTree>
    <p:extLst>
      <p:ext uri="{BB962C8B-B14F-4D97-AF65-F5344CB8AC3E}">
        <p14:creationId xmlns:p14="http://schemas.microsoft.com/office/powerpoint/2010/main" val="1032771429"/>
      </p:ext>
    </p:extLst>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4 Dikdörtgen"/>
          <p:cNvSpPr/>
          <p:nvPr/>
        </p:nvSpPr>
        <p:spPr>
          <a:xfrm>
            <a:off x="988541" y="1026486"/>
            <a:ext cx="2209900" cy="415498"/>
          </a:xfrm>
          <a:prstGeom prst="rect">
            <a:avLst/>
          </a:prstGeom>
        </p:spPr>
        <p:txBody>
          <a:bodyPr wrap="none" lIns="45720" tIns="22860" rIns="45720" bIns="22860">
            <a:spAutoFit/>
          </a:bodyPr>
          <a:lstStyle/>
          <a:p>
            <a:pPr marL="228600" indent="-228600"/>
            <a:r>
              <a:rPr lang="tr-TR" sz="2400" b="1" dirty="0">
                <a:solidFill>
                  <a:srgbClr val="FF0000"/>
                </a:solidFill>
                <a:latin typeface="Arial" pitchFamily="34" charset="0"/>
                <a:cs typeface="Arial" pitchFamily="34" charset="0"/>
              </a:rPr>
              <a:t>Bildirim Girişi:</a:t>
            </a:r>
          </a:p>
        </p:txBody>
      </p:sp>
      <p:pic>
        <p:nvPicPr>
          <p:cNvPr id="2" name="Picture 1">
            <a:extLst>
              <a:ext uri="{FF2B5EF4-FFF2-40B4-BE49-F238E27FC236}">
                <a16:creationId xmlns:a16="http://schemas.microsoft.com/office/drawing/2014/main" xmlns="" id="{F37270FC-14A9-4DDE-ACE3-5E857700311E}"/>
              </a:ext>
            </a:extLst>
          </p:cNvPr>
          <p:cNvPicPr>
            <a:picLocks noChangeAspect="1"/>
          </p:cNvPicPr>
          <p:nvPr/>
        </p:nvPicPr>
        <p:blipFill>
          <a:blip r:embed="rId2"/>
          <a:stretch>
            <a:fillRect/>
          </a:stretch>
        </p:blipFill>
        <p:spPr>
          <a:xfrm>
            <a:off x="1047037" y="1443688"/>
            <a:ext cx="5844582" cy="3287578"/>
          </a:xfrm>
          <a:prstGeom prst="rect">
            <a:avLst/>
          </a:prstGeom>
        </p:spPr>
      </p:pic>
      <p:pic>
        <p:nvPicPr>
          <p:cNvPr id="6" name="Picture 3" descr="C:\Users\NEUHISQ1\Desktop\NEU Hospital Logo (2).png"/>
          <p:cNvPicPr>
            <a:picLocks noChangeAspect="1" noChangeArrowheads="1"/>
          </p:cNvPicPr>
          <p:nvPr/>
        </p:nvPicPr>
        <p:blipFill>
          <a:blip r:embed="rId3"/>
          <a:srcRect/>
          <a:stretch>
            <a:fillRect/>
          </a:stretch>
        </p:blipFill>
        <p:spPr bwMode="auto">
          <a:xfrm>
            <a:off x="6868632" y="857692"/>
            <a:ext cx="2085303" cy="368524"/>
          </a:xfrm>
          <a:prstGeom prst="rect">
            <a:avLst/>
          </a:prstGeom>
          <a:noFill/>
        </p:spPr>
      </p:pic>
    </p:spTree>
    <p:extLst>
      <p:ext uri="{BB962C8B-B14F-4D97-AF65-F5344CB8AC3E}">
        <p14:creationId xmlns:p14="http://schemas.microsoft.com/office/powerpoint/2010/main" val="3907156639"/>
      </p:ext>
    </p:extLst>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4 Dikdörtgen"/>
          <p:cNvSpPr/>
          <p:nvPr/>
        </p:nvSpPr>
        <p:spPr>
          <a:xfrm>
            <a:off x="988541" y="1026486"/>
            <a:ext cx="2209900" cy="415498"/>
          </a:xfrm>
          <a:prstGeom prst="rect">
            <a:avLst/>
          </a:prstGeom>
        </p:spPr>
        <p:txBody>
          <a:bodyPr wrap="none" lIns="45720" tIns="22860" rIns="45720" bIns="22860">
            <a:spAutoFit/>
          </a:bodyPr>
          <a:lstStyle/>
          <a:p>
            <a:pPr marL="228600" indent="-228600"/>
            <a:r>
              <a:rPr lang="tr-TR" sz="2400" b="1" dirty="0">
                <a:solidFill>
                  <a:srgbClr val="FF0000"/>
                </a:solidFill>
                <a:latin typeface="Arial" pitchFamily="34" charset="0"/>
                <a:cs typeface="Arial" pitchFamily="34" charset="0"/>
              </a:rPr>
              <a:t>Bildirim Girişi:</a:t>
            </a:r>
          </a:p>
        </p:txBody>
      </p:sp>
      <p:pic>
        <p:nvPicPr>
          <p:cNvPr id="6" name="Picture 5">
            <a:extLst>
              <a:ext uri="{FF2B5EF4-FFF2-40B4-BE49-F238E27FC236}">
                <a16:creationId xmlns:a16="http://schemas.microsoft.com/office/drawing/2014/main" xmlns="" id="{6D17C61D-9CBF-49A9-A99C-35F3B101830B}"/>
              </a:ext>
            </a:extLst>
          </p:cNvPr>
          <p:cNvPicPr>
            <a:picLocks noChangeAspect="1"/>
          </p:cNvPicPr>
          <p:nvPr/>
        </p:nvPicPr>
        <p:blipFill>
          <a:blip r:embed="rId2"/>
          <a:stretch>
            <a:fillRect/>
          </a:stretch>
        </p:blipFill>
        <p:spPr>
          <a:xfrm>
            <a:off x="1168062" y="1441984"/>
            <a:ext cx="6106798" cy="3529729"/>
          </a:xfrm>
          <a:prstGeom prst="rect">
            <a:avLst/>
          </a:prstGeom>
        </p:spPr>
      </p:pic>
      <p:pic>
        <p:nvPicPr>
          <p:cNvPr id="7" name="Picture 3" descr="C:\Users\NEUHISQ1\Desktop\NEU Hospital Logo (2).png"/>
          <p:cNvPicPr>
            <a:picLocks noChangeAspect="1" noChangeArrowheads="1"/>
          </p:cNvPicPr>
          <p:nvPr/>
        </p:nvPicPr>
        <p:blipFill>
          <a:blip r:embed="rId3"/>
          <a:srcRect/>
          <a:stretch>
            <a:fillRect/>
          </a:stretch>
        </p:blipFill>
        <p:spPr bwMode="auto">
          <a:xfrm>
            <a:off x="6868632" y="857692"/>
            <a:ext cx="2085303" cy="368524"/>
          </a:xfrm>
          <a:prstGeom prst="rect">
            <a:avLst/>
          </a:prstGeom>
          <a:noFill/>
        </p:spPr>
      </p:pic>
    </p:spTree>
    <p:extLst>
      <p:ext uri="{BB962C8B-B14F-4D97-AF65-F5344CB8AC3E}">
        <p14:creationId xmlns:p14="http://schemas.microsoft.com/office/powerpoint/2010/main" val="2347380929"/>
      </p:ext>
    </p:extLst>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4 Metin kutusu"/>
          <p:cNvSpPr txBox="1"/>
          <p:nvPr/>
        </p:nvSpPr>
        <p:spPr>
          <a:xfrm>
            <a:off x="714013" y="1928808"/>
            <a:ext cx="7465919" cy="1154162"/>
          </a:xfrm>
          <a:prstGeom prst="rect">
            <a:avLst/>
          </a:prstGeom>
          <a:noFill/>
        </p:spPr>
        <p:txBody>
          <a:bodyPr wrap="square" lIns="45720" tIns="22860" rIns="45720" bIns="22860" rtlCol="0">
            <a:spAutoFit/>
          </a:bodyPr>
          <a:lstStyle/>
          <a:p>
            <a:pPr algn="ctr"/>
            <a:r>
              <a:rPr lang="tr-TR" sz="2700" b="1" dirty="0">
                <a:solidFill>
                  <a:srgbClr val="FF0000"/>
                </a:solidFill>
                <a:latin typeface="Tahoma" pitchFamily="34" charset="0"/>
                <a:ea typeface="Tahoma" pitchFamily="34" charset="0"/>
                <a:cs typeface="Tahoma" pitchFamily="34" charset="0"/>
              </a:rPr>
              <a:t>OLAY BİLDİRİM SİSTEMİ</a:t>
            </a:r>
          </a:p>
          <a:p>
            <a:pPr algn="ctr"/>
            <a:endParaRPr lang="tr-TR" sz="2700" dirty="0">
              <a:latin typeface="Tahoma" pitchFamily="34" charset="0"/>
              <a:ea typeface="Tahoma" pitchFamily="34" charset="0"/>
              <a:cs typeface="Tahoma" pitchFamily="34" charset="0"/>
            </a:endParaRPr>
          </a:p>
          <a:p>
            <a:pPr algn="ctr"/>
            <a:r>
              <a:rPr lang="tr-TR" sz="1800" b="1" dirty="0">
                <a:latin typeface="Tahoma" pitchFamily="34" charset="0"/>
                <a:ea typeface="Tahoma" pitchFamily="34" charset="0"/>
                <a:cs typeface="Tahoma" pitchFamily="34" charset="0"/>
              </a:rPr>
              <a:t>EĞİTMEN: </a:t>
            </a:r>
            <a:r>
              <a:rPr lang="tr-TR" sz="1800" dirty="0">
                <a:latin typeface="Tahoma" pitchFamily="34" charset="0"/>
                <a:ea typeface="Tahoma" pitchFamily="34" charset="0"/>
                <a:cs typeface="Tahoma" pitchFamily="34" charset="0"/>
              </a:rPr>
              <a:t>DEMET YALÇIN ÖZSOYLU</a:t>
            </a:r>
            <a:endParaRPr lang="tr-TR" sz="1800" dirty="0">
              <a:solidFill>
                <a:srgbClr val="C0504D">
                  <a:lumMod val="75000"/>
                </a:srgbClr>
              </a:solidFill>
              <a:latin typeface="Tahoma" pitchFamily="34" charset="0"/>
              <a:ea typeface="Tahoma" pitchFamily="34" charset="0"/>
              <a:cs typeface="Tahoma" pitchFamily="34" charset="0"/>
            </a:endParaRPr>
          </a:p>
        </p:txBody>
      </p:sp>
      <p:pic>
        <p:nvPicPr>
          <p:cNvPr id="4" name="Picture 3" descr="C:\Users\NEUHISQ1\Desktop\NEU Hospital Logo (2).png"/>
          <p:cNvPicPr>
            <a:picLocks noChangeAspect="1" noChangeArrowheads="1"/>
          </p:cNvPicPr>
          <p:nvPr/>
        </p:nvPicPr>
        <p:blipFill>
          <a:blip r:embed="rId2"/>
          <a:srcRect/>
          <a:stretch>
            <a:fillRect/>
          </a:stretch>
        </p:blipFill>
        <p:spPr bwMode="auto">
          <a:xfrm>
            <a:off x="6868632" y="857692"/>
            <a:ext cx="2085303" cy="368524"/>
          </a:xfrm>
          <a:prstGeom prst="rect">
            <a:avLst/>
          </a:prstGeom>
          <a:noFill/>
        </p:spPr>
      </p:pic>
    </p:spTree>
    <p:extLst>
      <p:ext uri="{BB962C8B-B14F-4D97-AF65-F5344CB8AC3E}">
        <p14:creationId xmlns:p14="http://schemas.microsoft.com/office/powerpoint/2010/main" val="3982550690"/>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4 Dikdörtgen"/>
          <p:cNvSpPr/>
          <p:nvPr/>
        </p:nvSpPr>
        <p:spPr>
          <a:xfrm>
            <a:off x="3357448" y="928676"/>
            <a:ext cx="2544155" cy="415499"/>
          </a:xfrm>
          <a:prstGeom prst="rect">
            <a:avLst/>
          </a:prstGeom>
        </p:spPr>
        <p:txBody>
          <a:bodyPr wrap="none" lIns="45720" tIns="22860" rIns="45720" bIns="22860">
            <a:spAutoFit/>
          </a:bodyPr>
          <a:lstStyle/>
          <a:p>
            <a:pPr marL="228600" indent="-228600"/>
            <a:r>
              <a:rPr lang="tr-TR" sz="2400" b="1" dirty="0">
                <a:solidFill>
                  <a:srgbClr val="FF0000"/>
                </a:solidFill>
                <a:latin typeface="Arial" pitchFamily="34" charset="0"/>
                <a:cs typeface="Arial" pitchFamily="34" charset="0"/>
              </a:rPr>
              <a:t>EĞİTİMİN AMACI</a:t>
            </a:r>
          </a:p>
        </p:txBody>
      </p:sp>
      <p:sp>
        <p:nvSpPr>
          <p:cNvPr id="6" name="5 Dikdörtgen"/>
          <p:cNvSpPr/>
          <p:nvPr/>
        </p:nvSpPr>
        <p:spPr>
          <a:xfrm>
            <a:off x="588936" y="1371601"/>
            <a:ext cx="4851994" cy="3557064"/>
          </a:xfrm>
          <a:prstGeom prst="rect">
            <a:avLst/>
          </a:prstGeom>
        </p:spPr>
        <p:txBody>
          <a:bodyPr wrap="square" lIns="45720" tIns="22860" rIns="45720" bIns="22860">
            <a:spAutoFit/>
          </a:bodyPr>
          <a:lstStyle/>
          <a:p>
            <a:pPr marL="285750" indent="-285750">
              <a:lnSpc>
                <a:spcPct val="150000"/>
              </a:lnSpc>
              <a:buFont typeface="Wingdings" panose="05000000000000000000" pitchFamily="2" charset="2"/>
              <a:buChar char="ü"/>
            </a:pPr>
            <a:r>
              <a:rPr lang="tr-TR" dirty="0">
                <a:latin typeface="Tahoma" pitchFamily="34" charset="0"/>
                <a:ea typeface="Tahoma" pitchFamily="34" charset="0"/>
                <a:cs typeface="Tahoma" pitchFamily="34" charset="0"/>
              </a:rPr>
              <a:t>Yakın Doğu Üniversitesi Hastanesinde tedavi olan hastaların beklenmeyen ve olası hatalara maruz kalmasını engellemek, oluşan veya oluşabilecek istenmeyen/beklenmeyen/ramak kala olayların raporlanmasını sağlamak. </a:t>
            </a:r>
          </a:p>
          <a:p>
            <a:pPr marL="285750" indent="-285750">
              <a:lnSpc>
                <a:spcPct val="150000"/>
              </a:lnSpc>
              <a:buFont typeface="Wingdings" panose="05000000000000000000" pitchFamily="2" charset="2"/>
              <a:buChar char="ü"/>
            </a:pPr>
            <a:r>
              <a:rPr lang="tr-TR" dirty="0">
                <a:latin typeface="Tahoma" pitchFamily="34" charset="0"/>
                <a:ea typeface="Tahoma" pitchFamily="34" charset="0"/>
                <a:cs typeface="Tahoma" pitchFamily="34" charset="0"/>
              </a:rPr>
              <a:t>Hataların ve ramak kala olayların bir daha gerçekleşmemesi için izlenecek önlemleri ve iyileştirme faaliyetlerini tanımlamak </a:t>
            </a:r>
          </a:p>
          <a:p>
            <a:pPr marL="285750" indent="-285750">
              <a:lnSpc>
                <a:spcPct val="150000"/>
              </a:lnSpc>
              <a:buFont typeface="Wingdings" panose="05000000000000000000" pitchFamily="2" charset="2"/>
              <a:buChar char="ü"/>
            </a:pPr>
            <a:r>
              <a:rPr lang="tr-TR" dirty="0">
                <a:latin typeface="Tahoma" pitchFamily="34" charset="0"/>
                <a:ea typeface="Tahoma" pitchFamily="34" charset="0"/>
                <a:cs typeface="Tahoma" pitchFamily="34" charset="0"/>
              </a:rPr>
              <a:t>Ayrıca refakatçi, ziyaretçi ve çalışanların başına gelen olayları izlemek ve bu olaylara yönelik önleyici, düzeltici faaliyetleri planlamak. </a:t>
            </a:r>
          </a:p>
        </p:txBody>
      </p:sp>
      <p:pic>
        <p:nvPicPr>
          <p:cNvPr id="1026" name="Picture 2"/>
          <p:cNvPicPr>
            <a:picLocks noChangeAspect="1" noChangeArrowheads="1"/>
          </p:cNvPicPr>
          <p:nvPr/>
        </p:nvPicPr>
        <p:blipFill>
          <a:blip r:embed="rId2"/>
          <a:srcRect/>
          <a:stretch>
            <a:fillRect/>
          </a:stretch>
        </p:blipFill>
        <p:spPr bwMode="auto">
          <a:xfrm>
            <a:off x="5440930" y="1371601"/>
            <a:ext cx="3703070" cy="2560320"/>
          </a:xfrm>
          <a:prstGeom prst="rect">
            <a:avLst/>
          </a:prstGeom>
          <a:noFill/>
          <a:ln w="9525">
            <a:noFill/>
            <a:miter lim="800000"/>
            <a:headEnd/>
            <a:tailEnd/>
          </a:ln>
          <a:effectLst/>
        </p:spPr>
      </p:pic>
      <p:pic>
        <p:nvPicPr>
          <p:cNvPr id="7" name="Picture 3" descr="C:\Users\NEUHISQ1\Desktop\NEU Hospital Logo (2).png"/>
          <p:cNvPicPr>
            <a:picLocks noChangeAspect="1" noChangeArrowheads="1"/>
          </p:cNvPicPr>
          <p:nvPr/>
        </p:nvPicPr>
        <p:blipFill>
          <a:blip r:embed="rId3"/>
          <a:srcRect/>
          <a:stretch>
            <a:fillRect/>
          </a:stretch>
        </p:blipFill>
        <p:spPr bwMode="auto">
          <a:xfrm>
            <a:off x="6868632" y="857692"/>
            <a:ext cx="2085303" cy="368524"/>
          </a:xfrm>
          <a:prstGeom prst="rect">
            <a:avLst/>
          </a:prstGeom>
          <a:noFill/>
        </p:spPr>
      </p:pic>
    </p:spTree>
    <p:extLst>
      <p:ext uri="{BB962C8B-B14F-4D97-AF65-F5344CB8AC3E}">
        <p14:creationId xmlns:p14="http://schemas.microsoft.com/office/powerpoint/2010/main" val="352685860"/>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4 Dikdörtgen"/>
          <p:cNvSpPr/>
          <p:nvPr/>
        </p:nvSpPr>
        <p:spPr>
          <a:xfrm>
            <a:off x="3357448" y="928676"/>
            <a:ext cx="1427635" cy="415498"/>
          </a:xfrm>
          <a:prstGeom prst="rect">
            <a:avLst/>
          </a:prstGeom>
        </p:spPr>
        <p:txBody>
          <a:bodyPr wrap="none" lIns="45720" tIns="22860" rIns="45720" bIns="22860">
            <a:spAutoFit/>
          </a:bodyPr>
          <a:lstStyle/>
          <a:p>
            <a:pPr marL="228600" indent="-228600"/>
            <a:r>
              <a:rPr lang="tr-TR" sz="2400" b="1" dirty="0">
                <a:solidFill>
                  <a:srgbClr val="FF0000"/>
                </a:solidFill>
                <a:latin typeface="Arial" pitchFamily="34" charset="0"/>
                <a:cs typeface="Arial" pitchFamily="34" charset="0"/>
              </a:rPr>
              <a:t>KAPSAM</a:t>
            </a:r>
          </a:p>
        </p:txBody>
      </p:sp>
      <p:sp>
        <p:nvSpPr>
          <p:cNvPr id="6" name="5 Dikdörtgen"/>
          <p:cNvSpPr/>
          <p:nvPr/>
        </p:nvSpPr>
        <p:spPr>
          <a:xfrm>
            <a:off x="1013254" y="1729947"/>
            <a:ext cx="3558746" cy="1371850"/>
          </a:xfrm>
          <a:prstGeom prst="rect">
            <a:avLst/>
          </a:prstGeom>
        </p:spPr>
        <p:txBody>
          <a:bodyPr wrap="square" lIns="45720" tIns="22860" rIns="45720" bIns="22860">
            <a:spAutoFit/>
          </a:bodyPr>
          <a:lstStyle/>
          <a:p>
            <a:pPr>
              <a:lnSpc>
                <a:spcPct val="150000"/>
              </a:lnSpc>
              <a:spcBef>
                <a:spcPts val="600"/>
              </a:spcBef>
            </a:pPr>
            <a:r>
              <a:rPr lang="tr-TR" dirty="0">
                <a:latin typeface="Tahoma" pitchFamily="34" charset="0"/>
                <a:ea typeface="Tahoma" pitchFamily="34" charset="0"/>
                <a:cs typeface="Tahoma" pitchFamily="34" charset="0"/>
              </a:rPr>
              <a:t>Yakın Doğu Üniversitesi Hastanesi tüm çalışanlarını kapsamaktadır.</a:t>
            </a:r>
          </a:p>
          <a:p>
            <a:pPr>
              <a:lnSpc>
                <a:spcPct val="150000"/>
              </a:lnSpc>
              <a:spcBef>
                <a:spcPts val="600"/>
              </a:spcBef>
            </a:pPr>
            <a:r>
              <a:rPr lang="tr-TR" dirty="0">
                <a:latin typeface="Tahoma" pitchFamily="34" charset="0"/>
                <a:ea typeface="Tahoma" pitchFamily="34" charset="0"/>
                <a:cs typeface="Tahoma" pitchFamily="34" charset="0"/>
              </a:rPr>
              <a:t>Tüm çalışanlar Olay Bildirim Sistemi üzerinden bildirim yapmakla sorumludur.</a:t>
            </a:r>
          </a:p>
        </p:txBody>
      </p:sp>
      <p:pic>
        <p:nvPicPr>
          <p:cNvPr id="7" name="Picture 2">
            <a:extLst>
              <a:ext uri="{FF2B5EF4-FFF2-40B4-BE49-F238E27FC236}">
                <a16:creationId xmlns="" xmlns:a16="http://schemas.microsoft.com/office/drawing/2014/main" id="{CC0BCDD5-B3C2-42F1-B8FA-ABCB72AD85BC}"/>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839563" y="1620319"/>
            <a:ext cx="2171760" cy="22946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Picture 3" descr="C:\Users\NEUHISQ1\Desktop\NEU Hospital Logo (2).png"/>
          <p:cNvPicPr>
            <a:picLocks noChangeAspect="1" noChangeArrowheads="1"/>
          </p:cNvPicPr>
          <p:nvPr/>
        </p:nvPicPr>
        <p:blipFill>
          <a:blip r:embed="rId3"/>
          <a:srcRect/>
          <a:stretch>
            <a:fillRect/>
          </a:stretch>
        </p:blipFill>
        <p:spPr bwMode="auto">
          <a:xfrm>
            <a:off x="6868632" y="857692"/>
            <a:ext cx="2085303" cy="368524"/>
          </a:xfrm>
          <a:prstGeom prst="rect">
            <a:avLst/>
          </a:prstGeom>
          <a:noFill/>
        </p:spPr>
      </p:pic>
    </p:spTree>
    <p:extLst>
      <p:ext uri="{BB962C8B-B14F-4D97-AF65-F5344CB8AC3E}">
        <p14:creationId xmlns:p14="http://schemas.microsoft.com/office/powerpoint/2010/main" val="3743606736"/>
      </p:ext>
    </p:extLst>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4 Dikdörtgen"/>
          <p:cNvSpPr/>
          <p:nvPr/>
        </p:nvSpPr>
        <p:spPr>
          <a:xfrm>
            <a:off x="1223848" y="909626"/>
            <a:ext cx="1801134" cy="415498"/>
          </a:xfrm>
          <a:prstGeom prst="rect">
            <a:avLst/>
          </a:prstGeom>
        </p:spPr>
        <p:txBody>
          <a:bodyPr wrap="none" lIns="45720" tIns="22860" rIns="45720" bIns="22860">
            <a:spAutoFit/>
          </a:bodyPr>
          <a:lstStyle/>
          <a:p>
            <a:pPr marL="228600" indent="-228600"/>
            <a:r>
              <a:rPr lang="tr-TR" sz="2400" b="1" dirty="0">
                <a:solidFill>
                  <a:srgbClr val="FF0000"/>
                </a:solidFill>
                <a:latin typeface="Arial" pitchFamily="34" charset="0"/>
                <a:cs typeface="Arial" pitchFamily="34" charset="0"/>
              </a:rPr>
              <a:t>Olay Türleri</a:t>
            </a:r>
          </a:p>
        </p:txBody>
      </p:sp>
      <p:sp>
        <p:nvSpPr>
          <p:cNvPr id="6" name="5 Dikdörtgen"/>
          <p:cNvSpPr/>
          <p:nvPr/>
        </p:nvSpPr>
        <p:spPr>
          <a:xfrm>
            <a:off x="749574" y="1647825"/>
            <a:ext cx="3229302" cy="1860446"/>
          </a:xfrm>
          <a:prstGeom prst="rect">
            <a:avLst/>
          </a:prstGeom>
        </p:spPr>
        <p:txBody>
          <a:bodyPr wrap="square" lIns="45720" tIns="22860" rIns="45720" bIns="22860">
            <a:spAutoFit/>
          </a:bodyPr>
          <a:lstStyle/>
          <a:p>
            <a:pPr marL="285750" indent="-285750">
              <a:lnSpc>
                <a:spcPct val="300000"/>
              </a:lnSpc>
              <a:buFont typeface="Wingdings" panose="05000000000000000000" pitchFamily="2" charset="2"/>
              <a:buChar char="Ø"/>
            </a:pPr>
            <a:r>
              <a:rPr lang="tr-TR" dirty="0">
                <a:latin typeface="Tahoma" pitchFamily="34" charset="0"/>
                <a:ea typeface="Tahoma" pitchFamily="34" charset="0"/>
                <a:cs typeface="Tahoma" pitchFamily="34" charset="0"/>
              </a:rPr>
              <a:t>Beklenmeyen Olay (Sentinel Event)</a:t>
            </a:r>
          </a:p>
          <a:p>
            <a:pPr marL="285750" indent="-285750">
              <a:lnSpc>
                <a:spcPct val="300000"/>
              </a:lnSpc>
              <a:buFont typeface="Wingdings" panose="05000000000000000000" pitchFamily="2" charset="2"/>
              <a:buChar char="Ø"/>
            </a:pPr>
            <a:r>
              <a:rPr lang="tr-TR" dirty="0">
                <a:latin typeface="Tahoma" pitchFamily="34" charset="0"/>
                <a:ea typeface="Tahoma" pitchFamily="34" charset="0"/>
                <a:cs typeface="Tahoma" pitchFamily="34" charset="0"/>
              </a:rPr>
              <a:t>İstenmeyen Olay (Adverse Event)</a:t>
            </a:r>
          </a:p>
          <a:p>
            <a:pPr marL="285750" indent="-285750">
              <a:lnSpc>
                <a:spcPct val="300000"/>
              </a:lnSpc>
              <a:buFont typeface="Wingdings" panose="05000000000000000000" pitchFamily="2" charset="2"/>
              <a:buChar char="Ø"/>
            </a:pPr>
            <a:r>
              <a:rPr lang="tr-TR" dirty="0">
                <a:latin typeface="Tahoma" pitchFamily="34" charset="0"/>
                <a:ea typeface="Tahoma" pitchFamily="34" charset="0"/>
                <a:cs typeface="Tahoma" pitchFamily="34" charset="0"/>
              </a:rPr>
              <a:t>Ramak Kala (Near Miss) Olay</a:t>
            </a:r>
          </a:p>
        </p:txBody>
      </p:sp>
      <p:pic>
        <p:nvPicPr>
          <p:cNvPr id="7" name="Picture 4" descr="http://t2.gstatic.com/images?q=tbn:ANd9GcTQN5lJJ4YlPl6fnhjOENz8UwKUAMbc0hHtL72A5LNyBeSp4jdYeg">
            <a:extLst>
              <a:ext uri="{FF2B5EF4-FFF2-40B4-BE49-F238E27FC236}">
                <a16:creationId xmlns="" xmlns:a16="http://schemas.microsoft.com/office/drawing/2014/main" id="{B8AFA11B-B74F-401C-BE95-4C6031284F00}"/>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915483" y="1995685"/>
            <a:ext cx="3128766" cy="1532187"/>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3" descr="C:\Users\NEUHISQ1\Desktop\NEU Hospital Logo (2).png"/>
          <p:cNvPicPr>
            <a:picLocks noChangeAspect="1" noChangeArrowheads="1"/>
          </p:cNvPicPr>
          <p:nvPr/>
        </p:nvPicPr>
        <p:blipFill>
          <a:blip r:embed="rId3"/>
          <a:srcRect/>
          <a:stretch>
            <a:fillRect/>
          </a:stretch>
        </p:blipFill>
        <p:spPr bwMode="auto">
          <a:xfrm>
            <a:off x="6868632" y="857692"/>
            <a:ext cx="2085303" cy="368524"/>
          </a:xfrm>
          <a:prstGeom prst="rect">
            <a:avLst/>
          </a:prstGeom>
          <a:noFill/>
        </p:spPr>
      </p:pic>
    </p:spTree>
    <p:extLst>
      <p:ext uri="{BB962C8B-B14F-4D97-AF65-F5344CB8AC3E}">
        <p14:creationId xmlns:p14="http://schemas.microsoft.com/office/powerpoint/2010/main" val="4169380956"/>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4 Dikdörtgen"/>
          <p:cNvSpPr/>
          <p:nvPr/>
        </p:nvSpPr>
        <p:spPr>
          <a:xfrm>
            <a:off x="1952212" y="932795"/>
            <a:ext cx="5239576" cy="415498"/>
          </a:xfrm>
          <a:prstGeom prst="rect">
            <a:avLst/>
          </a:prstGeom>
        </p:spPr>
        <p:txBody>
          <a:bodyPr wrap="none" lIns="45720" tIns="22860" rIns="45720" bIns="22860">
            <a:spAutoFit/>
          </a:bodyPr>
          <a:lstStyle/>
          <a:p>
            <a:pPr marL="228600" indent="-228600"/>
            <a:r>
              <a:rPr lang="tr-TR" sz="2400" b="1" dirty="0">
                <a:solidFill>
                  <a:srgbClr val="FF0000"/>
                </a:solidFill>
                <a:latin typeface="Arial" pitchFamily="34" charset="0"/>
                <a:cs typeface="Arial" pitchFamily="34" charset="0"/>
              </a:rPr>
              <a:t>Beklenmeyen Olay (Sentinel Event)</a:t>
            </a:r>
          </a:p>
        </p:txBody>
      </p:sp>
      <p:pic>
        <p:nvPicPr>
          <p:cNvPr id="6" name="Picture 2">
            <a:extLst>
              <a:ext uri="{FF2B5EF4-FFF2-40B4-BE49-F238E27FC236}">
                <a16:creationId xmlns="" xmlns:a16="http://schemas.microsoft.com/office/drawing/2014/main" id="{15D8B73B-35A9-4F6F-ADE9-D67DC6FEB046}"/>
              </a:ext>
            </a:extLst>
          </p:cNvPr>
          <p:cNvPicPr>
            <a:picLocks noChangeAspect="1" noChangeArrowheads="1"/>
          </p:cNvPicPr>
          <p:nvPr/>
        </p:nvPicPr>
        <p:blipFill>
          <a:blip r:embed="rId2" cstate="print"/>
          <a:srcRect/>
          <a:stretch>
            <a:fillRect/>
          </a:stretch>
        </p:blipFill>
        <p:spPr bwMode="auto">
          <a:xfrm>
            <a:off x="6573795" y="1577915"/>
            <a:ext cx="2012364" cy="2632790"/>
          </a:xfrm>
          <a:prstGeom prst="rect">
            <a:avLst/>
          </a:prstGeom>
          <a:noFill/>
          <a:ln w="9525">
            <a:noFill/>
            <a:miter lim="800000"/>
            <a:headEnd/>
            <a:tailEnd/>
          </a:ln>
        </p:spPr>
      </p:pic>
      <p:sp>
        <p:nvSpPr>
          <p:cNvPr id="2" name="Rectangle 1">
            <a:extLst>
              <a:ext uri="{FF2B5EF4-FFF2-40B4-BE49-F238E27FC236}">
                <a16:creationId xmlns="" xmlns:a16="http://schemas.microsoft.com/office/drawing/2014/main" id="{792A171D-3E4A-4EBD-B411-AC0D2078F1DF}"/>
              </a:ext>
            </a:extLst>
          </p:cNvPr>
          <p:cNvSpPr/>
          <p:nvPr/>
        </p:nvSpPr>
        <p:spPr>
          <a:xfrm>
            <a:off x="1075567" y="1577915"/>
            <a:ext cx="4572000" cy="2175917"/>
          </a:xfrm>
          <a:prstGeom prst="rect">
            <a:avLst/>
          </a:prstGeom>
        </p:spPr>
        <p:txBody>
          <a:bodyPr>
            <a:spAutoFit/>
          </a:bodyPr>
          <a:lstStyle/>
          <a:p>
            <a:pPr>
              <a:lnSpc>
                <a:spcPct val="200000"/>
              </a:lnSpc>
            </a:pPr>
            <a:r>
              <a:rPr lang="tr-TR" b="1" dirty="0">
                <a:latin typeface="Tahoma" pitchFamily="34" charset="0"/>
                <a:ea typeface="Tahoma" pitchFamily="34" charset="0"/>
                <a:cs typeface="Tahoma" pitchFamily="34" charset="0"/>
              </a:rPr>
              <a:t>Sentinel olay</a:t>
            </a:r>
            <a:r>
              <a:rPr lang="tr-TR" dirty="0">
                <a:latin typeface="Tahoma" pitchFamily="34" charset="0"/>
                <a:ea typeface="Tahoma" pitchFamily="34" charset="0"/>
                <a:cs typeface="Tahoma" pitchFamily="34" charset="0"/>
              </a:rPr>
              <a:t>, hastanın hastalığının veya altta yatan medikal durumunun doğal seyriyle ilişkili olmayan ve ölümle veya önemli ve kalıcı fonksiyon kaybıyla sonuçlanan beklenmedik bir durum olarak tanımlanmaktadır.</a:t>
            </a:r>
          </a:p>
        </p:txBody>
      </p:sp>
      <p:pic>
        <p:nvPicPr>
          <p:cNvPr id="7" name="Picture 3" descr="C:\Users\NEUHISQ1\Desktop\NEU Hospital Logo (2).png"/>
          <p:cNvPicPr>
            <a:picLocks noChangeAspect="1" noChangeArrowheads="1"/>
          </p:cNvPicPr>
          <p:nvPr/>
        </p:nvPicPr>
        <p:blipFill>
          <a:blip r:embed="rId3"/>
          <a:srcRect/>
          <a:stretch>
            <a:fillRect/>
          </a:stretch>
        </p:blipFill>
        <p:spPr bwMode="auto">
          <a:xfrm>
            <a:off x="6868632" y="857692"/>
            <a:ext cx="2085303" cy="368524"/>
          </a:xfrm>
          <a:prstGeom prst="rect">
            <a:avLst/>
          </a:prstGeom>
          <a:noFill/>
        </p:spPr>
      </p:pic>
    </p:spTree>
    <p:extLst>
      <p:ext uri="{BB962C8B-B14F-4D97-AF65-F5344CB8AC3E}">
        <p14:creationId xmlns:p14="http://schemas.microsoft.com/office/powerpoint/2010/main" val="664928954"/>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510364" y="1318438"/>
            <a:ext cx="8286306" cy="3558362"/>
          </a:xfrm>
        </p:spPr>
        <p:txBody>
          <a:bodyPr/>
          <a:lstStyle/>
          <a:p>
            <a:pPr algn="ctr"/>
            <a:r>
              <a:rPr lang="tr-TR" sz="1800" dirty="0" smtClean="0"/>
              <a:t/>
            </a:r>
            <a:br>
              <a:rPr lang="tr-TR" sz="1800" dirty="0" smtClean="0"/>
            </a:br>
            <a:r>
              <a:rPr lang="tr-TR" sz="1800" dirty="0" smtClean="0"/>
              <a:t/>
            </a:r>
            <a:br>
              <a:rPr lang="tr-TR" sz="1800" dirty="0" smtClean="0"/>
            </a:br>
            <a:r>
              <a:rPr lang="tr-TR" sz="1800" dirty="0" smtClean="0"/>
              <a:t/>
            </a:r>
            <a:br>
              <a:rPr lang="tr-TR" sz="1800" dirty="0" smtClean="0"/>
            </a:br>
            <a:r>
              <a:rPr lang="tr-TR" sz="1800" dirty="0" smtClean="0"/>
              <a:t/>
            </a:r>
            <a:br>
              <a:rPr lang="tr-TR" sz="1800" dirty="0" smtClean="0"/>
            </a:br>
            <a:r>
              <a:rPr lang="en-US" sz="1800" dirty="0" smtClean="0"/>
              <a:t>SAĞLIKTA KALİTE AKREDİTASYONU</a:t>
            </a:r>
            <a:r>
              <a:rPr lang="tr-TR" sz="1800" dirty="0" smtClean="0"/>
              <a:t/>
            </a:r>
            <a:br>
              <a:rPr lang="tr-TR" sz="1800" dirty="0" smtClean="0"/>
            </a:br>
            <a:r>
              <a:rPr lang="tr-TR" sz="1200" dirty="0" smtClean="0"/>
              <a:t>Sağlık kuruluşlarında bütün çalışanların katılımı ile ;</a:t>
            </a:r>
            <a:br>
              <a:rPr lang="tr-TR" sz="1200" dirty="0" smtClean="0"/>
            </a:br>
            <a:r>
              <a:rPr lang="tr-TR" sz="1200" dirty="0" smtClean="0"/>
              <a:t>“kalite”, </a:t>
            </a:r>
            <a:br>
              <a:rPr lang="tr-TR" sz="1200" dirty="0" smtClean="0"/>
            </a:br>
            <a:r>
              <a:rPr lang="tr-TR" sz="1200" dirty="0" smtClean="0"/>
              <a:t>“hasta güvenliği” ve </a:t>
            </a:r>
            <a:br>
              <a:rPr lang="tr-TR" sz="1200" dirty="0" smtClean="0"/>
            </a:br>
            <a:r>
              <a:rPr lang="tr-TR" sz="1200" dirty="0" smtClean="0"/>
              <a:t>“sürekli gelişim” </a:t>
            </a:r>
            <a:br>
              <a:rPr lang="tr-TR" sz="1200" dirty="0" smtClean="0"/>
            </a:br>
            <a:r>
              <a:rPr lang="tr-TR" sz="1200" dirty="0" smtClean="0"/>
              <a:t>anlayışının organizasyon kültürü haline getirildiği bir süreçtir.</a:t>
            </a:r>
            <a:endParaRPr lang="tr-TR" sz="1200" dirty="0">
              <a:latin typeface="Tahoma" pitchFamily="34" charset="0"/>
              <a:ea typeface="Tahoma" pitchFamily="34" charset="0"/>
              <a:cs typeface="Tahoma" pitchFamily="34" charset="0"/>
            </a:endParaRPr>
          </a:p>
        </p:txBody>
      </p:sp>
      <p:pic>
        <p:nvPicPr>
          <p:cNvPr id="4" name="Picture 3" descr="C:\Users\NEUHISQ1\Desktop\NEU Hospital Logo (2).png"/>
          <p:cNvPicPr>
            <a:picLocks noChangeAspect="1" noChangeArrowheads="1"/>
          </p:cNvPicPr>
          <p:nvPr/>
        </p:nvPicPr>
        <p:blipFill>
          <a:blip r:embed="rId2"/>
          <a:srcRect/>
          <a:stretch>
            <a:fillRect/>
          </a:stretch>
        </p:blipFill>
        <p:spPr bwMode="auto">
          <a:xfrm>
            <a:off x="6868632" y="857692"/>
            <a:ext cx="2085303" cy="368524"/>
          </a:xfrm>
          <a:prstGeom prst="rect">
            <a:avLst/>
          </a:prstGeom>
          <a:noFill/>
        </p:spPr>
      </p:pic>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4 Dikdörtgen"/>
          <p:cNvSpPr/>
          <p:nvPr/>
        </p:nvSpPr>
        <p:spPr>
          <a:xfrm>
            <a:off x="803190" y="909626"/>
            <a:ext cx="7181484" cy="784830"/>
          </a:xfrm>
          <a:prstGeom prst="rect">
            <a:avLst/>
          </a:prstGeom>
        </p:spPr>
        <p:txBody>
          <a:bodyPr wrap="square" lIns="45720" tIns="22860" rIns="45720" bIns="22860">
            <a:spAutoFit/>
          </a:bodyPr>
          <a:lstStyle/>
          <a:p>
            <a:pPr marL="228600" indent="-228600" algn="ctr"/>
            <a:r>
              <a:rPr lang="tr-TR" sz="2400" b="1" dirty="0"/>
              <a:t>Bu tür olaylar aşağıda örnekleriyle verilmiştir </a:t>
            </a:r>
          </a:p>
          <a:p>
            <a:pPr marL="228600" indent="-228600" algn="ctr"/>
            <a:r>
              <a:rPr lang="tr-TR" sz="2400" b="1" dirty="0"/>
              <a:t>ancak sadece bunlarla sınırlanmamalıdır;</a:t>
            </a:r>
            <a:endParaRPr lang="tr-TR" sz="2400" b="1" dirty="0">
              <a:solidFill>
                <a:srgbClr val="FF0000"/>
              </a:solidFill>
              <a:latin typeface="Arial" pitchFamily="34" charset="0"/>
              <a:cs typeface="Arial" pitchFamily="34" charset="0"/>
            </a:endParaRPr>
          </a:p>
        </p:txBody>
      </p:sp>
      <p:sp>
        <p:nvSpPr>
          <p:cNvPr id="6" name="5 Dikdörtgen"/>
          <p:cNvSpPr/>
          <p:nvPr/>
        </p:nvSpPr>
        <p:spPr>
          <a:xfrm>
            <a:off x="588936" y="1831110"/>
            <a:ext cx="7966128" cy="2910733"/>
          </a:xfrm>
          <a:prstGeom prst="rect">
            <a:avLst/>
          </a:prstGeom>
        </p:spPr>
        <p:txBody>
          <a:bodyPr wrap="square" lIns="45720" tIns="22860" rIns="45720" bIns="22860">
            <a:spAutoFit/>
          </a:bodyPr>
          <a:lstStyle/>
          <a:p>
            <a:pPr marL="285750" indent="-285750">
              <a:lnSpc>
                <a:spcPct val="150000"/>
              </a:lnSpc>
              <a:buFont typeface="Wingdings" panose="05000000000000000000" pitchFamily="2" charset="2"/>
              <a:buChar char="q"/>
            </a:pPr>
            <a:r>
              <a:rPr lang="tr-TR" b="1" dirty="0">
                <a:latin typeface="Tahoma" panose="020B0604030504040204" pitchFamily="34" charset="0"/>
                <a:ea typeface="Tahoma" panose="020B0604030504040204" pitchFamily="34" charset="0"/>
                <a:cs typeface="Tahoma" panose="020B0604030504040204" pitchFamily="34" charset="0"/>
              </a:rPr>
              <a:t> </a:t>
            </a:r>
            <a:r>
              <a:rPr lang="tr-TR" dirty="0">
                <a:latin typeface="Tahoma" panose="020B0604030504040204" pitchFamily="34" charset="0"/>
                <a:ea typeface="Tahoma" panose="020B0604030504040204" pitchFamily="34" charset="0"/>
                <a:cs typeface="Tahoma" panose="020B0604030504040204" pitchFamily="34" charset="0"/>
              </a:rPr>
              <a:t>Hastanın hastalığının veya altta yatan medikal durumunun doğal seyriyle ilişkili olmayan beklenmedik ölüm,</a:t>
            </a:r>
          </a:p>
          <a:p>
            <a:pPr marL="285750" indent="-285750" algn="just">
              <a:lnSpc>
                <a:spcPct val="150000"/>
              </a:lnSpc>
              <a:buFont typeface="Wingdings" panose="05000000000000000000" pitchFamily="2" charset="2"/>
              <a:buChar char="q"/>
            </a:pPr>
            <a:r>
              <a:rPr lang="tr-TR" dirty="0">
                <a:solidFill>
                  <a:srgbClr val="FF0000"/>
                </a:solidFill>
                <a:latin typeface="Tahoma" panose="020B0604030504040204" pitchFamily="34" charset="0"/>
                <a:ea typeface="Tahoma" panose="020B0604030504040204" pitchFamily="34" charset="0"/>
                <a:cs typeface="Tahoma" panose="020B0604030504040204" pitchFamily="34" charset="0"/>
              </a:rPr>
              <a:t>Hastalığın hastalığının veya altta yatan medikal durumunun doğal seyriyle ilişkili olmayan önemli ve kalıcı fonksiyon kaybı,</a:t>
            </a:r>
          </a:p>
          <a:p>
            <a:pPr marL="285750" indent="-285750">
              <a:lnSpc>
                <a:spcPct val="150000"/>
              </a:lnSpc>
              <a:buFont typeface="Wingdings" panose="05000000000000000000" pitchFamily="2" charset="2"/>
              <a:buChar char="q"/>
            </a:pPr>
            <a:r>
              <a:rPr lang="tr-TR" dirty="0">
                <a:latin typeface="Tahoma" panose="020B0604030504040204" pitchFamily="34" charset="0"/>
                <a:ea typeface="Tahoma" panose="020B0604030504040204" pitchFamily="34" charset="0"/>
                <a:cs typeface="Tahoma" panose="020B0604030504040204" pitchFamily="34" charset="0"/>
              </a:rPr>
              <a:t>Yanlış taraf, yanlış işlem, yanlış hasta cerrahisi,</a:t>
            </a:r>
          </a:p>
          <a:p>
            <a:pPr marL="285750" indent="-285750">
              <a:lnSpc>
                <a:spcPct val="150000"/>
              </a:lnSpc>
              <a:buFont typeface="Wingdings" panose="05000000000000000000" pitchFamily="2" charset="2"/>
              <a:buChar char="q"/>
            </a:pPr>
            <a:r>
              <a:rPr lang="tr-TR" dirty="0">
                <a:solidFill>
                  <a:srgbClr val="FF0000"/>
                </a:solidFill>
                <a:latin typeface="Tahoma" panose="020B0604030504040204" pitchFamily="34" charset="0"/>
                <a:ea typeface="Tahoma" panose="020B0604030504040204" pitchFamily="34" charset="0"/>
                <a:cs typeface="Tahoma" panose="020B0604030504040204" pitchFamily="34" charset="0"/>
              </a:rPr>
              <a:t>Bebek/Çocuk kaçırma veya bebeğin yanlış aileye verilmesi.</a:t>
            </a:r>
          </a:p>
          <a:p>
            <a:pPr marL="285750" indent="-285750">
              <a:lnSpc>
                <a:spcPct val="150000"/>
              </a:lnSpc>
              <a:buFont typeface="Wingdings" panose="05000000000000000000" pitchFamily="2" charset="2"/>
              <a:buChar char="q"/>
            </a:pPr>
            <a:r>
              <a:rPr lang="tr-TR" dirty="0">
                <a:latin typeface="Tahoma" panose="020B0604030504040204" pitchFamily="34" charset="0"/>
                <a:ea typeface="Tahoma" panose="020B0604030504040204" pitchFamily="34" charset="0"/>
                <a:cs typeface="Tahoma" panose="020B0604030504040204" pitchFamily="34" charset="0"/>
              </a:rPr>
              <a:t>İlaç hataları ( yanlış doz, yüksek doz, yanlış ilaç, yanlış hasta …gb)</a:t>
            </a:r>
          </a:p>
          <a:p>
            <a:pPr marL="285750" indent="-285750">
              <a:lnSpc>
                <a:spcPct val="150000"/>
              </a:lnSpc>
              <a:buFont typeface="Wingdings" panose="05000000000000000000" pitchFamily="2" charset="2"/>
              <a:buChar char="q"/>
            </a:pPr>
            <a:r>
              <a:rPr lang="tr-TR" dirty="0">
                <a:solidFill>
                  <a:srgbClr val="FF0000"/>
                </a:solidFill>
                <a:latin typeface="Tahoma" panose="020B0604030504040204" pitchFamily="34" charset="0"/>
                <a:ea typeface="Tahoma" panose="020B0604030504040204" pitchFamily="34" charset="0"/>
                <a:cs typeface="Tahoma" panose="020B0604030504040204" pitchFamily="34" charset="0"/>
              </a:rPr>
              <a:t>İntihar vakaları</a:t>
            </a:r>
          </a:p>
          <a:p>
            <a:pPr marL="285750" indent="-285750">
              <a:lnSpc>
                <a:spcPct val="150000"/>
              </a:lnSpc>
              <a:buFont typeface="Wingdings" panose="05000000000000000000" pitchFamily="2" charset="2"/>
              <a:buChar char="q"/>
            </a:pPr>
            <a:r>
              <a:rPr lang="tr-TR" dirty="0">
                <a:latin typeface="Tahoma" panose="020B0604030504040204" pitchFamily="34" charset="0"/>
                <a:ea typeface="Tahoma" panose="020B0604030504040204" pitchFamily="34" charset="0"/>
                <a:cs typeface="Tahoma" panose="020B0604030504040204" pitchFamily="34" charset="0"/>
              </a:rPr>
              <a:t>Kısıtlama altındaki hasta ölümü / fonksiyon kaybı GİBİ …</a:t>
            </a:r>
          </a:p>
        </p:txBody>
      </p:sp>
      <p:pic>
        <p:nvPicPr>
          <p:cNvPr id="7" name="Picture 3" descr="C:\Users\NEUHISQ1\Desktop\NEU Hospital Logo (2).png"/>
          <p:cNvPicPr>
            <a:picLocks noChangeAspect="1" noChangeArrowheads="1"/>
          </p:cNvPicPr>
          <p:nvPr/>
        </p:nvPicPr>
        <p:blipFill>
          <a:blip r:embed="rId2"/>
          <a:srcRect/>
          <a:stretch>
            <a:fillRect/>
          </a:stretch>
        </p:blipFill>
        <p:spPr bwMode="auto">
          <a:xfrm>
            <a:off x="6868632" y="857692"/>
            <a:ext cx="2085303" cy="368524"/>
          </a:xfrm>
          <a:prstGeom prst="rect">
            <a:avLst/>
          </a:prstGeom>
          <a:noFill/>
        </p:spPr>
      </p:pic>
    </p:spTree>
    <p:extLst>
      <p:ext uri="{BB962C8B-B14F-4D97-AF65-F5344CB8AC3E}">
        <p14:creationId xmlns:p14="http://schemas.microsoft.com/office/powerpoint/2010/main" val="3710694871"/>
      </p:ext>
    </p:extLst>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5 Dikdörtgen"/>
          <p:cNvSpPr/>
          <p:nvPr/>
        </p:nvSpPr>
        <p:spPr>
          <a:xfrm>
            <a:off x="1046136" y="1435694"/>
            <a:ext cx="3884210" cy="2186817"/>
          </a:xfrm>
          <a:prstGeom prst="rect">
            <a:avLst/>
          </a:prstGeom>
        </p:spPr>
        <p:txBody>
          <a:bodyPr wrap="square" lIns="45720" tIns="22860" rIns="45720" bIns="22860">
            <a:spAutoFit/>
          </a:bodyPr>
          <a:lstStyle/>
          <a:p>
            <a:pPr>
              <a:lnSpc>
                <a:spcPct val="150000"/>
              </a:lnSpc>
            </a:pPr>
            <a:endParaRPr lang="tr-TR" dirty="0">
              <a:latin typeface="Tahoma" panose="020B0604030504040204" pitchFamily="34" charset="0"/>
              <a:ea typeface="Tahoma" panose="020B0604030504040204" pitchFamily="34" charset="0"/>
              <a:cs typeface="Tahoma" panose="020B0604030504040204" pitchFamily="34" charset="0"/>
            </a:endParaRPr>
          </a:p>
          <a:p>
            <a:pPr>
              <a:lnSpc>
                <a:spcPct val="300000"/>
              </a:lnSpc>
            </a:pPr>
            <a:r>
              <a:rPr lang="tr-TR" dirty="0">
                <a:latin typeface="Tahoma" panose="020B0604030504040204" pitchFamily="34" charset="0"/>
                <a:ea typeface="Tahoma" panose="020B0604030504040204" pitchFamily="34" charset="0"/>
                <a:cs typeface="Tahoma" panose="020B0604030504040204" pitchFamily="34" charset="0"/>
              </a:rPr>
              <a:t>Bu tür olaylar yaşandığında Nucleus Sistemi üzerinden </a:t>
            </a:r>
            <a:r>
              <a:rPr lang="tr-TR" b="1" dirty="0">
                <a:latin typeface="Tahoma" panose="020B0604030504040204" pitchFamily="34" charset="0"/>
                <a:ea typeface="Tahoma" panose="020B0604030504040204" pitchFamily="34" charset="0"/>
                <a:cs typeface="Tahoma" panose="020B0604030504040204" pitchFamily="34" charset="0"/>
              </a:rPr>
              <a:t>Olay Bildirimi </a:t>
            </a:r>
            <a:r>
              <a:rPr lang="tr-TR" dirty="0">
                <a:latin typeface="Tahoma" panose="020B0604030504040204" pitchFamily="34" charset="0"/>
                <a:ea typeface="Tahoma" panose="020B0604030504040204" pitchFamily="34" charset="0"/>
                <a:cs typeface="Tahoma" panose="020B0604030504040204" pitchFamily="34" charset="0"/>
              </a:rPr>
              <a:t>yapılır</a:t>
            </a:r>
            <a:r>
              <a:rPr lang="tr-TR" b="1" dirty="0">
                <a:latin typeface="Tahoma" panose="020B0604030504040204" pitchFamily="34" charset="0"/>
                <a:ea typeface="Tahoma" panose="020B0604030504040204" pitchFamily="34" charset="0"/>
                <a:cs typeface="Tahoma" panose="020B0604030504040204" pitchFamily="34" charset="0"/>
              </a:rPr>
              <a:t> </a:t>
            </a:r>
            <a:r>
              <a:rPr lang="tr-TR" dirty="0">
                <a:latin typeface="Tahoma" panose="020B0604030504040204" pitchFamily="34" charset="0"/>
                <a:ea typeface="Tahoma" panose="020B0604030504040204" pitchFamily="34" charset="0"/>
                <a:cs typeface="Tahoma" panose="020B0604030504040204" pitchFamily="34" charset="0"/>
              </a:rPr>
              <a:t>ve </a:t>
            </a:r>
            <a:r>
              <a:rPr lang="tr-TR" dirty="0">
                <a:solidFill>
                  <a:srgbClr val="FF0000"/>
                </a:solidFill>
                <a:latin typeface="Tahoma" panose="020B0604030504040204" pitchFamily="34" charset="0"/>
                <a:ea typeface="Tahoma" panose="020B0604030504040204" pitchFamily="34" charset="0"/>
                <a:cs typeface="Tahoma" panose="020B0604030504040204" pitchFamily="34" charset="0"/>
              </a:rPr>
              <a:t>risk puanlaması 5-7 puan aralığında olmalıdır.</a:t>
            </a:r>
            <a:r>
              <a:rPr lang="tr-TR" b="1" dirty="0">
                <a:latin typeface="Tahoma" panose="020B0604030504040204" pitchFamily="34" charset="0"/>
                <a:ea typeface="Tahoma" panose="020B0604030504040204" pitchFamily="34" charset="0"/>
                <a:cs typeface="Tahoma" panose="020B0604030504040204" pitchFamily="34" charset="0"/>
              </a:rPr>
              <a:t> </a:t>
            </a:r>
            <a:endParaRPr lang="tr-TR" dirty="0">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pic>
        <p:nvPicPr>
          <p:cNvPr id="7" name="Picture 2">
            <a:extLst>
              <a:ext uri="{FF2B5EF4-FFF2-40B4-BE49-F238E27FC236}">
                <a16:creationId xmlns="" xmlns:a16="http://schemas.microsoft.com/office/drawing/2014/main" id="{DBDF041A-5688-48BB-A8A3-33C8F3C9ECAE}"/>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955957" y="1476411"/>
            <a:ext cx="2454610" cy="25962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3" descr="C:\Users\NEUHISQ1\Desktop\NEU Hospital Logo (2).png"/>
          <p:cNvPicPr>
            <a:picLocks noChangeAspect="1" noChangeArrowheads="1"/>
          </p:cNvPicPr>
          <p:nvPr/>
        </p:nvPicPr>
        <p:blipFill>
          <a:blip r:embed="rId3"/>
          <a:srcRect/>
          <a:stretch>
            <a:fillRect/>
          </a:stretch>
        </p:blipFill>
        <p:spPr bwMode="auto">
          <a:xfrm>
            <a:off x="6868632" y="857692"/>
            <a:ext cx="2085303" cy="368524"/>
          </a:xfrm>
          <a:prstGeom prst="rect">
            <a:avLst/>
          </a:prstGeom>
          <a:noFill/>
        </p:spPr>
      </p:pic>
    </p:spTree>
    <p:extLst>
      <p:ext uri="{BB962C8B-B14F-4D97-AF65-F5344CB8AC3E}">
        <p14:creationId xmlns:p14="http://schemas.microsoft.com/office/powerpoint/2010/main" val="3045065686"/>
      </p:ext>
    </p:extLst>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4 Dikdörtgen"/>
          <p:cNvSpPr/>
          <p:nvPr/>
        </p:nvSpPr>
        <p:spPr>
          <a:xfrm>
            <a:off x="1940540" y="921747"/>
            <a:ext cx="4968668" cy="415498"/>
          </a:xfrm>
          <a:prstGeom prst="rect">
            <a:avLst/>
          </a:prstGeom>
        </p:spPr>
        <p:txBody>
          <a:bodyPr wrap="none" lIns="45720" tIns="22860" rIns="45720" bIns="22860">
            <a:spAutoFit/>
          </a:bodyPr>
          <a:lstStyle/>
          <a:p>
            <a:pPr marL="228600" indent="-228600"/>
            <a:r>
              <a:rPr lang="tr-TR" sz="2400" b="1" dirty="0">
                <a:solidFill>
                  <a:srgbClr val="FF0000"/>
                </a:solidFill>
                <a:latin typeface="Arial" pitchFamily="34" charset="0"/>
                <a:cs typeface="Arial" pitchFamily="34" charset="0"/>
              </a:rPr>
              <a:t>İstenmeyen Olay (Adverse Event)</a:t>
            </a:r>
          </a:p>
        </p:txBody>
      </p:sp>
      <p:sp>
        <p:nvSpPr>
          <p:cNvPr id="6" name="5 Dikdörtgen"/>
          <p:cNvSpPr/>
          <p:nvPr/>
        </p:nvSpPr>
        <p:spPr>
          <a:xfrm>
            <a:off x="580849" y="1860092"/>
            <a:ext cx="4968668" cy="1698863"/>
          </a:xfrm>
          <a:prstGeom prst="rect">
            <a:avLst/>
          </a:prstGeom>
        </p:spPr>
        <p:txBody>
          <a:bodyPr wrap="square" lIns="45720" tIns="22860" rIns="45720" bIns="22860">
            <a:spAutoFit/>
          </a:bodyPr>
          <a:lstStyle/>
          <a:p>
            <a:pPr>
              <a:lnSpc>
                <a:spcPct val="200000"/>
              </a:lnSpc>
            </a:pPr>
            <a:r>
              <a:rPr lang="tr-TR" dirty="0">
                <a:latin typeface="Tahoma" pitchFamily="34" charset="0"/>
                <a:ea typeface="Tahoma" pitchFamily="34" charset="0"/>
                <a:cs typeface="Tahoma" pitchFamily="34" charset="0"/>
              </a:rPr>
              <a:t>Tedaviye ve bakıma yönelik,hastada ciddi etki yaratmayan istemeyen hata ve yaralanmalardır.  </a:t>
            </a:r>
            <a:r>
              <a:rPr lang="tr-TR" b="1" dirty="0">
                <a:latin typeface="Tahoma" pitchFamily="34" charset="0"/>
                <a:ea typeface="Tahoma" pitchFamily="34" charset="0"/>
                <a:cs typeface="Tahoma" pitchFamily="34" charset="0"/>
              </a:rPr>
              <a:t>“Nucleus’da Olay Bildirim Sistemi’’ </a:t>
            </a:r>
            <a:r>
              <a:rPr lang="tr-TR" dirty="0">
                <a:latin typeface="Tahoma" pitchFamily="34" charset="0"/>
                <a:ea typeface="Tahoma" pitchFamily="34" charset="0"/>
                <a:cs typeface="Tahoma" pitchFamily="34" charset="0"/>
              </a:rPr>
              <a:t>ile bildirilen ve </a:t>
            </a:r>
            <a:r>
              <a:rPr lang="tr-TR" dirty="0">
                <a:solidFill>
                  <a:srgbClr val="FF0000"/>
                </a:solidFill>
                <a:latin typeface="Tahoma" pitchFamily="34" charset="0"/>
                <a:ea typeface="Tahoma" pitchFamily="34" charset="0"/>
                <a:cs typeface="Tahoma" pitchFamily="34" charset="0"/>
              </a:rPr>
              <a:t>risk puanı 1 – 4 arasında </a:t>
            </a:r>
            <a:r>
              <a:rPr lang="tr-TR" dirty="0">
                <a:latin typeface="Tahoma" pitchFamily="34" charset="0"/>
                <a:ea typeface="Tahoma" pitchFamily="34" charset="0"/>
                <a:cs typeface="Tahoma" pitchFamily="34" charset="0"/>
              </a:rPr>
              <a:t>olan olaylar İstenmeyen Olay (Adverse Event) kapsamındadır.</a:t>
            </a:r>
          </a:p>
        </p:txBody>
      </p:sp>
      <p:pic>
        <p:nvPicPr>
          <p:cNvPr id="7" name="Picture 2">
            <a:extLst>
              <a:ext uri="{FF2B5EF4-FFF2-40B4-BE49-F238E27FC236}">
                <a16:creationId xmlns="" xmlns:a16="http://schemas.microsoft.com/office/drawing/2014/main" id="{5DD73D91-29E5-483F-B419-DD0304895079}"/>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279013" y="1588243"/>
            <a:ext cx="2187065" cy="25060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Picture 3" descr="C:\Users\NEUHISQ1\Desktop\NEU Hospital Logo (2).png"/>
          <p:cNvPicPr>
            <a:picLocks noChangeAspect="1" noChangeArrowheads="1"/>
          </p:cNvPicPr>
          <p:nvPr/>
        </p:nvPicPr>
        <p:blipFill>
          <a:blip r:embed="rId3"/>
          <a:srcRect/>
          <a:stretch>
            <a:fillRect/>
          </a:stretch>
        </p:blipFill>
        <p:spPr bwMode="auto">
          <a:xfrm>
            <a:off x="6868632" y="857692"/>
            <a:ext cx="2085303" cy="368524"/>
          </a:xfrm>
          <a:prstGeom prst="rect">
            <a:avLst/>
          </a:prstGeom>
          <a:noFill/>
        </p:spPr>
      </p:pic>
    </p:spTree>
    <p:extLst>
      <p:ext uri="{BB962C8B-B14F-4D97-AF65-F5344CB8AC3E}">
        <p14:creationId xmlns:p14="http://schemas.microsoft.com/office/powerpoint/2010/main" val="3494376728"/>
      </p:ext>
    </p:extLst>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4 Dikdörtgen"/>
          <p:cNvSpPr/>
          <p:nvPr/>
        </p:nvSpPr>
        <p:spPr>
          <a:xfrm>
            <a:off x="1940540" y="921747"/>
            <a:ext cx="4968668" cy="415498"/>
          </a:xfrm>
          <a:prstGeom prst="rect">
            <a:avLst/>
          </a:prstGeom>
        </p:spPr>
        <p:txBody>
          <a:bodyPr wrap="none" lIns="45720" tIns="22860" rIns="45720" bIns="22860">
            <a:spAutoFit/>
          </a:bodyPr>
          <a:lstStyle/>
          <a:p>
            <a:pPr marL="228600" indent="-228600"/>
            <a:r>
              <a:rPr lang="tr-TR" sz="2400" b="1" dirty="0">
                <a:solidFill>
                  <a:srgbClr val="FF0000"/>
                </a:solidFill>
                <a:latin typeface="Arial" pitchFamily="34" charset="0"/>
                <a:cs typeface="Arial" pitchFamily="34" charset="0"/>
              </a:rPr>
              <a:t>İstenmeyen Olay (Adverse Event)</a:t>
            </a:r>
          </a:p>
        </p:txBody>
      </p:sp>
      <p:sp>
        <p:nvSpPr>
          <p:cNvPr id="6" name="5 Dikdörtgen"/>
          <p:cNvSpPr/>
          <p:nvPr/>
        </p:nvSpPr>
        <p:spPr>
          <a:xfrm>
            <a:off x="580849" y="1860092"/>
            <a:ext cx="4968668" cy="2129750"/>
          </a:xfrm>
          <a:prstGeom prst="rect">
            <a:avLst/>
          </a:prstGeom>
        </p:spPr>
        <p:txBody>
          <a:bodyPr wrap="square" lIns="45720" tIns="22860" rIns="45720" bIns="22860">
            <a:spAutoFit/>
          </a:bodyPr>
          <a:lstStyle/>
          <a:p>
            <a:pPr>
              <a:lnSpc>
                <a:spcPct val="200000"/>
              </a:lnSpc>
            </a:pPr>
            <a:r>
              <a:rPr lang="tr-TR" b="1" dirty="0">
                <a:latin typeface="Tahoma" pitchFamily="34" charset="0"/>
                <a:ea typeface="Tahoma" pitchFamily="34" charset="0"/>
                <a:cs typeface="Tahoma" pitchFamily="34" charset="0"/>
              </a:rPr>
              <a:t>Örneğin;</a:t>
            </a:r>
          </a:p>
          <a:p>
            <a:pPr marL="285750" indent="-285750">
              <a:lnSpc>
                <a:spcPct val="200000"/>
              </a:lnSpc>
              <a:buFont typeface="Wingdings" panose="05000000000000000000" pitchFamily="2" charset="2"/>
              <a:buChar char="Ø"/>
            </a:pPr>
            <a:r>
              <a:rPr lang="tr-TR" dirty="0">
                <a:latin typeface="Tahoma" pitchFamily="34" charset="0"/>
                <a:ea typeface="Tahoma" pitchFamily="34" charset="0"/>
                <a:cs typeface="Tahoma" pitchFamily="34" charset="0"/>
              </a:rPr>
              <a:t>Hasta düşmeleri (hastada da herhangi bir komplikasyon gelişmesine neden olmayan düşmeler)</a:t>
            </a:r>
          </a:p>
          <a:p>
            <a:pPr marL="285750" indent="-285750">
              <a:lnSpc>
                <a:spcPct val="200000"/>
              </a:lnSpc>
              <a:buFont typeface="Wingdings" panose="05000000000000000000" pitchFamily="2" charset="2"/>
              <a:buChar char="Ø"/>
            </a:pPr>
            <a:r>
              <a:rPr lang="tr-TR" dirty="0">
                <a:latin typeface="Tahoma" pitchFamily="34" charset="0"/>
                <a:ea typeface="Tahoma" pitchFamily="34" charset="0"/>
                <a:cs typeface="Tahoma" pitchFamily="34" charset="0"/>
              </a:rPr>
              <a:t>Hastada ciddi etki yaratmayan ilaç hataları (yanlış doz, yanlış ilaç uygulanması) vb..</a:t>
            </a:r>
          </a:p>
        </p:txBody>
      </p:sp>
      <p:pic>
        <p:nvPicPr>
          <p:cNvPr id="8" name="Picture 3">
            <a:extLst>
              <a:ext uri="{FF2B5EF4-FFF2-40B4-BE49-F238E27FC236}">
                <a16:creationId xmlns="" xmlns:a16="http://schemas.microsoft.com/office/drawing/2014/main" id="{25628E70-A536-4279-B685-31725256A791}"/>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297621" y="1973618"/>
            <a:ext cx="2088232" cy="20162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3" descr="C:\Users\NEUHISQ1\Desktop\NEU Hospital Logo (2).png"/>
          <p:cNvPicPr>
            <a:picLocks noChangeAspect="1" noChangeArrowheads="1"/>
          </p:cNvPicPr>
          <p:nvPr/>
        </p:nvPicPr>
        <p:blipFill>
          <a:blip r:embed="rId3"/>
          <a:srcRect/>
          <a:stretch>
            <a:fillRect/>
          </a:stretch>
        </p:blipFill>
        <p:spPr bwMode="auto">
          <a:xfrm>
            <a:off x="6868632" y="857692"/>
            <a:ext cx="2085303" cy="368524"/>
          </a:xfrm>
          <a:prstGeom prst="rect">
            <a:avLst/>
          </a:prstGeom>
          <a:noFill/>
        </p:spPr>
      </p:pic>
    </p:spTree>
    <p:extLst>
      <p:ext uri="{BB962C8B-B14F-4D97-AF65-F5344CB8AC3E}">
        <p14:creationId xmlns:p14="http://schemas.microsoft.com/office/powerpoint/2010/main" val="3421573434"/>
      </p:ext>
    </p:extLst>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4 Dikdörtgen"/>
          <p:cNvSpPr/>
          <p:nvPr/>
        </p:nvSpPr>
        <p:spPr>
          <a:xfrm>
            <a:off x="2403457" y="1019891"/>
            <a:ext cx="4337085" cy="415498"/>
          </a:xfrm>
          <a:prstGeom prst="rect">
            <a:avLst/>
          </a:prstGeom>
        </p:spPr>
        <p:txBody>
          <a:bodyPr wrap="none" lIns="45720" tIns="22860" rIns="45720" bIns="22860">
            <a:spAutoFit/>
          </a:bodyPr>
          <a:lstStyle/>
          <a:p>
            <a:pPr marL="228600" indent="-228600"/>
            <a:r>
              <a:rPr lang="tr-TR" sz="2400" b="1" dirty="0">
                <a:solidFill>
                  <a:srgbClr val="FF0000"/>
                </a:solidFill>
                <a:latin typeface="Arial" pitchFamily="34" charset="0"/>
                <a:cs typeface="Arial" pitchFamily="34" charset="0"/>
              </a:rPr>
              <a:t>Ramak Kala (Near Miss) Olay</a:t>
            </a:r>
          </a:p>
        </p:txBody>
      </p:sp>
      <p:sp>
        <p:nvSpPr>
          <p:cNvPr id="6" name="5 Dikdörtgen"/>
          <p:cNvSpPr/>
          <p:nvPr/>
        </p:nvSpPr>
        <p:spPr>
          <a:xfrm>
            <a:off x="1237328" y="1588243"/>
            <a:ext cx="4842195" cy="2587568"/>
          </a:xfrm>
          <a:prstGeom prst="rect">
            <a:avLst/>
          </a:prstGeom>
        </p:spPr>
        <p:txBody>
          <a:bodyPr wrap="square" lIns="45720" tIns="22860" rIns="45720" bIns="22860">
            <a:spAutoFit/>
          </a:bodyPr>
          <a:lstStyle/>
          <a:p>
            <a:pPr>
              <a:lnSpc>
                <a:spcPct val="150000"/>
              </a:lnSpc>
            </a:pPr>
            <a:r>
              <a:rPr lang="tr-TR" dirty="0">
                <a:latin typeface="Tahoma" pitchFamily="34" charset="0"/>
                <a:ea typeface="Tahoma" pitchFamily="34" charset="0"/>
                <a:cs typeface="Tahoma" pitchFamily="34" charset="0"/>
              </a:rPr>
              <a:t> İstenmeyen Olay veya Beklenmeyen olayların gerçekleşmesi riskini barındıran ancak hastaya ulaşmadan, herhangi bir zarar vermeden önlenen olaylardır. </a:t>
            </a:r>
          </a:p>
          <a:p>
            <a:pPr>
              <a:lnSpc>
                <a:spcPct val="150000"/>
              </a:lnSpc>
            </a:pPr>
            <a:endParaRPr lang="tr-TR" dirty="0">
              <a:latin typeface="Tahoma" pitchFamily="34" charset="0"/>
              <a:ea typeface="Tahoma" pitchFamily="34" charset="0"/>
              <a:cs typeface="Tahoma" pitchFamily="34" charset="0"/>
            </a:endParaRPr>
          </a:p>
          <a:p>
            <a:pPr>
              <a:lnSpc>
                <a:spcPct val="150000"/>
              </a:lnSpc>
            </a:pPr>
            <a:r>
              <a:rPr lang="tr-TR" dirty="0">
                <a:latin typeface="Tahoma" pitchFamily="34" charset="0"/>
                <a:ea typeface="Tahoma" pitchFamily="34" charset="0"/>
                <a:cs typeface="Tahoma" pitchFamily="34" charset="0"/>
              </a:rPr>
              <a:t>     </a:t>
            </a:r>
            <a:r>
              <a:rPr lang="tr-TR" b="1" u="sng" dirty="0">
                <a:latin typeface="Tahoma" pitchFamily="34" charset="0"/>
                <a:ea typeface="Tahoma" pitchFamily="34" charset="0"/>
                <a:cs typeface="Tahoma" pitchFamily="34" charset="0"/>
              </a:rPr>
              <a:t>Örneğin: </a:t>
            </a:r>
            <a:r>
              <a:rPr lang="tr-TR" dirty="0">
                <a:latin typeface="Tahoma" pitchFamily="34" charset="0"/>
                <a:ea typeface="Tahoma" pitchFamily="34" charset="0"/>
                <a:cs typeface="Tahoma" pitchFamily="34" charset="0"/>
              </a:rPr>
              <a:t>İlacın yanlış doz uygulanmasının, yanlış hastaya uygulanmasının son anda fark edilip önlenmesi gibi olaylar bu kapsamdadır.</a:t>
            </a:r>
            <a:r>
              <a:rPr lang="tr-TR" b="1" dirty="0">
                <a:latin typeface="Tahoma" pitchFamily="34" charset="0"/>
                <a:ea typeface="Tahoma" pitchFamily="34" charset="0"/>
                <a:cs typeface="Tahoma" pitchFamily="34" charset="0"/>
              </a:rPr>
              <a:t> </a:t>
            </a:r>
            <a:endParaRPr lang="tr-TR" dirty="0">
              <a:latin typeface="Tahoma" pitchFamily="34" charset="0"/>
              <a:ea typeface="Tahoma" pitchFamily="34" charset="0"/>
              <a:cs typeface="Tahoma" pitchFamily="34" charset="0"/>
            </a:endParaRPr>
          </a:p>
          <a:p>
            <a:pPr>
              <a:lnSpc>
                <a:spcPct val="150000"/>
              </a:lnSpc>
            </a:pPr>
            <a:r>
              <a:rPr lang="tr-TR" dirty="0">
                <a:latin typeface="Tahoma" pitchFamily="34" charset="0"/>
                <a:ea typeface="Tahoma" pitchFamily="34" charset="0"/>
                <a:cs typeface="Tahoma" pitchFamily="34" charset="0"/>
              </a:rPr>
              <a:t>     </a:t>
            </a:r>
            <a:r>
              <a:rPr lang="tr-TR" b="1" u="sng" dirty="0">
                <a:solidFill>
                  <a:srgbClr val="FF0000"/>
                </a:solidFill>
                <a:latin typeface="Tahoma" pitchFamily="34" charset="0"/>
                <a:ea typeface="Tahoma" pitchFamily="34" charset="0"/>
                <a:cs typeface="Tahoma" pitchFamily="34" charset="0"/>
              </a:rPr>
              <a:t>Risk puanı 0 olan olaylardır.</a:t>
            </a:r>
            <a:endParaRPr lang="tr-TR" dirty="0">
              <a:latin typeface="Tahoma" pitchFamily="34" charset="0"/>
              <a:ea typeface="Tahoma" pitchFamily="34" charset="0"/>
              <a:cs typeface="Tahoma" pitchFamily="34" charset="0"/>
            </a:endParaRPr>
          </a:p>
        </p:txBody>
      </p:sp>
      <p:pic>
        <p:nvPicPr>
          <p:cNvPr id="7" name="Picture 2">
            <a:extLst>
              <a:ext uri="{FF2B5EF4-FFF2-40B4-BE49-F238E27FC236}">
                <a16:creationId xmlns="" xmlns:a16="http://schemas.microsoft.com/office/drawing/2014/main" id="{5B1767E1-56EA-48B5-B8CA-0FBBAECBB3A9}"/>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264936" y="1588243"/>
            <a:ext cx="2088232" cy="25357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Picture 3" descr="C:\Users\NEUHISQ1\Desktop\NEU Hospital Logo (2).png"/>
          <p:cNvPicPr>
            <a:picLocks noChangeAspect="1" noChangeArrowheads="1"/>
          </p:cNvPicPr>
          <p:nvPr/>
        </p:nvPicPr>
        <p:blipFill>
          <a:blip r:embed="rId3"/>
          <a:srcRect/>
          <a:stretch>
            <a:fillRect/>
          </a:stretch>
        </p:blipFill>
        <p:spPr bwMode="auto">
          <a:xfrm>
            <a:off x="6868632" y="857692"/>
            <a:ext cx="2085303" cy="368524"/>
          </a:xfrm>
          <a:prstGeom prst="rect">
            <a:avLst/>
          </a:prstGeom>
          <a:noFill/>
        </p:spPr>
      </p:pic>
    </p:spTree>
    <p:extLst>
      <p:ext uri="{BB962C8B-B14F-4D97-AF65-F5344CB8AC3E}">
        <p14:creationId xmlns:p14="http://schemas.microsoft.com/office/powerpoint/2010/main" val="3114175835"/>
      </p:ext>
    </p:extLst>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6" name="Tablo 7">
            <a:extLst>
              <a:ext uri="{FF2B5EF4-FFF2-40B4-BE49-F238E27FC236}">
                <a16:creationId xmlns="" xmlns:a16="http://schemas.microsoft.com/office/drawing/2014/main" id="{B48CA8E2-578E-4D09-8108-E22B54FA27DE}"/>
              </a:ext>
            </a:extLst>
          </p:cNvPr>
          <p:cNvGraphicFramePr>
            <a:graphicFrameLocks noGrp="1"/>
          </p:cNvGraphicFramePr>
          <p:nvPr>
            <p:extLst/>
          </p:nvPr>
        </p:nvGraphicFramePr>
        <p:xfrm>
          <a:off x="0" y="791551"/>
          <a:ext cx="9144000" cy="4153226"/>
        </p:xfrm>
        <a:graphic>
          <a:graphicData uri="http://schemas.openxmlformats.org/drawingml/2006/table">
            <a:tbl>
              <a:tblPr firstRow="1" firstCol="1" bandRow="1">
                <a:tableStyleId>{5C22544A-7EE6-4342-B048-85BDC9FD1C3A}</a:tableStyleId>
              </a:tblPr>
              <a:tblGrid>
                <a:gridCol w="879652">
                  <a:extLst>
                    <a:ext uri="{9D8B030D-6E8A-4147-A177-3AD203B41FA5}">
                      <a16:colId xmlns="" xmlns:a16="http://schemas.microsoft.com/office/drawing/2014/main" val="20000"/>
                    </a:ext>
                  </a:extLst>
                </a:gridCol>
                <a:gridCol w="8264348">
                  <a:extLst>
                    <a:ext uri="{9D8B030D-6E8A-4147-A177-3AD203B41FA5}">
                      <a16:colId xmlns="" xmlns:a16="http://schemas.microsoft.com/office/drawing/2014/main" val="20001"/>
                    </a:ext>
                  </a:extLst>
                </a:gridCol>
              </a:tblGrid>
              <a:tr h="428310">
                <a:tc>
                  <a:txBody>
                    <a:bodyPr/>
                    <a:lstStyle/>
                    <a:p>
                      <a:pPr>
                        <a:spcAft>
                          <a:spcPts val="0"/>
                        </a:spcAft>
                      </a:pPr>
                      <a:r>
                        <a:rPr lang="tr-TR" sz="1600" dirty="0">
                          <a:effectLst/>
                        </a:rPr>
                        <a:t>0 puan</a:t>
                      </a:r>
                      <a:endParaRPr lang="tr-TR" sz="2400" dirty="0">
                        <a:effectLst/>
                        <a:latin typeface="Times New Roman"/>
                        <a:ea typeface="Times New Roman"/>
                      </a:endParaRPr>
                    </a:p>
                  </a:txBody>
                  <a:tcPr marL="44450" marR="44450" marT="0" marB="0" anchor="b"/>
                </a:tc>
                <a:tc>
                  <a:txBody>
                    <a:bodyPr/>
                    <a:lstStyle/>
                    <a:p>
                      <a:pPr>
                        <a:spcAft>
                          <a:spcPts val="0"/>
                        </a:spcAft>
                      </a:pPr>
                      <a:r>
                        <a:rPr lang="tr-TR" sz="2800" dirty="0">
                          <a:effectLst/>
                        </a:rPr>
                        <a:t> □</a:t>
                      </a:r>
                      <a:r>
                        <a:rPr lang="tr-TR" sz="1600" dirty="0">
                          <a:effectLst/>
                        </a:rPr>
                        <a:t> Hata oluştu fakat yapılan hata hastaya yansımadan önce fark edildi.</a:t>
                      </a:r>
                      <a:endParaRPr lang="tr-TR" sz="2400" dirty="0">
                        <a:effectLst/>
                        <a:latin typeface="Times New Roman"/>
                        <a:ea typeface="Times New Roman"/>
                      </a:endParaRPr>
                    </a:p>
                  </a:txBody>
                  <a:tcPr marL="44450" marR="44450" marT="0" marB="0" anchor="b"/>
                </a:tc>
                <a:extLst>
                  <a:ext uri="{0D108BD9-81ED-4DB2-BD59-A6C34878D82A}">
                    <a16:rowId xmlns="" xmlns:a16="http://schemas.microsoft.com/office/drawing/2014/main" val="10000"/>
                  </a:ext>
                </a:extLst>
              </a:tr>
              <a:tr h="428309">
                <a:tc>
                  <a:txBody>
                    <a:bodyPr/>
                    <a:lstStyle/>
                    <a:p>
                      <a:pPr>
                        <a:spcAft>
                          <a:spcPts val="0"/>
                        </a:spcAft>
                      </a:pPr>
                      <a:r>
                        <a:rPr lang="tr-TR" sz="1600">
                          <a:effectLst/>
                        </a:rPr>
                        <a:t>1 puan</a:t>
                      </a:r>
                      <a:endParaRPr lang="tr-TR" sz="2400">
                        <a:effectLst/>
                        <a:latin typeface="Times New Roman"/>
                        <a:ea typeface="Times New Roman"/>
                      </a:endParaRPr>
                    </a:p>
                  </a:txBody>
                  <a:tcPr marL="44450" marR="44450" marT="0" marB="0" anchor="b"/>
                </a:tc>
                <a:tc>
                  <a:txBody>
                    <a:bodyPr/>
                    <a:lstStyle/>
                    <a:p>
                      <a:pPr>
                        <a:spcAft>
                          <a:spcPts val="0"/>
                        </a:spcAft>
                      </a:pPr>
                      <a:r>
                        <a:rPr lang="tr-TR" sz="2800" dirty="0">
                          <a:effectLst/>
                        </a:rPr>
                        <a:t> □ </a:t>
                      </a:r>
                      <a:r>
                        <a:rPr lang="tr-TR" sz="1600" dirty="0">
                          <a:effectLst/>
                        </a:rPr>
                        <a:t>Hastaya ulaşan bir hata oluştu, fakat hasta zarar görmedi.</a:t>
                      </a:r>
                      <a:endParaRPr lang="tr-TR" sz="2400" dirty="0">
                        <a:effectLst/>
                        <a:latin typeface="Times New Roman"/>
                        <a:ea typeface="Times New Roman"/>
                      </a:endParaRPr>
                    </a:p>
                  </a:txBody>
                  <a:tcPr marL="44450" marR="44450" marT="0" marB="0" anchor="b"/>
                </a:tc>
                <a:extLst>
                  <a:ext uri="{0D108BD9-81ED-4DB2-BD59-A6C34878D82A}">
                    <a16:rowId xmlns="" xmlns:a16="http://schemas.microsoft.com/office/drawing/2014/main" val="10001"/>
                  </a:ext>
                </a:extLst>
              </a:tr>
              <a:tr h="645154">
                <a:tc>
                  <a:txBody>
                    <a:bodyPr/>
                    <a:lstStyle/>
                    <a:p>
                      <a:pPr>
                        <a:spcAft>
                          <a:spcPts val="0"/>
                        </a:spcAft>
                      </a:pPr>
                      <a:r>
                        <a:rPr lang="tr-TR" sz="1600">
                          <a:effectLst/>
                        </a:rPr>
                        <a:t>2 puan</a:t>
                      </a:r>
                      <a:endParaRPr lang="tr-TR" sz="2400">
                        <a:effectLst/>
                        <a:latin typeface="Times New Roman"/>
                        <a:ea typeface="Times New Roman"/>
                      </a:endParaRPr>
                    </a:p>
                  </a:txBody>
                  <a:tcPr marL="44450" marR="44450" marT="0" marB="0" anchor="b"/>
                </a:tc>
                <a:tc>
                  <a:txBody>
                    <a:bodyPr/>
                    <a:lstStyle/>
                    <a:p>
                      <a:pPr>
                        <a:spcAft>
                          <a:spcPts val="0"/>
                        </a:spcAft>
                      </a:pPr>
                      <a:r>
                        <a:rPr lang="tr-TR" sz="2800" dirty="0">
                          <a:effectLst/>
                        </a:rPr>
                        <a:t> □ </a:t>
                      </a:r>
                      <a:r>
                        <a:rPr lang="tr-TR" sz="1600" dirty="0">
                          <a:effectLst/>
                        </a:rPr>
                        <a:t>Hastaya ulaşan bir hata oluştu, hasta geçici bir süre zarar gördü, hastanın izlenmesi gerekti.</a:t>
                      </a:r>
                      <a:endParaRPr lang="tr-TR" sz="2400" dirty="0">
                        <a:effectLst/>
                        <a:latin typeface="Times New Roman"/>
                        <a:ea typeface="Times New Roman"/>
                      </a:endParaRPr>
                    </a:p>
                  </a:txBody>
                  <a:tcPr marL="44450" marR="44450" marT="0" marB="0" anchor="b"/>
                </a:tc>
                <a:extLst>
                  <a:ext uri="{0D108BD9-81ED-4DB2-BD59-A6C34878D82A}">
                    <a16:rowId xmlns="" xmlns:a16="http://schemas.microsoft.com/office/drawing/2014/main" val="10002"/>
                  </a:ext>
                </a:extLst>
              </a:tr>
              <a:tr h="645154">
                <a:tc>
                  <a:txBody>
                    <a:bodyPr/>
                    <a:lstStyle/>
                    <a:p>
                      <a:pPr>
                        <a:spcAft>
                          <a:spcPts val="0"/>
                        </a:spcAft>
                      </a:pPr>
                      <a:r>
                        <a:rPr lang="tr-TR" sz="1600">
                          <a:effectLst/>
                        </a:rPr>
                        <a:t>3 puan</a:t>
                      </a:r>
                      <a:endParaRPr lang="tr-TR" sz="2400">
                        <a:effectLst/>
                        <a:latin typeface="Times New Roman"/>
                        <a:ea typeface="Times New Roman"/>
                      </a:endParaRPr>
                    </a:p>
                  </a:txBody>
                  <a:tcPr marL="44450" marR="44450" marT="0" marB="0" anchor="b"/>
                </a:tc>
                <a:tc>
                  <a:txBody>
                    <a:bodyPr/>
                    <a:lstStyle/>
                    <a:p>
                      <a:pPr>
                        <a:spcAft>
                          <a:spcPts val="0"/>
                        </a:spcAft>
                      </a:pPr>
                      <a:r>
                        <a:rPr lang="tr-TR" sz="2800" dirty="0">
                          <a:effectLst/>
                        </a:rPr>
                        <a:t> □ </a:t>
                      </a:r>
                      <a:r>
                        <a:rPr lang="tr-TR" sz="1600" dirty="0">
                          <a:effectLst/>
                        </a:rPr>
                        <a:t>Hastaya tedavi veya girişim gerektiren bir hata oluştu, hastanede yatış gün süresi uzamadı.</a:t>
                      </a:r>
                      <a:endParaRPr lang="tr-TR" sz="2400" dirty="0">
                        <a:effectLst/>
                        <a:latin typeface="Times New Roman"/>
                        <a:ea typeface="Times New Roman"/>
                      </a:endParaRPr>
                    </a:p>
                  </a:txBody>
                  <a:tcPr marL="44450" marR="44450" marT="0" marB="0" anchor="b"/>
                </a:tc>
                <a:extLst>
                  <a:ext uri="{0D108BD9-81ED-4DB2-BD59-A6C34878D82A}">
                    <a16:rowId xmlns="" xmlns:a16="http://schemas.microsoft.com/office/drawing/2014/main" val="10003"/>
                  </a:ext>
                </a:extLst>
              </a:tr>
              <a:tr h="645154">
                <a:tc>
                  <a:txBody>
                    <a:bodyPr/>
                    <a:lstStyle/>
                    <a:p>
                      <a:pPr>
                        <a:spcAft>
                          <a:spcPts val="0"/>
                        </a:spcAft>
                      </a:pPr>
                      <a:r>
                        <a:rPr lang="tr-TR" sz="1600">
                          <a:effectLst/>
                        </a:rPr>
                        <a:t>4 puan</a:t>
                      </a:r>
                      <a:endParaRPr lang="tr-TR" sz="2400">
                        <a:effectLst/>
                        <a:latin typeface="Times New Roman"/>
                        <a:ea typeface="Times New Roman"/>
                      </a:endParaRPr>
                    </a:p>
                  </a:txBody>
                  <a:tcPr marL="44450" marR="44450" marT="0" marB="0" anchor="b"/>
                </a:tc>
                <a:tc>
                  <a:txBody>
                    <a:bodyPr/>
                    <a:lstStyle/>
                    <a:p>
                      <a:pPr>
                        <a:spcAft>
                          <a:spcPts val="0"/>
                        </a:spcAft>
                      </a:pPr>
                      <a:r>
                        <a:rPr lang="tr-TR" sz="2800" dirty="0">
                          <a:effectLst/>
                        </a:rPr>
                        <a:t> □ </a:t>
                      </a:r>
                      <a:r>
                        <a:rPr lang="tr-TR" sz="1600" dirty="0">
                          <a:effectLst/>
                        </a:rPr>
                        <a:t>Hastaya tedavi veya girişim gerektiren bir hata oluştu, hastanede yatış gün süresi uzadı.</a:t>
                      </a:r>
                      <a:endParaRPr lang="tr-TR" sz="2400" dirty="0">
                        <a:effectLst/>
                        <a:latin typeface="Times New Roman"/>
                        <a:ea typeface="Times New Roman"/>
                      </a:endParaRPr>
                    </a:p>
                  </a:txBody>
                  <a:tcPr marL="44450" marR="44450" marT="0" marB="0" anchor="b"/>
                </a:tc>
                <a:extLst>
                  <a:ext uri="{0D108BD9-81ED-4DB2-BD59-A6C34878D82A}">
                    <a16:rowId xmlns="" xmlns:a16="http://schemas.microsoft.com/office/drawing/2014/main" val="10004"/>
                  </a:ext>
                </a:extLst>
              </a:tr>
              <a:tr h="428309">
                <a:tc>
                  <a:txBody>
                    <a:bodyPr/>
                    <a:lstStyle/>
                    <a:p>
                      <a:pPr>
                        <a:spcAft>
                          <a:spcPts val="0"/>
                        </a:spcAft>
                      </a:pPr>
                      <a:r>
                        <a:rPr lang="tr-TR" sz="1600">
                          <a:effectLst/>
                        </a:rPr>
                        <a:t>5 puan</a:t>
                      </a:r>
                      <a:endParaRPr lang="tr-TR" sz="2400">
                        <a:effectLst/>
                        <a:latin typeface="Times New Roman"/>
                        <a:ea typeface="Times New Roman"/>
                      </a:endParaRPr>
                    </a:p>
                  </a:txBody>
                  <a:tcPr marL="44450" marR="44450" marT="0" marB="0" anchor="ctr"/>
                </a:tc>
                <a:tc>
                  <a:txBody>
                    <a:bodyPr/>
                    <a:lstStyle/>
                    <a:p>
                      <a:pPr>
                        <a:spcAft>
                          <a:spcPts val="0"/>
                        </a:spcAft>
                      </a:pPr>
                      <a:r>
                        <a:rPr lang="tr-TR" sz="2800" dirty="0">
                          <a:effectLst/>
                        </a:rPr>
                        <a:t> □ </a:t>
                      </a:r>
                      <a:r>
                        <a:rPr lang="tr-TR" sz="1600" dirty="0">
                          <a:effectLst/>
                        </a:rPr>
                        <a:t>Hastada kalıcı zarara neden olan bir hata oluştu (</a:t>
                      </a:r>
                      <a:r>
                        <a:rPr lang="tr-TR" sz="1600" dirty="0" err="1">
                          <a:effectLst/>
                        </a:rPr>
                        <a:t>örn</a:t>
                      </a:r>
                      <a:r>
                        <a:rPr lang="tr-TR" sz="1600" dirty="0">
                          <a:effectLst/>
                        </a:rPr>
                        <a:t>. Fonksiyon kaybı gibi)</a:t>
                      </a:r>
                      <a:endParaRPr lang="tr-TR" sz="2400" dirty="0">
                        <a:effectLst/>
                        <a:latin typeface="Times New Roman"/>
                        <a:ea typeface="Times New Roman"/>
                      </a:endParaRPr>
                    </a:p>
                  </a:txBody>
                  <a:tcPr marL="44450" marR="44450" marT="0" marB="0" anchor="b"/>
                </a:tc>
                <a:extLst>
                  <a:ext uri="{0D108BD9-81ED-4DB2-BD59-A6C34878D82A}">
                    <a16:rowId xmlns="" xmlns:a16="http://schemas.microsoft.com/office/drawing/2014/main" val="10005"/>
                  </a:ext>
                </a:extLst>
              </a:tr>
              <a:tr h="428309">
                <a:tc>
                  <a:txBody>
                    <a:bodyPr/>
                    <a:lstStyle/>
                    <a:p>
                      <a:pPr>
                        <a:spcAft>
                          <a:spcPts val="0"/>
                        </a:spcAft>
                      </a:pPr>
                      <a:r>
                        <a:rPr lang="tr-TR" sz="1600">
                          <a:effectLst/>
                        </a:rPr>
                        <a:t>6 puan</a:t>
                      </a:r>
                      <a:endParaRPr lang="tr-TR" sz="2400">
                        <a:effectLst/>
                        <a:latin typeface="Times New Roman"/>
                        <a:ea typeface="Times New Roman"/>
                      </a:endParaRPr>
                    </a:p>
                  </a:txBody>
                  <a:tcPr marL="44450" marR="44450" marT="0" marB="0" anchor="b"/>
                </a:tc>
                <a:tc>
                  <a:txBody>
                    <a:bodyPr/>
                    <a:lstStyle/>
                    <a:p>
                      <a:pPr>
                        <a:spcAft>
                          <a:spcPts val="0"/>
                        </a:spcAft>
                      </a:pPr>
                      <a:r>
                        <a:rPr lang="tr-TR" sz="2800" dirty="0">
                          <a:effectLst/>
                        </a:rPr>
                        <a:t> □ </a:t>
                      </a:r>
                      <a:r>
                        <a:rPr lang="tr-TR" sz="1600" dirty="0">
                          <a:effectLst/>
                        </a:rPr>
                        <a:t>Hastada ölümle sonuçlanabilecek bir hata oluştu (</a:t>
                      </a:r>
                      <a:r>
                        <a:rPr lang="tr-TR" sz="1600" dirty="0" err="1">
                          <a:effectLst/>
                        </a:rPr>
                        <a:t>örn</a:t>
                      </a:r>
                      <a:r>
                        <a:rPr lang="tr-TR" sz="1600" dirty="0">
                          <a:effectLst/>
                        </a:rPr>
                        <a:t>. </a:t>
                      </a:r>
                      <a:r>
                        <a:rPr lang="tr-TR" sz="1600" dirty="0" err="1">
                          <a:effectLst/>
                        </a:rPr>
                        <a:t>Anaflaksi</a:t>
                      </a:r>
                      <a:r>
                        <a:rPr lang="tr-TR" sz="1600" dirty="0">
                          <a:effectLst/>
                        </a:rPr>
                        <a:t>, kalp krizi gibi.)</a:t>
                      </a:r>
                      <a:endParaRPr lang="tr-TR" sz="2400" dirty="0">
                        <a:effectLst/>
                        <a:latin typeface="Times New Roman"/>
                        <a:ea typeface="Times New Roman"/>
                      </a:endParaRPr>
                    </a:p>
                  </a:txBody>
                  <a:tcPr marL="44450" marR="44450" marT="0" marB="0" anchor="b"/>
                </a:tc>
                <a:extLst>
                  <a:ext uri="{0D108BD9-81ED-4DB2-BD59-A6C34878D82A}">
                    <a16:rowId xmlns="" xmlns:a16="http://schemas.microsoft.com/office/drawing/2014/main" val="10006"/>
                  </a:ext>
                </a:extLst>
              </a:tr>
              <a:tr h="428309">
                <a:tc>
                  <a:txBody>
                    <a:bodyPr/>
                    <a:lstStyle/>
                    <a:p>
                      <a:pPr>
                        <a:spcAft>
                          <a:spcPts val="0"/>
                        </a:spcAft>
                      </a:pPr>
                      <a:r>
                        <a:rPr lang="tr-TR" sz="1600">
                          <a:effectLst/>
                        </a:rPr>
                        <a:t>7 puan</a:t>
                      </a:r>
                      <a:endParaRPr lang="tr-TR" sz="2400">
                        <a:effectLst/>
                        <a:latin typeface="Times New Roman"/>
                        <a:ea typeface="Times New Roman"/>
                      </a:endParaRPr>
                    </a:p>
                  </a:txBody>
                  <a:tcPr marL="44450" marR="44450" marT="0" marB="0" anchor="b"/>
                </a:tc>
                <a:tc>
                  <a:txBody>
                    <a:bodyPr/>
                    <a:lstStyle/>
                    <a:p>
                      <a:pPr>
                        <a:spcAft>
                          <a:spcPts val="0"/>
                        </a:spcAft>
                      </a:pPr>
                      <a:r>
                        <a:rPr lang="tr-TR" sz="2800" dirty="0">
                          <a:effectLst/>
                        </a:rPr>
                        <a:t> □ </a:t>
                      </a:r>
                      <a:r>
                        <a:rPr lang="tr-TR" sz="1600" dirty="0">
                          <a:effectLst/>
                        </a:rPr>
                        <a:t>Hastanın ölümü ile sonuçlanan bir hata oluştu. (örneğin; İntihar )</a:t>
                      </a:r>
                      <a:endParaRPr lang="tr-TR" sz="2400" dirty="0">
                        <a:effectLst/>
                        <a:latin typeface="Times New Roman"/>
                        <a:ea typeface="Times New Roman"/>
                      </a:endParaRPr>
                    </a:p>
                  </a:txBody>
                  <a:tcPr marL="44450" marR="44450" marT="0" marB="0" anchor="b"/>
                </a:tc>
                <a:extLst>
                  <a:ext uri="{0D108BD9-81ED-4DB2-BD59-A6C34878D82A}">
                    <a16:rowId xmlns="" xmlns:a16="http://schemas.microsoft.com/office/drawing/2014/main" val="10007"/>
                  </a:ext>
                </a:extLst>
              </a:tr>
            </a:tbl>
          </a:graphicData>
        </a:graphic>
      </p:graphicFrame>
      <p:pic>
        <p:nvPicPr>
          <p:cNvPr id="5" name="Picture 3" descr="C:\Users\NEUHISQ1\Desktop\NEU Hospital Logo (2).png"/>
          <p:cNvPicPr>
            <a:picLocks noChangeAspect="1" noChangeArrowheads="1"/>
          </p:cNvPicPr>
          <p:nvPr/>
        </p:nvPicPr>
        <p:blipFill>
          <a:blip r:embed="rId2"/>
          <a:srcRect/>
          <a:stretch>
            <a:fillRect/>
          </a:stretch>
        </p:blipFill>
        <p:spPr bwMode="auto">
          <a:xfrm>
            <a:off x="6868632" y="857692"/>
            <a:ext cx="2085303" cy="368524"/>
          </a:xfrm>
          <a:prstGeom prst="rect">
            <a:avLst/>
          </a:prstGeom>
          <a:noFill/>
        </p:spPr>
      </p:pic>
    </p:spTree>
    <p:extLst>
      <p:ext uri="{BB962C8B-B14F-4D97-AF65-F5344CB8AC3E}">
        <p14:creationId xmlns:p14="http://schemas.microsoft.com/office/powerpoint/2010/main" val="1917642660"/>
      </p:ext>
    </p:extLst>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4 Dikdörtgen"/>
          <p:cNvSpPr/>
          <p:nvPr/>
        </p:nvSpPr>
        <p:spPr>
          <a:xfrm>
            <a:off x="3584663" y="942877"/>
            <a:ext cx="2213106" cy="415498"/>
          </a:xfrm>
          <a:prstGeom prst="rect">
            <a:avLst/>
          </a:prstGeom>
        </p:spPr>
        <p:txBody>
          <a:bodyPr wrap="none" lIns="45720" tIns="22860" rIns="45720" bIns="22860">
            <a:spAutoFit/>
          </a:bodyPr>
          <a:lstStyle/>
          <a:p>
            <a:pPr marL="228600" indent="-228600"/>
            <a:r>
              <a:rPr lang="tr-TR" sz="2400" b="1" dirty="0">
                <a:solidFill>
                  <a:srgbClr val="FF0000"/>
                </a:solidFill>
                <a:latin typeface="Arial" pitchFamily="34" charset="0"/>
                <a:cs typeface="Arial" pitchFamily="34" charset="0"/>
              </a:rPr>
              <a:t>Temel İlkeler 1</a:t>
            </a:r>
          </a:p>
        </p:txBody>
      </p:sp>
      <p:sp>
        <p:nvSpPr>
          <p:cNvPr id="2" name="Rectangle 1">
            <a:extLst>
              <a:ext uri="{FF2B5EF4-FFF2-40B4-BE49-F238E27FC236}">
                <a16:creationId xmlns="" xmlns:a16="http://schemas.microsoft.com/office/drawing/2014/main" id="{E56FF033-3DF9-48E1-9978-9DCFD3E57DD5}"/>
              </a:ext>
            </a:extLst>
          </p:cNvPr>
          <p:cNvSpPr/>
          <p:nvPr/>
        </p:nvSpPr>
        <p:spPr>
          <a:xfrm>
            <a:off x="432486" y="1358375"/>
            <a:ext cx="8513805" cy="3364062"/>
          </a:xfrm>
          <a:prstGeom prst="rect">
            <a:avLst/>
          </a:prstGeom>
        </p:spPr>
        <p:txBody>
          <a:bodyPr wrap="square">
            <a:spAutoFit/>
          </a:bodyPr>
          <a:lstStyle/>
          <a:p>
            <a:pPr marL="342900" lvl="2" indent="-342900">
              <a:lnSpc>
                <a:spcPct val="150000"/>
              </a:lnSpc>
            </a:pPr>
            <a:r>
              <a:rPr lang="tr-TR" dirty="0">
                <a:latin typeface="Tahoma" pitchFamily="34" charset="0"/>
                <a:ea typeface="Tahoma" pitchFamily="34" charset="0"/>
                <a:cs typeface="Tahoma" pitchFamily="34" charset="0"/>
              </a:rPr>
              <a:t> </a:t>
            </a:r>
          </a:p>
          <a:p>
            <a:pPr marL="342900" lvl="2" indent="-342900">
              <a:lnSpc>
                <a:spcPct val="200000"/>
              </a:lnSpc>
            </a:pPr>
            <a:r>
              <a:rPr lang="tr-TR" b="1" dirty="0">
                <a:solidFill>
                  <a:srgbClr val="FF0000"/>
                </a:solidFill>
                <a:latin typeface="Tahoma" pitchFamily="34" charset="0"/>
                <a:ea typeface="Tahoma" pitchFamily="34" charset="0"/>
                <a:cs typeface="Tahoma" pitchFamily="34" charset="0"/>
              </a:rPr>
              <a:t>       </a:t>
            </a:r>
            <a:r>
              <a:rPr lang="tr-TR" b="1" u="sng" dirty="0">
                <a:solidFill>
                  <a:srgbClr val="FF0000"/>
                </a:solidFill>
                <a:latin typeface="Tahoma" pitchFamily="34" charset="0"/>
                <a:ea typeface="Tahoma" pitchFamily="34" charset="0"/>
                <a:cs typeface="Tahoma" pitchFamily="34" charset="0"/>
              </a:rPr>
              <a:t> Bütün çalışanlar </a:t>
            </a:r>
            <a:r>
              <a:rPr lang="tr-TR" dirty="0">
                <a:latin typeface="Tahoma" pitchFamily="34" charset="0"/>
                <a:ea typeface="Tahoma" pitchFamily="34" charset="0"/>
                <a:cs typeface="Tahoma" pitchFamily="34" charset="0"/>
              </a:rPr>
              <a:t>hasta güvenliğini/çalışan-ziyaretçi güvenliğini /tesis güvenliğini tehdit eden, </a:t>
            </a:r>
            <a:r>
              <a:rPr lang="tr-TR" b="1" u="sng" dirty="0">
                <a:solidFill>
                  <a:srgbClr val="FF0000"/>
                </a:solidFill>
                <a:latin typeface="Tahoma" pitchFamily="34" charset="0"/>
                <a:ea typeface="Tahoma" pitchFamily="34" charset="0"/>
                <a:cs typeface="Tahoma" pitchFamily="34" charset="0"/>
              </a:rPr>
              <a:t>risk kapsamındaki durum/olay tespit ettiğinde “</a:t>
            </a:r>
            <a:r>
              <a:rPr lang="tr-TR" b="1" u="sng" dirty="0">
                <a:latin typeface="Tahoma" pitchFamily="34" charset="0"/>
                <a:ea typeface="Tahoma" pitchFamily="34" charset="0"/>
                <a:cs typeface="Tahoma" pitchFamily="34" charset="0"/>
              </a:rPr>
              <a:t>Olay Bildirim Güvenlik Raporlama Sistemi</a:t>
            </a:r>
            <a:r>
              <a:rPr lang="tr-TR" b="1" u="sng" dirty="0">
                <a:solidFill>
                  <a:srgbClr val="FF0000"/>
                </a:solidFill>
                <a:latin typeface="Tahoma" pitchFamily="34" charset="0"/>
                <a:ea typeface="Tahoma" pitchFamily="34" charset="0"/>
                <a:cs typeface="Tahoma" pitchFamily="34" charset="0"/>
              </a:rPr>
              <a:t>” ile raporlamaktan sorumludur. </a:t>
            </a:r>
          </a:p>
          <a:p>
            <a:pPr marL="342900" lvl="2" indent="-342900">
              <a:lnSpc>
                <a:spcPct val="200000"/>
              </a:lnSpc>
            </a:pPr>
            <a:r>
              <a:rPr lang="tr-TR" dirty="0">
                <a:latin typeface="Tahoma" pitchFamily="34" charset="0"/>
                <a:ea typeface="Tahoma" pitchFamily="34" charset="0"/>
                <a:cs typeface="Tahoma" pitchFamily="34" charset="0"/>
              </a:rPr>
              <a:t>      Beklenmeyen/İstenmeyen/Ramak kala bir olay ortaya çıktığı zaman olaya şahit olan ve karışan herkesin bildirim ve şahitlik etmesi beklenir. </a:t>
            </a:r>
          </a:p>
          <a:p>
            <a:pPr marL="342900" lvl="2" indent="-342900">
              <a:lnSpc>
                <a:spcPct val="200000"/>
              </a:lnSpc>
            </a:pPr>
            <a:r>
              <a:rPr lang="tr-TR" dirty="0">
                <a:latin typeface="Tahoma" pitchFamily="34" charset="0"/>
                <a:ea typeface="Tahoma" pitchFamily="34" charset="0"/>
                <a:cs typeface="Tahoma" pitchFamily="34" charset="0"/>
              </a:rPr>
              <a:t>     Herhangi bir şekilde yaşanan olayı kasıtlı olarak sakladığı tespit edilen personel hakkında yasal işlem yaptırılır.</a:t>
            </a:r>
            <a:endParaRPr lang="tr-TR" dirty="0"/>
          </a:p>
        </p:txBody>
      </p:sp>
      <p:pic>
        <p:nvPicPr>
          <p:cNvPr id="6" name="Picture 3" descr="C:\Users\NEUHISQ1\Desktop\NEU Hospital Logo (2).png"/>
          <p:cNvPicPr>
            <a:picLocks noChangeAspect="1" noChangeArrowheads="1"/>
          </p:cNvPicPr>
          <p:nvPr/>
        </p:nvPicPr>
        <p:blipFill>
          <a:blip r:embed="rId2"/>
          <a:srcRect/>
          <a:stretch>
            <a:fillRect/>
          </a:stretch>
        </p:blipFill>
        <p:spPr bwMode="auto">
          <a:xfrm>
            <a:off x="6868632" y="857692"/>
            <a:ext cx="2085303" cy="368524"/>
          </a:xfrm>
          <a:prstGeom prst="rect">
            <a:avLst/>
          </a:prstGeom>
          <a:noFill/>
        </p:spPr>
      </p:pic>
    </p:spTree>
    <p:extLst>
      <p:ext uri="{BB962C8B-B14F-4D97-AF65-F5344CB8AC3E}">
        <p14:creationId xmlns:p14="http://schemas.microsoft.com/office/powerpoint/2010/main" val="2547013822"/>
      </p:ext>
    </p:extLst>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4 Dikdörtgen"/>
          <p:cNvSpPr/>
          <p:nvPr/>
        </p:nvSpPr>
        <p:spPr>
          <a:xfrm>
            <a:off x="3584663" y="942877"/>
            <a:ext cx="2213106" cy="415498"/>
          </a:xfrm>
          <a:prstGeom prst="rect">
            <a:avLst/>
          </a:prstGeom>
        </p:spPr>
        <p:txBody>
          <a:bodyPr wrap="none" lIns="45720" tIns="22860" rIns="45720" bIns="22860">
            <a:spAutoFit/>
          </a:bodyPr>
          <a:lstStyle/>
          <a:p>
            <a:pPr marL="228600" indent="-228600"/>
            <a:r>
              <a:rPr lang="tr-TR" sz="2400" b="1" dirty="0">
                <a:solidFill>
                  <a:srgbClr val="FF0000"/>
                </a:solidFill>
                <a:latin typeface="Arial" pitchFamily="34" charset="0"/>
                <a:cs typeface="Arial" pitchFamily="34" charset="0"/>
              </a:rPr>
              <a:t>Temel İlkeler 2</a:t>
            </a:r>
          </a:p>
        </p:txBody>
      </p:sp>
      <p:sp>
        <p:nvSpPr>
          <p:cNvPr id="2" name="Rectangle 1">
            <a:extLst>
              <a:ext uri="{FF2B5EF4-FFF2-40B4-BE49-F238E27FC236}">
                <a16:creationId xmlns="" xmlns:a16="http://schemas.microsoft.com/office/drawing/2014/main" id="{E56FF033-3DF9-48E1-9978-9DCFD3E57DD5}"/>
              </a:ext>
            </a:extLst>
          </p:cNvPr>
          <p:cNvSpPr/>
          <p:nvPr/>
        </p:nvSpPr>
        <p:spPr>
          <a:xfrm>
            <a:off x="432487" y="1358375"/>
            <a:ext cx="6388444" cy="3183115"/>
          </a:xfrm>
          <a:prstGeom prst="rect">
            <a:avLst/>
          </a:prstGeom>
        </p:spPr>
        <p:txBody>
          <a:bodyPr wrap="square">
            <a:spAutoFit/>
          </a:bodyPr>
          <a:lstStyle/>
          <a:p>
            <a:pPr>
              <a:lnSpc>
                <a:spcPct val="210000"/>
              </a:lnSpc>
            </a:pPr>
            <a:r>
              <a:rPr lang="tr-TR" dirty="0">
                <a:latin typeface="Tahoma" panose="020B0604030504040204" pitchFamily="34" charset="0"/>
                <a:ea typeface="Tahoma" panose="020B0604030504040204" pitchFamily="34" charset="0"/>
                <a:cs typeface="Tahoma" panose="020B0604030504040204" pitchFamily="34" charset="0"/>
              </a:rPr>
              <a:t>	 Tüm bildirimlerde, araştırmalar, gizli ve güvenilir yöntemlerle yapılır. </a:t>
            </a:r>
            <a:r>
              <a:rPr lang="tr-TR" b="1" dirty="0">
                <a:latin typeface="Tahoma" panose="020B0604030504040204" pitchFamily="34" charset="0"/>
                <a:ea typeface="Tahoma" panose="020B0604030504040204" pitchFamily="34" charset="0"/>
                <a:cs typeface="Tahoma" panose="020B0604030504040204" pitchFamily="34" charset="0"/>
              </a:rPr>
              <a:t>“Olay Bildirim Sistemi Modülü” </a:t>
            </a:r>
            <a:r>
              <a:rPr lang="tr-TR" dirty="0">
                <a:latin typeface="Tahoma" pitchFamily="34" charset="0"/>
                <a:ea typeface="Tahoma" pitchFamily="34" charset="0"/>
                <a:cs typeface="Tahoma" pitchFamily="34" charset="0"/>
              </a:rPr>
              <a:t>nde bildirim yapan kişi bilgileri gizlidir.</a:t>
            </a:r>
          </a:p>
          <a:p>
            <a:pPr>
              <a:lnSpc>
                <a:spcPct val="210000"/>
              </a:lnSpc>
            </a:pPr>
            <a:r>
              <a:rPr lang="tr-TR" b="1" dirty="0">
                <a:solidFill>
                  <a:srgbClr val="FF0000"/>
                </a:solidFill>
                <a:latin typeface="Tahoma" panose="020B0604030504040204" pitchFamily="34" charset="0"/>
                <a:ea typeface="Tahoma" panose="020B0604030504040204" pitchFamily="34" charset="0"/>
                <a:cs typeface="Tahoma" panose="020B0604030504040204" pitchFamily="34" charset="0"/>
              </a:rPr>
              <a:t>	</a:t>
            </a:r>
            <a:r>
              <a:rPr lang="tr-TR" b="1" u="sng" dirty="0">
                <a:solidFill>
                  <a:srgbClr val="FF0000"/>
                </a:solidFill>
                <a:latin typeface="Tahoma" panose="020B0604030504040204" pitchFamily="34" charset="0"/>
                <a:ea typeface="Tahoma" panose="020B0604030504040204" pitchFamily="34" charset="0"/>
                <a:cs typeface="Tahoma" panose="020B0604030504040204" pitchFamily="34" charset="0"/>
              </a:rPr>
              <a:t>Amaç, kesinlikle kişilerin eksik yönlerini bulmaya çalışmak ve cezalandırmak değil, </a:t>
            </a:r>
            <a:r>
              <a:rPr lang="tr-TR" dirty="0">
                <a:latin typeface="Tahoma" panose="020B0604030504040204" pitchFamily="34" charset="0"/>
                <a:ea typeface="Tahoma" panose="020B0604030504040204" pitchFamily="34" charset="0"/>
                <a:cs typeface="Tahoma" panose="020B0604030504040204" pitchFamily="34" charset="0"/>
              </a:rPr>
              <a:t>yapılmak istenen hasta bakım kalitesinin ve güvenliğinin sürekli iyileştirilmesi için süreçlerde ki </a:t>
            </a:r>
            <a:r>
              <a:rPr lang="tr-TR" b="1" u="sng" dirty="0">
                <a:solidFill>
                  <a:srgbClr val="FF0000"/>
                </a:solidFill>
                <a:latin typeface="Tahoma" panose="020B0604030504040204" pitchFamily="34" charset="0"/>
                <a:ea typeface="Tahoma" panose="020B0604030504040204" pitchFamily="34" charset="0"/>
                <a:cs typeface="Tahoma" panose="020B0604030504040204" pitchFamily="34" charset="0"/>
              </a:rPr>
              <a:t>eksiklikleri analiz etmek ve eksik olan yönleri iyileştirmektir. </a:t>
            </a:r>
            <a:endParaRPr lang="tr-TR" b="1" u="sng" dirty="0">
              <a:solidFill>
                <a:srgbClr val="FF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p:txBody>
      </p:sp>
      <p:pic>
        <p:nvPicPr>
          <p:cNvPr id="6" name="Picture 3">
            <a:extLst>
              <a:ext uri="{FF2B5EF4-FFF2-40B4-BE49-F238E27FC236}">
                <a16:creationId xmlns="" xmlns:a16="http://schemas.microsoft.com/office/drawing/2014/main" id="{FA3DE34F-92D2-417E-B771-B318BC8F25A7}"/>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820931" y="1717771"/>
            <a:ext cx="2078999" cy="20623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3" descr="C:\Users\NEUHISQ1\Desktop\NEU Hospital Logo (2).png"/>
          <p:cNvPicPr>
            <a:picLocks noChangeAspect="1" noChangeArrowheads="1"/>
          </p:cNvPicPr>
          <p:nvPr/>
        </p:nvPicPr>
        <p:blipFill>
          <a:blip r:embed="rId3"/>
          <a:srcRect/>
          <a:stretch>
            <a:fillRect/>
          </a:stretch>
        </p:blipFill>
        <p:spPr bwMode="auto">
          <a:xfrm>
            <a:off x="6868632" y="857692"/>
            <a:ext cx="2085303" cy="368524"/>
          </a:xfrm>
          <a:prstGeom prst="rect">
            <a:avLst/>
          </a:prstGeom>
          <a:noFill/>
        </p:spPr>
      </p:pic>
    </p:spTree>
    <p:extLst>
      <p:ext uri="{BB962C8B-B14F-4D97-AF65-F5344CB8AC3E}">
        <p14:creationId xmlns:p14="http://schemas.microsoft.com/office/powerpoint/2010/main" val="4034667326"/>
      </p:ext>
    </p:extLst>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4 Dikdörtgen"/>
          <p:cNvSpPr/>
          <p:nvPr/>
        </p:nvSpPr>
        <p:spPr>
          <a:xfrm>
            <a:off x="3584663" y="942877"/>
            <a:ext cx="2213106" cy="415498"/>
          </a:xfrm>
          <a:prstGeom prst="rect">
            <a:avLst/>
          </a:prstGeom>
        </p:spPr>
        <p:txBody>
          <a:bodyPr wrap="none" lIns="45720" tIns="22860" rIns="45720" bIns="22860">
            <a:spAutoFit/>
          </a:bodyPr>
          <a:lstStyle/>
          <a:p>
            <a:pPr marL="228600" indent="-228600"/>
            <a:r>
              <a:rPr lang="tr-TR" sz="2400" b="1" dirty="0">
                <a:solidFill>
                  <a:srgbClr val="FF0000"/>
                </a:solidFill>
                <a:latin typeface="Arial" pitchFamily="34" charset="0"/>
                <a:cs typeface="Arial" pitchFamily="34" charset="0"/>
              </a:rPr>
              <a:t>Temel İlkeler 3</a:t>
            </a:r>
          </a:p>
        </p:txBody>
      </p:sp>
      <p:sp>
        <p:nvSpPr>
          <p:cNvPr id="2" name="Rectangle 1">
            <a:extLst>
              <a:ext uri="{FF2B5EF4-FFF2-40B4-BE49-F238E27FC236}">
                <a16:creationId xmlns="" xmlns:a16="http://schemas.microsoft.com/office/drawing/2014/main" id="{E56FF033-3DF9-48E1-9978-9DCFD3E57DD5}"/>
              </a:ext>
            </a:extLst>
          </p:cNvPr>
          <p:cNvSpPr/>
          <p:nvPr/>
        </p:nvSpPr>
        <p:spPr>
          <a:xfrm>
            <a:off x="679622" y="1797722"/>
            <a:ext cx="8464378" cy="1987404"/>
          </a:xfrm>
          <a:prstGeom prst="rect">
            <a:avLst/>
          </a:prstGeom>
        </p:spPr>
        <p:txBody>
          <a:bodyPr wrap="square">
            <a:spAutoFit/>
          </a:bodyPr>
          <a:lstStyle/>
          <a:p>
            <a:pPr>
              <a:lnSpc>
                <a:spcPct val="150000"/>
              </a:lnSpc>
            </a:pPr>
            <a:r>
              <a:rPr lang="tr-TR" dirty="0">
                <a:latin typeface="Tahoma" pitchFamily="34" charset="0"/>
                <a:ea typeface="Tahoma" pitchFamily="34" charset="0"/>
                <a:cs typeface="Tahoma" pitchFamily="34" charset="0"/>
              </a:rPr>
              <a:t>	Raporlanması gereken bir olaya şahit olunduğunda ya da fark edildiğinde hemen “</a:t>
            </a:r>
            <a:r>
              <a:rPr lang="tr-TR" b="1" dirty="0">
                <a:latin typeface="Tahoma" pitchFamily="34" charset="0"/>
                <a:ea typeface="Tahoma" pitchFamily="34" charset="0"/>
                <a:cs typeface="Tahoma" pitchFamily="34" charset="0"/>
              </a:rPr>
              <a:t>Nucleus Sistemi üzerinden</a:t>
            </a:r>
            <a:r>
              <a:rPr lang="tr-TR" dirty="0">
                <a:latin typeface="Tahoma" pitchFamily="34" charset="0"/>
                <a:ea typeface="Tahoma" pitchFamily="34" charset="0"/>
                <a:cs typeface="Tahoma" pitchFamily="34" charset="0"/>
              </a:rPr>
              <a:t> </a:t>
            </a:r>
            <a:r>
              <a:rPr lang="tr-TR" b="1" dirty="0">
                <a:latin typeface="Tahoma" pitchFamily="34" charset="0"/>
                <a:ea typeface="Tahoma" pitchFamily="34" charset="0"/>
                <a:cs typeface="Tahoma" pitchFamily="34" charset="0"/>
              </a:rPr>
              <a:t>Olay Bildirimi’’ </a:t>
            </a:r>
            <a:r>
              <a:rPr lang="tr-TR" dirty="0">
                <a:latin typeface="Tahoma" pitchFamily="34" charset="0"/>
                <a:ea typeface="Tahoma" pitchFamily="34" charset="0"/>
                <a:cs typeface="Tahoma" pitchFamily="34" charset="0"/>
              </a:rPr>
              <a:t>doldurulur. </a:t>
            </a:r>
          </a:p>
          <a:p>
            <a:pPr>
              <a:lnSpc>
                <a:spcPct val="150000"/>
              </a:lnSpc>
            </a:pPr>
            <a:endParaRPr lang="tr-TR" dirty="0">
              <a:latin typeface="Tahoma" pitchFamily="34" charset="0"/>
              <a:ea typeface="Tahoma" pitchFamily="34" charset="0"/>
              <a:cs typeface="Tahoma" pitchFamily="34" charset="0"/>
            </a:endParaRPr>
          </a:p>
          <a:p>
            <a:pPr>
              <a:lnSpc>
                <a:spcPct val="150000"/>
              </a:lnSpc>
            </a:pPr>
            <a:r>
              <a:rPr lang="tr-TR" dirty="0">
                <a:latin typeface="Tahoma" pitchFamily="34" charset="0"/>
                <a:ea typeface="Tahoma" pitchFamily="34" charset="0"/>
                <a:cs typeface="Tahoma" pitchFamily="34" charset="0"/>
              </a:rPr>
              <a:t>	Kalite Yöneticisi tarafından olayla ilgili kişiler ve/veya yöneticiler ile görüşülür gerekirse ve varsa ilgili kayıtlar incelenir. Bölüm yöneticisi tarafından da araştırılan olay </a:t>
            </a:r>
            <a:r>
              <a:rPr lang="tr-TR" b="1" dirty="0">
                <a:latin typeface="Tahoma" pitchFamily="34" charset="0"/>
                <a:ea typeface="Tahoma" pitchFamily="34" charset="0"/>
                <a:cs typeface="Tahoma" pitchFamily="34" charset="0"/>
              </a:rPr>
              <a:t>Olay Bildirim Modülünde </a:t>
            </a:r>
            <a:r>
              <a:rPr lang="tr-TR" dirty="0">
                <a:latin typeface="Tahoma" pitchFamily="34" charset="0"/>
                <a:ea typeface="Tahoma" pitchFamily="34" charset="0"/>
                <a:cs typeface="Tahoma" pitchFamily="34" charset="0"/>
              </a:rPr>
              <a:t>yer alan “olayın tekrarlanması için başlatılan aksiyon” kısmına gerekli aksiyonu yazar. </a:t>
            </a:r>
            <a:endParaRPr lang="tr-TR" dirty="0">
              <a:effectLst>
                <a:outerShdw blurRad="38100" dist="38100" dir="2700000" algn="tl">
                  <a:srgbClr val="000000">
                    <a:alpha val="43137"/>
                  </a:srgbClr>
                </a:outerShdw>
              </a:effectLst>
              <a:latin typeface="Tahoma" pitchFamily="34" charset="0"/>
              <a:ea typeface="Tahoma" pitchFamily="34" charset="0"/>
              <a:cs typeface="Tahoma" pitchFamily="34" charset="0"/>
            </a:endParaRPr>
          </a:p>
        </p:txBody>
      </p:sp>
      <p:pic>
        <p:nvPicPr>
          <p:cNvPr id="6" name="Picture 3" descr="C:\Users\NEUHISQ1\Desktop\NEU Hospital Logo (2).png"/>
          <p:cNvPicPr>
            <a:picLocks noChangeAspect="1" noChangeArrowheads="1"/>
          </p:cNvPicPr>
          <p:nvPr/>
        </p:nvPicPr>
        <p:blipFill>
          <a:blip r:embed="rId2"/>
          <a:srcRect/>
          <a:stretch>
            <a:fillRect/>
          </a:stretch>
        </p:blipFill>
        <p:spPr bwMode="auto">
          <a:xfrm>
            <a:off x="6868632" y="857692"/>
            <a:ext cx="2085303" cy="368524"/>
          </a:xfrm>
          <a:prstGeom prst="rect">
            <a:avLst/>
          </a:prstGeom>
          <a:noFill/>
        </p:spPr>
      </p:pic>
    </p:spTree>
    <p:extLst>
      <p:ext uri="{BB962C8B-B14F-4D97-AF65-F5344CB8AC3E}">
        <p14:creationId xmlns:p14="http://schemas.microsoft.com/office/powerpoint/2010/main" val="926252340"/>
      </p:ext>
    </p:extLst>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4 Dikdörtgen"/>
          <p:cNvSpPr/>
          <p:nvPr/>
        </p:nvSpPr>
        <p:spPr>
          <a:xfrm>
            <a:off x="3584663" y="942877"/>
            <a:ext cx="2213106" cy="415498"/>
          </a:xfrm>
          <a:prstGeom prst="rect">
            <a:avLst/>
          </a:prstGeom>
        </p:spPr>
        <p:txBody>
          <a:bodyPr wrap="none" lIns="45720" tIns="22860" rIns="45720" bIns="22860">
            <a:spAutoFit/>
          </a:bodyPr>
          <a:lstStyle/>
          <a:p>
            <a:pPr marL="228600" indent="-228600"/>
            <a:r>
              <a:rPr lang="tr-TR" sz="2400" b="1" dirty="0">
                <a:solidFill>
                  <a:srgbClr val="FF0000"/>
                </a:solidFill>
                <a:latin typeface="Arial" pitchFamily="34" charset="0"/>
                <a:cs typeface="Arial" pitchFamily="34" charset="0"/>
              </a:rPr>
              <a:t>Temel İlkeler 4</a:t>
            </a:r>
          </a:p>
        </p:txBody>
      </p:sp>
      <p:sp>
        <p:nvSpPr>
          <p:cNvPr id="2" name="Rectangle 1">
            <a:extLst>
              <a:ext uri="{FF2B5EF4-FFF2-40B4-BE49-F238E27FC236}">
                <a16:creationId xmlns="" xmlns:a16="http://schemas.microsoft.com/office/drawing/2014/main" id="{E56FF033-3DF9-48E1-9978-9DCFD3E57DD5}"/>
              </a:ext>
            </a:extLst>
          </p:cNvPr>
          <p:cNvSpPr/>
          <p:nvPr/>
        </p:nvSpPr>
        <p:spPr>
          <a:xfrm>
            <a:off x="988541" y="1797722"/>
            <a:ext cx="7549978" cy="1314142"/>
          </a:xfrm>
          <a:prstGeom prst="rect">
            <a:avLst/>
          </a:prstGeom>
        </p:spPr>
        <p:txBody>
          <a:bodyPr wrap="square">
            <a:spAutoFit/>
          </a:bodyPr>
          <a:lstStyle/>
          <a:p>
            <a:pPr marL="342900" lvl="2" indent="-342900">
              <a:lnSpc>
                <a:spcPct val="200000"/>
              </a:lnSpc>
              <a:buFont typeface="Wingdings" panose="05000000000000000000" pitchFamily="2" charset="2"/>
              <a:buChar char="Ø"/>
            </a:pPr>
            <a:r>
              <a:rPr lang="tr-TR" dirty="0">
                <a:latin typeface="Tahoma" pitchFamily="34" charset="0"/>
                <a:ea typeface="Tahoma" pitchFamily="34" charset="0"/>
                <a:cs typeface="Tahoma" pitchFamily="34" charset="0"/>
              </a:rPr>
              <a:t>Gece mesaisinde karşılaşılan olaylarda da “</a:t>
            </a:r>
            <a:r>
              <a:rPr lang="tr-TR" b="1" dirty="0">
                <a:latin typeface="Tahoma" pitchFamily="34" charset="0"/>
                <a:ea typeface="Tahoma" pitchFamily="34" charset="0"/>
                <a:cs typeface="Tahoma" pitchFamily="34" charset="0"/>
              </a:rPr>
              <a:t>Nucleus</a:t>
            </a:r>
            <a:r>
              <a:rPr lang="tr-TR" dirty="0">
                <a:latin typeface="Tahoma" pitchFamily="34" charset="0"/>
                <a:ea typeface="Tahoma" pitchFamily="34" charset="0"/>
                <a:cs typeface="Tahoma" pitchFamily="34" charset="0"/>
              </a:rPr>
              <a:t> </a:t>
            </a:r>
            <a:r>
              <a:rPr lang="tr-TR" b="1" dirty="0">
                <a:latin typeface="Tahoma" pitchFamily="34" charset="0"/>
                <a:ea typeface="Tahoma" pitchFamily="34" charset="0"/>
                <a:cs typeface="Tahoma" pitchFamily="34" charset="0"/>
              </a:rPr>
              <a:t>Olay Bildirim Modülü</a:t>
            </a:r>
            <a:r>
              <a:rPr lang="tr-TR" dirty="0">
                <a:latin typeface="Tahoma" pitchFamily="34" charset="0"/>
                <a:ea typeface="Tahoma" pitchFamily="34" charset="0"/>
                <a:cs typeface="Tahoma" pitchFamily="34" charset="0"/>
              </a:rPr>
              <a:t>” kullanılır, olay bildiriminin yapılıp yapılmadığı ile ilgili takip </a:t>
            </a:r>
            <a:r>
              <a:rPr lang="tr-TR" b="1" dirty="0">
                <a:latin typeface="Tahoma" pitchFamily="34" charset="0"/>
                <a:ea typeface="Tahoma" pitchFamily="34" charset="0"/>
                <a:cs typeface="Tahoma" pitchFamily="34" charset="0"/>
              </a:rPr>
              <a:t>Supervisor</a:t>
            </a:r>
            <a:r>
              <a:rPr lang="tr-TR" dirty="0">
                <a:latin typeface="Tahoma" pitchFamily="34" charset="0"/>
                <a:ea typeface="Tahoma" pitchFamily="34" charset="0"/>
                <a:cs typeface="Tahoma" pitchFamily="34" charset="0"/>
              </a:rPr>
              <a:t> kontrolündedir. </a:t>
            </a:r>
          </a:p>
          <a:p>
            <a:pPr marL="342900" lvl="2" indent="-342900">
              <a:lnSpc>
                <a:spcPct val="200000"/>
              </a:lnSpc>
              <a:buFont typeface="Wingdings" panose="05000000000000000000" pitchFamily="2" charset="2"/>
              <a:buChar char="Ø"/>
            </a:pPr>
            <a:r>
              <a:rPr lang="tr-TR" dirty="0">
                <a:latin typeface="Tahoma" pitchFamily="34" charset="0"/>
                <a:ea typeface="Tahoma" pitchFamily="34" charset="0"/>
                <a:cs typeface="Tahoma" pitchFamily="34" charset="0"/>
              </a:rPr>
              <a:t>Supervisor mesai başladığında Kalite Yöneticisine bilgi verir.</a:t>
            </a:r>
          </a:p>
        </p:txBody>
      </p:sp>
      <p:pic>
        <p:nvPicPr>
          <p:cNvPr id="6" name="Picture 4" descr="http://t2.gstatic.com/images?q=tbn:ANd9GcSvv1DJgZI5VQtACx1PD2l86qC3D60s3Yz6iFTaSIRprRcaHbUd">
            <a:extLst>
              <a:ext uri="{FF2B5EF4-FFF2-40B4-BE49-F238E27FC236}">
                <a16:creationId xmlns="" xmlns:a16="http://schemas.microsoft.com/office/drawing/2014/main" id="{B4E022DB-17A1-4429-8470-FE6DAFD62A8B}"/>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584663" y="3164380"/>
            <a:ext cx="1546277" cy="1728192"/>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3" descr="C:\Users\NEUHISQ1\Desktop\NEU Hospital Logo (2).png"/>
          <p:cNvPicPr>
            <a:picLocks noChangeAspect="1" noChangeArrowheads="1"/>
          </p:cNvPicPr>
          <p:nvPr/>
        </p:nvPicPr>
        <p:blipFill>
          <a:blip r:embed="rId3"/>
          <a:srcRect/>
          <a:stretch>
            <a:fillRect/>
          </a:stretch>
        </p:blipFill>
        <p:spPr bwMode="auto">
          <a:xfrm>
            <a:off x="6868632" y="857692"/>
            <a:ext cx="2085303" cy="368524"/>
          </a:xfrm>
          <a:prstGeom prst="rect">
            <a:avLst/>
          </a:prstGeom>
          <a:noFill/>
        </p:spPr>
      </p:pic>
    </p:spTree>
    <p:extLst>
      <p:ext uri="{BB962C8B-B14F-4D97-AF65-F5344CB8AC3E}">
        <p14:creationId xmlns:p14="http://schemas.microsoft.com/office/powerpoint/2010/main" val="2532650112"/>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198475" y="645042"/>
            <a:ext cx="8286306" cy="4051890"/>
          </a:xfrm>
        </p:spPr>
        <p:txBody>
          <a:bodyPr/>
          <a:lstStyle/>
          <a:p>
            <a:pPr algn="ctr"/>
            <a:r>
              <a:rPr lang="tr-TR" sz="1800" dirty="0" smtClean="0"/>
              <a:t/>
            </a:r>
            <a:br>
              <a:rPr lang="tr-TR" sz="1800" dirty="0" smtClean="0"/>
            </a:br>
            <a:r>
              <a:rPr lang="tr-TR" sz="1800" dirty="0" smtClean="0"/>
              <a:t/>
            </a:r>
            <a:br>
              <a:rPr lang="tr-TR" sz="1800" dirty="0" smtClean="0"/>
            </a:br>
            <a:r>
              <a:rPr lang="tr-TR" sz="1800" dirty="0" smtClean="0"/>
              <a:t/>
            </a:r>
            <a:br>
              <a:rPr lang="tr-TR" sz="1800" dirty="0" smtClean="0"/>
            </a:br>
            <a:r>
              <a:rPr lang="tr-TR" sz="1800" dirty="0" smtClean="0"/>
              <a:t>NEDEN KALİTE BELGESİ?</a:t>
            </a:r>
            <a:br>
              <a:rPr lang="tr-TR" sz="1800" dirty="0" smtClean="0"/>
            </a:br>
            <a:r>
              <a:rPr lang="tr-TR" sz="1800" dirty="0" smtClean="0"/>
              <a:t/>
            </a:r>
            <a:br>
              <a:rPr lang="tr-TR" sz="1800" dirty="0" smtClean="0"/>
            </a:br>
            <a:r>
              <a:rPr lang="tr-TR" sz="1200" dirty="0" smtClean="0"/>
              <a:t>Uluslararası Standartlarda Sağlık Hizmeti Kalitesi,</a:t>
            </a:r>
            <a:br>
              <a:rPr lang="tr-TR" sz="1200" dirty="0" smtClean="0"/>
            </a:br>
            <a:r>
              <a:rPr lang="tr-TR" sz="1200" dirty="0" smtClean="0"/>
              <a:t>Sağlık Turizmi, Verimliliği Ölçme ve Değerlendirme, Hasta ve Çalışan Memnuniyeti</a:t>
            </a:r>
            <a:br>
              <a:rPr lang="tr-TR" sz="1200" dirty="0" smtClean="0"/>
            </a:br>
            <a:r>
              <a:rPr lang="tr-TR" sz="1200" dirty="0" smtClean="0"/>
              <a:t>Eğitimlerle Günceli Yakalama, İş Sağlığı ve Hasta Güvenliği, </a:t>
            </a:r>
            <a:r>
              <a:rPr lang="en-US" sz="1200" dirty="0" err="1" smtClean="0"/>
              <a:t>Riskleri</a:t>
            </a:r>
            <a:r>
              <a:rPr lang="en-US" sz="1200" dirty="0" smtClean="0"/>
              <a:t> </a:t>
            </a:r>
            <a:r>
              <a:rPr lang="en-US" sz="1200" dirty="0" err="1" smtClean="0"/>
              <a:t>Azaltmak</a:t>
            </a:r>
            <a:r>
              <a:rPr lang="en-US" sz="1200" dirty="0" smtClean="0"/>
              <a:t> </a:t>
            </a:r>
            <a:r>
              <a:rPr lang="en-US" sz="1200" dirty="0" err="1" smtClean="0"/>
              <a:t>ve</a:t>
            </a:r>
            <a:r>
              <a:rPr lang="en-US" sz="1200" dirty="0" smtClean="0"/>
              <a:t> </a:t>
            </a:r>
            <a:r>
              <a:rPr lang="en-US" sz="1200" dirty="0" err="1" smtClean="0"/>
              <a:t>Önlemek</a:t>
            </a:r>
            <a:r>
              <a:rPr lang="tr-TR" sz="1200" dirty="0" smtClean="0"/>
              <a:t/>
            </a:r>
            <a:br>
              <a:rPr lang="tr-TR" sz="1200" dirty="0" smtClean="0"/>
            </a:br>
            <a:r>
              <a:rPr lang="tr-TR" sz="1200" dirty="0" smtClean="0"/>
              <a:t>Sürekli Kalite İyileştirme / Mükemmeliyeti Hedefleme</a:t>
            </a:r>
            <a:endParaRPr lang="tr-TR" sz="1200" dirty="0">
              <a:latin typeface="Tahoma" pitchFamily="34" charset="0"/>
              <a:ea typeface="Tahoma" pitchFamily="34" charset="0"/>
              <a:cs typeface="Tahoma" pitchFamily="34" charset="0"/>
            </a:endParaRPr>
          </a:p>
        </p:txBody>
      </p:sp>
      <p:pic>
        <p:nvPicPr>
          <p:cNvPr id="4" name="Picture 3"/>
          <p:cNvPicPr>
            <a:picLocks noChangeAspect="1"/>
          </p:cNvPicPr>
          <p:nvPr/>
        </p:nvPicPr>
        <p:blipFill>
          <a:blip r:embed="rId2"/>
          <a:stretch>
            <a:fillRect/>
          </a:stretch>
        </p:blipFill>
        <p:spPr>
          <a:xfrm>
            <a:off x="6360836" y="1580856"/>
            <a:ext cx="2632826" cy="1474382"/>
          </a:xfrm>
          <a:prstGeom prst="rect">
            <a:avLst/>
          </a:prstGeom>
        </p:spPr>
      </p:pic>
      <p:pic>
        <p:nvPicPr>
          <p:cNvPr id="6" name="Picture 3" descr="C:\Users\NEUHISQ1\Desktop\NEU Hospital Logo (2).png"/>
          <p:cNvPicPr>
            <a:picLocks noChangeAspect="1" noChangeArrowheads="1"/>
          </p:cNvPicPr>
          <p:nvPr/>
        </p:nvPicPr>
        <p:blipFill>
          <a:blip r:embed="rId3"/>
          <a:srcRect/>
          <a:stretch>
            <a:fillRect/>
          </a:stretch>
        </p:blipFill>
        <p:spPr bwMode="auto">
          <a:xfrm>
            <a:off x="6868632" y="857692"/>
            <a:ext cx="2085303" cy="368524"/>
          </a:xfrm>
          <a:prstGeom prst="rect">
            <a:avLst/>
          </a:prstGeom>
          <a:noFill/>
        </p:spPr>
      </p:pic>
    </p:spTree>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4 Dikdörtgen"/>
          <p:cNvSpPr/>
          <p:nvPr/>
        </p:nvSpPr>
        <p:spPr>
          <a:xfrm>
            <a:off x="841463" y="942877"/>
            <a:ext cx="8043228" cy="415498"/>
          </a:xfrm>
          <a:prstGeom prst="rect">
            <a:avLst/>
          </a:prstGeom>
        </p:spPr>
        <p:txBody>
          <a:bodyPr wrap="none" lIns="45720" tIns="22860" rIns="45720" bIns="22860">
            <a:spAutoFit/>
          </a:bodyPr>
          <a:lstStyle/>
          <a:p>
            <a:pPr marL="228600" indent="-228600"/>
            <a:r>
              <a:rPr lang="tr-TR" sz="2400" b="1" dirty="0">
                <a:solidFill>
                  <a:srgbClr val="FF0000"/>
                </a:solidFill>
                <a:latin typeface="Arial" pitchFamily="34" charset="0"/>
                <a:cs typeface="Arial" pitchFamily="34" charset="0"/>
              </a:rPr>
              <a:t>Bildirimlerin Yapılması, Raporlanması ve Arşivlenmesi</a:t>
            </a:r>
          </a:p>
        </p:txBody>
      </p:sp>
      <p:pic>
        <p:nvPicPr>
          <p:cNvPr id="10" name="Picture 2">
            <a:extLst>
              <a:ext uri="{FF2B5EF4-FFF2-40B4-BE49-F238E27FC236}">
                <a16:creationId xmlns="" xmlns:a16="http://schemas.microsoft.com/office/drawing/2014/main" id="{DFCE507A-432F-4C44-8603-F69D74094746}"/>
              </a:ext>
            </a:extLst>
          </p:cNvPr>
          <p:cNvPicPr>
            <a:picLocks noChangeAspect="1" noChangeArrowheads="1"/>
          </p:cNvPicPr>
          <p:nvPr/>
        </p:nvPicPr>
        <p:blipFill>
          <a:blip r:embed="rId2" cstate="print"/>
          <a:srcRect/>
          <a:stretch>
            <a:fillRect/>
          </a:stretch>
        </p:blipFill>
        <p:spPr bwMode="auto">
          <a:xfrm>
            <a:off x="6380584" y="1983504"/>
            <a:ext cx="2059081" cy="1971897"/>
          </a:xfrm>
          <a:prstGeom prst="rect">
            <a:avLst/>
          </a:prstGeom>
          <a:noFill/>
          <a:ln w="9525">
            <a:noFill/>
            <a:miter lim="800000"/>
            <a:headEnd/>
            <a:tailEnd/>
          </a:ln>
        </p:spPr>
      </p:pic>
      <p:pic>
        <p:nvPicPr>
          <p:cNvPr id="11" name="Picture 3">
            <a:extLst>
              <a:ext uri="{FF2B5EF4-FFF2-40B4-BE49-F238E27FC236}">
                <a16:creationId xmlns="" xmlns:a16="http://schemas.microsoft.com/office/drawing/2014/main" id="{F4679B7F-7436-421D-A0C7-1F1B3BAAC10B}"/>
              </a:ext>
            </a:extLst>
          </p:cNvPr>
          <p:cNvPicPr>
            <a:picLocks noChangeAspect="1" noChangeArrowheads="1"/>
          </p:cNvPicPr>
          <p:nvPr/>
        </p:nvPicPr>
        <p:blipFill>
          <a:blip r:embed="rId3" cstate="print"/>
          <a:srcRect/>
          <a:stretch>
            <a:fillRect/>
          </a:stretch>
        </p:blipFill>
        <p:spPr bwMode="auto">
          <a:xfrm>
            <a:off x="613572" y="1989437"/>
            <a:ext cx="2344958" cy="1971897"/>
          </a:xfrm>
          <a:prstGeom prst="rect">
            <a:avLst/>
          </a:prstGeom>
          <a:noFill/>
          <a:ln w="9525">
            <a:noFill/>
            <a:miter lim="800000"/>
            <a:headEnd/>
            <a:tailEnd/>
          </a:ln>
        </p:spPr>
      </p:pic>
      <p:pic>
        <p:nvPicPr>
          <p:cNvPr id="12" name="Picture 4">
            <a:extLst>
              <a:ext uri="{FF2B5EF4-FFF2-40B4-BE49-F238E27FC236}">
                <a16:creationId xmlns="" xmlns:a16="http://schemas.microsoft.com/office/drawing/2014/main" id="{B2D7F550-E588-4F02-9B13-62641888333B}"/>
              </a:ext>
            </a:extLst>
          </p:cNvPr>
          <p:cNvPicPr>
            <a:picLocks noChangeAspect="1" noChangeArrowheads="1"/>
          </p:cNvPicPr>
          <p:nvPr/>
        </p:nvPicPr>
        <p:blipFill>
          <a:blip r:embed="rId4" cstate="print"/>
          <a:srcRect/>
          <a:stretch>
            <a:fillRect/>
          </a:stretch>
        </p:blipFill>
        <p:spPr bwMode="auto">
          <a:xfrm>
            <a:off x="3212232" y="3308249"/>
            <a:ext cx="2914650" cy="1571625"/>
          </a:xfrm>
          <a:prstGeom prst="rect">
            <a:avLst/>
          </a:prstGeom>
          <a:noFill/>
          <a:ln w="9525">
            <a:noFill/>
            <a:miter lim="800000"/>
            <a:headEnd/>
            <a:tailEnd/>
          </a:ln>
        </p:spPr>
      </p:pic>
      <p:pic>
        <p:nvPicPr>
          <p:cNvPr id="7" name="Picture 3" descr="C:\Users\NEUHISQ1\Desktop\NEU Hospital Logo (2).png"/>
          <p:cNvPicPr>
            <a:picLocks noChangeAspect="1" noChangeArrowheads="1"/>
          </p:cNvPicPr>
          <p:nvPr/>
        </p:nvPicPr>
        <p:blipFill>
          <a:blip r:embed="rId5"/>
          <a:srcRect/>
          <a:stretch>
            <a:fillRect/>
          </a:stretch>
        </p:blipFill>
        <p:spPr bwMode="auto">
          <a:xfrm>
            <a:off x="6868632" y="857692"/>
            <a:ext cx="2085303" cy="368524"/>
          </a:xfrm>
          <a:prstGeom prst="rect">
            <a:avLst/>
          </a:prstGeom>
          <a:noFill/>
        </p:spPr>
      </p:pic>
    </p:spTree>
    <p:extLst>
      <p:ext uri="{BB962C8B-B14F-4D97-AF65-F5344CB8AC3E}">
        <p14:creationId xmlns:p14="http://schemas.microsoft.com/office/powerpoint/2010/main" val="404864590"/>
      </p:ext>
    </p:extLst>
  </p:cSld>
  <p:clrMapOvr>
    <a:masterClrMapping/>
  </p:clrMapOvr>
  <p:transition/>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4 Dikdörtgen"/>
          <p:cNvSpPr/>
          <p:nvPr/>
        </p:nvSpPr>
        <p:spPr>
          <a:xfrm>
            <a:off x="3597020" y="1214726"/>
            <a:ext cx="1459695" cy="415498"/>
          </a:xfrm>
          <a:prstGeom prst="rect">
            <a:avLst/>
          </a:prstGeom>
        </p:spPr>
        <p:txBody>
          <a:bodyPr wrap="none" lIns="45720" tIns="22860" rIns="45720" bIns="22860">
            <a:spAutoFit/>
          </a:bodyPr>
          <a:lstStyle/>
          <a:p>
            <a:pPr marL="228600" indent="-228600"/>
            <a:r>
              <a:rPr lang="tr-TR" sz="2400" b="1" dirty="0">
                <a:solidFill>
                  <a:srgbClr val="FF0000"/>
                </a:solidFill>
                <a:latin typeface="Arial" pitchFamily="34" charset="0"/>
                <a:cs typeface="Arial" pitchFamily="34" charset="0"/>
              </a:rPr>
              <a:t>BİLDİRİM</a:t>
            </a:r>
          </a:p>
        </p:txBody>
      </p:sp>
      <p:sp>
        <p:nvSpPr>
          <p:cNvPr id="2" name="Rectangle 1">
            <a:extLst>
              <a:ext uri="{FF2B5EF4-FFF2-40B4-BE49-F238E27FC236}">
                <a16:creationId xmlns="" xmlns:a16="http://schemas.microsoft.com/office/drawing/2014/main" id="{E56FF033-3DF9-48E1-9978-9DCFD3E57DD5}"/>
              </a:ext>
            </a:extLst>
          </p:cNvPr>
          <p:cNvSpPr/>
          <p:nvPr/>
        </p:nvSpPr>
        <p:spPr>
          <a:xfrm>
            <a:off x="988541" y="1797722"/>
            <a:ext cx="7006281" cy="1745029"/>
          </a:xfrm>
          <a:prstGeom prst="rect">
            <a:avLst/>
          </a:prstGeom>
        </p:spPr>
        <p:txBody>
          <a:bodyPr wrap="square">
            <a:spAutoFit/>
          </a:bodyPr>
          <a:lstStyle/>
          <a:p>
            <a:pPr marL="285750" indent="-285750">
              <a:lnSpc>
                <a:spcPct val="200000"/>
              </a:lnSpc>
              <a:buFont typeface="Wingdings" panose="05000000000000000000" pitchFamily="2" charset="2"/>
              <a:buChar char="Ø"/>
            </a:pPr>
            <a:r>
              <a:rPr lang="tr-TR" dirty="0">
                <a:latin typeface="Tahoma" panose="020B0604030504040204" pitchFamily="34" charset="0"/>
                <a:ea typeface="Tahoma" panose="020B0604030504040204" pitchFamily="34" charset="0"/>
                <a:cs typeface="Tahoma" panose="020B0604030504040204" pitchFamily="34" charset="0"/>
              </a:rPr>
              <a:t>Bildirimler Hastane Bilgi Yönetim Sistemi (Nucleus) üzerinden « Olay Bildirim Sistemi Modülü» üzerinden yapılmaktadır</a:t>
            </a:r>
          </a:p>
          <a:p>
            <a:pPr marL="285750" indent="-285750">
              <a:lnSpc>
                <a:spcPct val="200000"/>
              </a:lnSpc>
              <a:buFont typeface="Wingdings" panose="05000000000000000000" pitchFamily="2" charset="2"/>
              <a:buChar char="Ø"/>
            </a:pPr>
            <a:r>
              <a:rPr lang="tr-TR" dirty="0">
                <a:latin typeface="Tahoma" panose="020B0604030504040204" pitchFamily="34" charset="0"/>
                <a:ea typeface="Tahoma" panose="020B0604030504040204" pitchFamily="34" charset="0"/>
                <a:cs typeface="Tahoma" panose="020B0604030504040204" pitchFamily="34" charset="0"/>
              </a:rPr>
              <a:t>Bildirim yaparken tüm zorunlu alanlar girilmelidir.</a:t>
            </a:r>
          </a:p>
          <a:p>
            <a:pPr marL="285750" indent="-285750">
              <a:lnSpc>
                <a:spcPct val="200000"/>
              </a:lnSpc>
              <a:buFont typeface="Wingdings" panose="05000000000000000000" pitchFamily="2" charset="2"/>
              <a:buChar char="Ø"/>
            </a:pPr>
            <a:r>
              <a:rPr lang="tr-TR" dirty="0">
                <a:latin typeface="Tahoma" panose="020B0604030504040204" pitchFamily="34" charset="0"/>
                <a:ea typeface="Tahoma" panose="020B0604030504040204" pitchFamily="34" charset="0"/>
                <a:cs typeface="Tahoma" panose="020B0604030504040204" pitchFamily="34" charset="0"/>
              </a:rPr>
              <a:t>Bildirimlerde gizlilik esas alınmalıdır</a:t>
            </a:r>
          </a:p>
        </p:txBody>
      </p:sp>
      <p:pic>
        <p:nvPicPr>
          <p:cNvPr id="6" name="Picture 3" descr="C:\Users\NEUHISQ1\Desktop\NEU Hospital Logo (2).png"/>
          <p:cNvPicPr>
            <a:picLocks noChangeAspect="1" noChangeArrowheads="1"/>
          </p:cNvPicPr>
          <p:nvPr/>
        </p:nvPicPr>
        <p:blipFill>
          <a:blip r:embed="rId2"/>
          <a:srcRect/>
          <a:stretch>
            <a:fillRect/>
          </a:stretch>
        </p:blipFill>
        <p:spPr bwMode="auto">
          <a:xfrm>
            <a:off x="6868632" y="857692"/>
            <a:ext cx="2085303" cy="368524"/>
          </a:xfrm>
          <a:prstGeom prst="rect">
            <a:avLst/>
          </a:prstGeom>
          <a:noFill/>
        </p:spPr>
      </p:pic>
    </p:spTree>
    <p:extLst>
      <p:ext uri="{BB962C8B-B14F-4D97-AF65-F5344CB8AC3E}">
        <p14:creationId xmlns:p14="http://schemas.microsoft.com/office/powerpoint/2010/main" val="99251114"/>
      </p:ext>
    </p:extLst>
  </p:cSld>
  <p:clrMapOvr>
    <a:masterClrMapping/>
  </p:clrMapOvr>
  <p:transition/>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4 Dikdörtgen"/>
          <p:cNvSpPr/>
          <p:nvPr/>
        </p:nvSpPr>
        <p:spPr>
          <a:xfrm>
            <a:off x="719600" y="804610"/>
            <a:ext cx="2107308" cy="415498"/>
          </a:xfrm>
          <a:prstGeom prst="rect">
            <a:avLst/>
          </a:prstGeom>
        </p:spPr>
        <p:txBody>
          <a:bodyPr wrap="none" lIns="45720" tIns="22860" rIns="45720" bIns="22860">
            <a:spAutoFit/>
          </a:bodyPr>
          <a:lstStyle/>
          <a:p>
            <a:pPr marL="228600" indent="-228600"/>
            <a:r>
              <a:rPr lang="tr-TR" sz="2400" b="1" dirty="0">
                <a:solidFill>
                  <a:srgbClr val="FF0000"/>
                </a:solidFill>
                <a:latin typeface="Arial" pitchFamily="34" charset="0"/>
                <a:cs typeface="Arial" pitchFamily="34" charset="0"/>
              </a:rPr>
              <a:t>Bildirim Girişi</a:t>
            </a:r>
          </a:p>
        </p:txBody>
      </p:sp>
      <p:pic>
        <p:nvPicPr>
          <p:cNvPr id="2" name="Picture 1">
            <a:extLst>
              <a:ext uri="{FF2B5EF4-FFF2-40B4-BE49-F238E27FC236}">
                <a16:creationId xmlns="" xmlns:a16="http://schemas.microsoft.com/office/drawing/2014/main" id="{36D00D98-2EF7-4539-A216-D2CDC3F9E085}"/>
              </a:ext>
            </a:extLst>
          </p:cNvPr>
          <p:cNvPicPr>
            <a:picLocks noChangeAspect="1"/>
          </p:cNvPicPr>
          <p:nvPr/>
        </p:nvPicPr>
        <p:blipFill>
          <a:blip r:embed="rId2"/>
          <a:stretch>
            <a:fillRect/>
          </a:stretch>
        </p:blipFill>
        <p:spPr>
          <a:xfrm>
            <a:off x="1129552" y="1213177"/>
            <a:ext cx="6353735" cy="3573976"/>
          </a:xfrm>
          <a:prstGeom prst="rect">
            <a:avLst/>
          </a:prstGeom>
          <a:ln/>
        </p:spPr>
        <p:style>
          <a:lnRef idx="2">
            <a:schemeClr val="accent2"/>
          </a:lnRef>
          <a:fillRef idx="1">
            <a:schemeClr val="lt1"/>
          </a:fillRef>
          <a:effectRef idx="0">
            <a:schemeClr val="accent2"/>
          </a:effectRef>
          <a:fontRef idx="minor">
            <a:schemeClr val="dk1"/>
          </a:fontRef>
        </p:style>
      </p:pic>
      <p:pic>
        <p:nvPicPr>
          <p:cNvPr id="6" name="Picture 3" descr="C:\Users\NEUHISQ1\Desktop\NEU Hospital Logo (2).png"/>
          <p:cNvPicPr>
            <a:picLocks noChangeAspect="1" noChangeArrowheads="1"/>
          </p:cNvPicPr>
          <p:nvPr/>
        </p:nvPicPr>
        <p:blipFill>
          <a:blip r:embed="rId3"/>
          <a:srcRect/>
          <a:stretch>
            <a:fillRect/>
          </a:stretch>
        </p:blipFill>
        <p:spPr bwMode="auto">
          <a:xfrm>
            <a:off x="6868632" y="857692"/>
            <a:ext cx="2085303" cy="368524"/>
          </a:xfrm>
          <a:prstGeom prst="rect">
            <a:avLst/>
          </a:prstGeom>
          <a:noFill/>
        </p:spPr>
      </p:pic>
    </p:spTree>
    <p:extLst>
      <p:ext uri="{BB962C8B-B14F-4D97-AF65-F5344CB8AC3E}">
        <p14:creationId xmlns:p14="http://schemas.microsoft.com/office/powerpoint/2010/main" val="4090471136"/>
      </p:ext>
    </p:extLst>
  </p:cSld>
  <p:clrMapOvr>
    <a:masterClrMapping/>
  </p:clrMapOvr>
  <p:transition/>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4 Dikdörtgen"/>
          <p:cNvSpPr/>
          <p:nvPr/>
        </p:nvSpPr>
        <p:spPr>
          <a:xfrm>
            <a:off x="719600" y="804610"/>
            <a:ext cx="2107308" cy="415498"/>
          </a:xfrm>
          <a:prstGeom prst="rect">
            <a:avLst/>
          </a:prstGeom>
        </p:spPr>
        <p:txBody>
          <a:bodyPr wrap="none" lIns="45720" tIns="22860" rIns="45720" bIns="22860">
            <a:spAutoFit/>
          </a:bodyPr>
          <a:lstStyle/>
          <a:p>
            <a:pPr marL="228600" indent="-228600"/>
            <a:r>
              <a:rPr lang="tr-TR" sz="2400" b="1" dirty="0">
                <a:solidFill>
                  <a:srgbClr val="FF0000"/>
                </a:solidFill>
                <a:latin typeface="Arial" pitchFamily="34" charset="0"/>
                <a:cs typeface="Arial" pitchFamily="34" charset="0"/>
              </a:rPr>
              <a:t>Bildirim Girişi</a:t>
            </a:r>
          </a:p>
        </p:txBody>
      </p:sp>
      <p:pic>
        <p:nvPicPr>
          <p:cNvPr id="3" name="Picture 2">
            <a:extLst>
              <a:ext uri="{FF2B5EF4-FFF2-40B4-BE49-F238E27FC236}">
                <a16:creationId xmlns="" xmlns:a16="http://schemas.microsoft.com/office/drawing/2014/main" id="{6A1EF7C8-B734-47AD-903E-C73B3B2AC007}"/>
              </a:ext>
            </a:extLst>
          </p:cNvPr>
          <p:cNvPicPr>
            <a:picLocks noChangeAspect="1"/>
          </p:cNvPicPr>
          <p:nvPr/>
        </p:nvPicPr>
        <p:blipFill>
          <a:blip r:embed="rId2"/>
          <a:stretch>
            <a:fillRect/>
          </a:stretch>
        </p:blipFill>
        <p:spPr>
          <a:xfrm>
            <a:off x="1153085" y="1220108"/>
            <a:ext cx="6619315" cy="3723365"/>
          </a:xfrm>
          <a:prstGeom prst="rect">
            <a:avLst/>
          </a:prstGeom>
        </p:spPr>
      </p:pic>
      <p:pic>
        <p:nvPicPr>
          <p:cNvPr id="6" name="Picture 3" descr="C:\Users\NEUHISQ1\Desktop\NEU Hospital Logo (2).png"/>
          <p:cNvPicPr>
            <a:picLocks noChangeAspect="1" noChangeArrowheads="1"/>
          </p:cNvPicPr>
          <p:nvPr/>
        </p:nvPicPr>
        <p:blipFill>
          <a:blip r:embed="rId3"/>
          <a:srcRect/>
          <a:stretch>
            <a:fillRect/>
          </a:stretch>
        </p:blipFill>
        <p:spPr bwMode="auto">
          <a:xfrm>
            <a:off x="6868632" y="857692"/>
            <a:ext cx="2085303" cy="368524"/>
          </a:xfrm>
          <a:prstGeom prst="rect">
            <a:avLst/>
          </a:prstGeom>
          <a:noFill/>
        </p:spPr>
      </p:pic>
    </p:spTree>
    <p:extLst>
      <p:ext uri="{BB962C8B-B14F-4D97-AF65-F5344CB8AC3E}">
        <p14:creationId xmlns:p14="http://schemas.microsoft.com/office/powerpoint/2010/main" val="4236430796"/>
      </p:ext>
    </p:extLst>
  </p:cSld>
  <p:clrMapOvr>
    <a:masterClrMapping/>
  </p:clrMapOvr>
  <p:transition/>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4 Dikdörtgen"/>
          <p:cNvSpPr/>
          <p:nvPr/>
        </p:nvSpPr>
        <p:spPr>
          <a:xfrm>
            <a:off x="719600" y="804610"/>
            <a:ext cx="2107308" cy="415498"/>
          </a:xfrm>
          <a:prstGeom prst="rect">
            <a:avLst/>
          </a:prstGeom>
        </p:spPr>
        <p:txBody>
          <a:bodyPr wrap="none" lIns="45720" tIns="22860" rIns="45720" bIns="22860">
            <a:spAutoFit/>
          </a:bodyPr>
          <a:lstStyle/>
          <a:p>
            <a:pPr marL="228600" indent="-228600"/>
            <a:r>
              <a:rPr lang="tr-TR" sz="2400" b="1" dirty="0">
                <a:solidFill>
                  <a:srgbClr val="FF0000"/>
                </a:solidFill>
                <a:latin typeface="Arial" pitchFamily="34" charset="0"/>
                <a:cs typeface="Arial" pitchFamily="34" charset="0"/>
              </a:rPr>
              <a:t>Bildirim Girişi</a:t>
            </a:r>
          </a:p>
        </p:txBody>
      </p:sp>
      <p:pic>
        <p:nvPicPr>
          <p:cNvPr id="2" name="Picture 1">
            <a:extLst>
              <a:ext uri="{FF2B5EF4-FFF2-40B4-BE49-F238E27FC236}">
                <a16:creationId xmlns="" xmlns:a16="http://schemas.microsoft.com/office/drawing/2014/main" id="{CEA05DBD-F414-4ED7-A491-8A5923B0EB11}"/>
              </a:ext>
            </a:extLst>
          </p:cNvPr>
          <p:cNvPicPr>
            <a:picLocks noChangeAspect="1"/>
          </p:cNvPicPr>
          <p:nvPr/>
        </p:nvPicPr>
        <p:blipFill>
          <a:blip r:embed="rId2"/>
          <a:stretch>
            <a:fillRect/>
          </a:stretch>
        </p:blipFill>
        <p:spPr>
          <a:xfrm>
            <a:off x="719600" y="1220108"/>
            <a:ext cx="6577445" cy="3699813"/>
          </a:xfrm>
          <a:prstGeom prst="rect">
            <a:avLst/>
          </a:prstGeom>
        </p:spPr>
      </p:pic>
      <p:pic>
        <p:nvPicPr>
          <p:cNvPr id="6" name="Picture 3" descr="C:\Users\NEUHISQ1\Desktop\NEU Hospital Logo (2).png"/>
          <p:cNvPicPr>
            <a:picLocks noChangeAspect="1" noChangeArrowheads="1"/>
          </p:cNvPicPr>
          <p:nvPr/>
        </p:nvPicPr>
        <p:blipFill>
          <a:blip r:embed="rId3"/>
          <a:srcRect/>
          <a:stretch>
            <a:fillRect/>
          </a:stretch>
        </p:blipFill>
        <p:spPr bwMode="auto">
          <a:xfrm>
            <a:off x="6868632" y="857692"/>
            <a:ext cx="2085303" cy="368524"/>
          </a:xfrm>
          <a:prstGeom prst="rect">
            <a:avLst/>
          </a:prstGeom>
          <a:noFill/>
        </p:spPr>
      </p:pic>
    </p:spTree>
    <p:extLst>
      <p:ext uri="{BB962C8B-B14F-4D97-AF65-F5344CB8AC3E}">
        <p14:creationId xmlns:p14="http://schemas.microsoft.com/office/powerpoint/2010/main" val="1860408361"/>
      </p:ext>
    </p:extLst>
  </p:cSld>
  <p:clrMapOvr>
    <a:masterClrMapping/>
  </p:clrMapOvr>
  <p:transition/>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4 Dikdörtgen"/>
          <p:cNvSpPr/>
          <p:nvPr/>
        </p:nvSpPr>
        <p:spPr>
          <a:xfrm>
            <a:off x="719600" y="804610"/>
            <a:ext cx="2107308" cy="415498"/>
          </a:xfrm>
          <a:prstGeom prst="rect">
            <a:avLst/>
          </a:prstGeom>
        </p:spPr>
        <p:txBody>
          <a:bodyPr wrap="none" lIns="45720" tIns="22860" rIns="45720" bIns="22860">
            <a:spAutoFit/>
          </a:bodyPr>
          <a:lstStyle/>
          <a:p>
            <a:pPr marL="228600" indent="-228600"/>
            <a:r>
              <a:rPr lang="tr-TR" sz="2400" b="1" dirty="0">
                <a:solidFill>
                  <a:srgbClr val="FF0000"/>
                </a:solidFill>
                <a:latin typeface="Arial" pitchFamily="34" charset="0"/>
                <a:cs typeface="Arial" pitchFamily="34" charset="0"/>
              </a:rPr>
              <a:t>Bildirim Girişi</a:t>
            </a:r>
          </a:p>
        </p:txBody>
      </p:sp>
      <p:pic>
        <p:nvPicPr>
          <p:cNvPr id="2" name="Picture 1">
            <a:extLst>
              <a:ext uri="{FF2B5EF4-FFF2-40B4-BE49-F238E27FC236}">
                <a16:creationId xmlns="" xmlns:a16="http://schemas.microsoft.com/office/drawing/2014/main" id="{67F6A017-7FB7-46E3-B051-EF3E96C693AC}"/>
              </a:ext>
            </a:extLst>
          </p:cNvPr>
          <p:cNvPicPr>
            <a:picLocks noChangeAspect="1"/>
          </p:cNvPicPr>
          <p:nvPr/>
        </p:nvPicPr>
        <p:blipFill>
          <a:blip r:embed="rId2"/>
          <a:stretch>
            <a:fillRect/>
          </a:stretch>
        </p:blipFill>
        <p:spPr>
          <a:xfrm>
            <a:off x="948018" y="1220108"/>
            <a:ext cx="6689911" cy="3763075"/>
          </a:xfrm>
          <a:prstGeom prst="rect">
            <a:avLst/>
          </a:prstGeom>
        </p:spPr>
      </p:pic>
      <p:pic>
        <p:nvPicPr>
          <p:cNvPr id="6" name="Picture 3" descr="C:\Users\NEUHISQ1\Desktop\NEU Hospital Logo (2).png"/>
          <p:cNvPicPr>
            <a:picLocks noChangeAspect="1" noChangeArrowheads="1"/>
          </p:cNvPicPr>
          <p:nvPr/>
        </p:nvPicPr>
        <p:blipFill>
          <a:blip r:embed="rId3"/>
          <a:srcRect/>
          <a:stretch>
            <a:fillRect/>
          </a:stretch>
        </p:blipFill>
        <p:spPr bwMode="auto">
          <a:xfrm>
            <a:off x="6868632" y="857692"/>
            <a:ext cx="2085303" cy="368524"/>
          </a:xfrm>
          <a:prstGeom prst="rect">
            <a:avLst/>
          </a:prstGeom>
          <a:noFill/>
        </p:spPr>
      </p:pic>
    </p:spTree>
    <p:extLst>
      <p:ext uri="{BB962C8B-B14F-4D97-AF65-F5344CB8AC3E}">
        <p14:creationId xmlns:p14="http://schemas.microsoft.com/office/powerpoint/2010/main" val="3392222278"/>
      </p:ext>
    </p:extLst>
  </p:cSld>
  <p:clrMapOvr>
    <a:masterClrMapping/>
  </p:clrMapOvr>
  <p:transition/>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4 Dikdörtgen"/>
          <p:cNvSpPr/>
          <p:nvPr/>
        </p:nvSpPr>
        <p:spPr>
          <a:xfrm>
            <a:off x="719600" y="804610"/>
            <a:ext cx="2107308" cy="415498"/>
          </a:xfrm>
          <a:prstGeom prst="rect">
            <a:avLst/>
          </a:prstGeom>
        </p:spPr>
        <p:txBody>
          <a:bodyPr wrap="none" lIns="45720" tIns="22860" rIns="45720" bIns="22860">
            <a:spAutoFit/>
          </a:bodyPr>
          <a:lstStyle/>
          <a:p>
            <a:pPr marL="228600" indent="-228600"/>
            <a:r>
              <a:rPr lang="tr-TR" sz="2400" b="1" dirty="0">
                <a:solidFill>
                  <a:srgbClr val="FF0000"/>
                </a:solidFill>
                <a:latin typeface="Arial" pitchFamily="34" charset="0"/>
                <a:cs typeface="Arial" pitchFamily="34" charset="0"/>
              </a:rPr>
              <a:t>Bildirim Girişi</a:t>
            </a:r>
          </a:p>
        </p:txBody>
      </p:sp>
      <p:pic>
        <p:nvPicPr>
          <p:cNvPr id="3" name="Picture 2">
            <a:extLst>
              <a:ext uri="{FF2B5EF4-FFF2-40B4-BE49-F238E27FC236}">
                <a16:creationId xmlns="" xmlns:a16="http://schemas.microsoft.com/office/drawing/2014/main" id="{E285ED07-C964-48D5-85E5-BD84AD9AB6EC}"/>
              </a:ext>
            </a:extLst>
          </p:cNvPr>
          <p:cNvPicPr>
            <a:picLocks noChangeAspect="1"/>
          </p:cNvPicPr>
          <p:nvPr/>
        </p:nvPicPr>
        <p:blipFill>
          <a:blip r:embed="rId2"/>
          <a:stretch>
            <a:fillRect/>
          </a:stretch>
        </p:blipFill>
        <p:spPr>
          <a:xfrm>
            <a:off x="847164" y="1220108"/>
            <a:ext cx="6810935" cy="3831151"/>
          </a:xfrm>
          <a:prstGeom prst="rect">
            <a:avLst/>
          </a:prstGeom>
        </p:spPr>
      </p:pic>
      <p:pic>
        <p:nvPicPr>
          <p:cNvPr id="6" name="Picture 3" descr="C:\Users\NEUHISQ1\Desktop\NEU Hospital Logo (2).png"/>
          <p:cNvPicPr>
            <a:picLocks noChangeAspect="1" noChangeArrowheads="1"/>
          </p:cNvPicPr>
          <p:nvPr/>
        </p:nvPicPr>
        <p:blipFill>
          <a:blip r:embed="rId3"/>
          <a:srcRect/>
          <a:stretch>
            <a:fillRect/>
          </a:stretch>
        </p:blipFill>
        <p:spPr bwMode="auto">
          <a:xfrm>
            <a:off x="6868632" y="857692"/>
            <a:ext cx="2085303" cy="368524"/>
          </a:xfrm>
          <a:prstGeom prst="rect">
            <a:avLst/>
          </a:prstGeom>
          <a:noFill/>
        </p:spPr>
      </p:pic>
    </p:spTree>
    <p:extLst>
      <p:ext uri="{BB962C8B-B14F-4D97-AF65-F5344CB8AC3E}">
        <p14:creationId xmlns:p14="http://schemas.microsoft.com/office/powerpoint/2010/main" val="508967444"/>
      </p:ext>
    </p:extLst>
  </p:cSld>
  <p:clrMapOvr>
    <a:masterClrMapping/>
  </p:clrMapOvr>
  <p:transition/>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4 Dikdörtgen"/>
          <p:cNvSpPr/>
          <p:nvPr/>
        </p:nvSpPr>
        <p:spPr>
          <a:xfrm>
            <a:off x="719600" y="804610"/>
            <a:ext cx="2107308" cy="415498"/>
          </a:xfrm>
          <a:prstGeom prst="rect">
            <a:avLst/>
          </a:prstGeom>
        </p:spPr>
        <p:txBody>
          <a:bodyPr wrap="none" lIns="45720" tIns="22860" rIns="45720" bIns="22860">
            <a:spAutoFit/>
          </a:bodyPr>
          <a:lstStyle/>
          <a:p>
            <a:pPr marL="228600" indent="-228600"/>
            <a:r>
              <a:rPr lang="tr-TR" sz="2400" b="1" dirty="0">
                <a:solidFill>
                  <a:srgbClr val="FF0000"/>
                </a:solidFill>
                <a:latin typeface="Arial" pitchFamily="34" charset="0"/>
                <a:cs typeface="Arial" pitchFamily="34" charset="0"/>
              </a:rPr>
              <a:t>Bildirim Girişi</a:t>
            </a:r>
          </a:p>
        </p:txBody>
      </p:sp>
      <p:pic>
        <p:nvPicPr>
          <p:cNvPr id="6" name="Picture 5">
            <a:extLst>
              <a:ext uri="{FF2B5EF4-FFF2-40B4-BE49-F238E27FC236}">
                <a16:creationId xmlns="" xmlns:a16="http://schemas.microsoft.com/office/drawing/2014/main" id="{459CF0DA-26F1-43B5-9FCF-AA06FE3E8B38}"/>
              </a:ext>
            </a:extLst>
          </p:cNvPr>
          <p:cNvPicPr>
            <a:picLocks noChangeAspect="1"/>
          </p:cNvPicPr>
          <p:nvPr/>
        </p:nvPicPr>
        <p:blipFill>
          <a:blip r:embed="rId2"/>
          <a:stretch>
            <a:fillRect/>
          </a:stretch>
        </p:blipFill>
        <p:spPr>
          <a:xfrm>
            <a:off x="719600" y="1209810"/>
            <a:ext cx="7046259" cy="3963521"/>
          </a:xfrm>
          <a:prstGeom prst="rect">
            <a:avLst/>
          </a:prstGeom>
        </p:spPr>
      </p:pic>
      <p:graphicFrame>
        <p:nvGraphicFramePr>
          <p:cNvPr id="7" name="Tablo 7">
            <a:extLst>
              <a:ext uri="{FF2B5EF4-FFF2-40B4-BE49-F238E27FC236}">
                <a16:creationId xmlns="" xmlns:a16="http://schemas.microsoft.com/office/drawing/2014/main" id="{E656FB6D-0C69-4F71-9A8D-3F2262548B19}"/>
              </a:ext>
            </a:extLst>
          </p:cNvPr>
          <p:cNvGraphicFramePr>
            <a:graphicFrameLocks noGrp="1"/>
          </p:cNvGraphicFramePr>
          <p:nvPr>
            <p:extLst/>
          </p:nvPr>
        </p:nvGraphicFramePr>
        <p:xfrm>
          <a:off x="1828800" y="2009733"/>
          <a:ext cx="3771900" cy="1936979"/>
        </p:xfrm>
        <a:graphic>
          <a:graphicData uri="http://schemas.openxmlformats.org/drawingml/2006/table">
            <a:tbl>
              <a:tblPr firstRow="1" firstCol="1" bandRow="1">
                <a:tableStyleId>{5C22544A-7EE6-4342-B048-85BDC9FD1C3A}</a:tableStyleId>
              </a:tblPr>
              <a:tblGrid>
                <a:gridCol w="490818">
                  <a:extLst>
                    <a:ext uri="{9D8B030D-6E8A-4147-A177-3AD203B41FA5}">
                      <a16:colId xmlns="" xmlns:a16="http://schemas.microsoft.com/office/drawing/2014/main" val="20000"/>
                    </a:ext>
                  </a:extLst>
                </a:gridCol>
                <a:gridCol w="3281082">
                  <a:extLst>
                    <a:ext uri="{9D8B030D-6E8A-4147-A177-3AD203B41FA5}">
                      <a16:colId xmlns="" xmlns:a16="http://schemas.microsoft.com/office/drawing/2014/main" val="20001"/>
                    </a:ext>
                  </a:extLst>
                </a:gridCol>
              </a:tblGrid>
              <a:tr h="296438">
                <a:tc>
                  <a:txBody>
                    <a:bodyPr/>
                    <a:lstStyle/>
                    <a:p>
                      <a:pPr>
                        <a:spcAft>
                          <a:spcPts val="0"/>
                        </a:spcAft>
                      </a:pPr>
                      <a:r>
                        <a:rPr lang="tr-TR" sz="800" dirty="0">
                          <a:effectLst/>
                          <a:latin typeface="Tahoma" panose="020B0604030504040204" pitchFamily="34" charset="0"/>
                          <a:ea typeface="Tahoma" panose="020B0604030504040204" pitchFamily="34" charset="0"/>
                          <a:cs typeface="Tahoma" panose="020B0604030504040204" pitchFamily="34" charset="0"/>
                        </a:rPr>
                        <a:t>0 puan</a:t>
                      </a:r>
                    </a:p>
                  </a:txBody>
                  <a:tcPr marL="44450" marR="44450" marT="0" marB="0" anchor="b"/>
                </a:tc>
                <a:tc>
                  <a:txBody>
                    <a:bodyPr/>
                    <a:lstStyle/>
                    <a:p>
                      <a:pPr>
                        <a:spcAft>
                          <a:spcPts val="0"/>
                        </a:spcAft>
                      </a:pPr>
                      <a:r>
                        <a:rPr lang="tr-TR" sz="800" dirty="0">
                          <a:effectLst/>
                          <a:latin typeface="Tahoma" panose="020B0604030504040204" pitchFamily="34" charset="0"/>
                          <a:ea typeface="Tahoma" panose="020B0604030504040204" pitchFamily="34" charset="0"/>
                          <a:cs typeface="Tahoma" panose="020B0604030504040204" pitchFamily="34" charset="0"/>
                        </a:rPr>
                        <a:t> □ Hata oluştu fakat yapılan hata hastaya yansımadan önce fark edildi.</a:t>
                      </a:r>
                    </a:p>
                  </a:txBody>
                  <a:tcPr marL="44450" marR="44450" marT="0" marB="0" anchor="b"/>
                </a:tc>
                <a:extLst>
                  <a:ext uri="{0D108BD9-81ED-4DB2-BD59-A6C34878D82A}">
                    <a16:rowId xmlns="" xmlns:a16="http://schemas.microsoft.com/office/drawing/2014/main" val="10000"/>
                  </a:ext>
                </a:extLst>
              </a:tr>
              <a:tr h="175849">
                <a:tc>
                  <a:txBody>
                    <a:bodyPr/>
                    <a:lstStyle/>
                    <a:p>
                      <a:pPr>
                        <a:spcAft>
                          <a:spcPts val="0"/>
                        </a:spcAft>
                      </a:pPr>
                      <a:r>
                        <a:rPr lang="tr-TR" sz="800">
                          <a:effectLst/>
                          <a:latin typeface="Tahoma" panose="020B0604030504040204" pitchFamily="34" charset="0"/>
                          <a:ea typeface="Tahoma" panose="020B0604030504040204" pitchFamily="34" charset="0"/>
                          <a:cs typeface="Tahoma" panose="020B0604030504040204" pitchFamily="34" charset="0"/>
                        </a:rPr>
                        <a:t>1 puan</a:t>
                      </a:r>
                    </a:p>
                  </a:txBody>
                  <a:tcPr marL="44450" marR="44450" marT="0" marB="0" anchor="b"/>
                </a:tc>
                <a:tc>
                  <a:txBody>
                    <a:bodyPr/>
                    <a:lstStyle/>
                    <a:p>
                      <a:pPr>
                        <a:spcAft>
                          <a:spcPts val="0"/>
                        </a:spcAft>
                      </a:pPr>
                      <a:r>
                        <a:rPr lang="tr-TR" sz="800" dirty="0">
                          <a:effectLst/>
                          <a:latin typeface="Tahoma" panose="020B0604030504040204" pitchFamily="34" charset="0"/>
                          <a:ea typeface="Tahoma" panose="020B0604030504040204" pitchFamily="34" charset="0"/>
                          <a:cs typeface="Tahoma" panose="020B0604030504040204" pitchFamily="34" charset="0"/>
                        </a:rPr>
                        <a:t> □ Hastaya ulaşan bir hata oluştu, fakat hasta zarar görmedi.</a:t>
                      </a:r>
                    </a:p>
                  </a:txBody>
                  <a:tcPr marL="44450" marR="44450" marT="0" marB="0" anchor="b"/>
                </a:tc>
                <a:extLst>
                  <a:ext uri="{0D108BD9-81ED-4DB2-BD59-A6C34878D82A}">
                    <a16:rowId xmlns="" xmlns:a16="http://schemas.microsoft.com/office/drawing/2014/main" val="10001"/>
                  </a:ext>
                </a:extLst>
              </a:tr>
              <a:tr h="228600">
                <a:tc>
                  <a:txBody>
                    <a:bodyPr/>
                    <a:lstStyle/>
                    <a:p>
                      <a:pPr>
                        <a:spcAft>
                          <a:spcPts val="0"/>
                        </a:spcAft>
                      </a:pPr>
                      <a:r>
                        <a:rPr lang="tr-TR" sz="800">
                          <a:effectLst/>
                          <a:latin typeface="Tahoma" panose="020B0604030504040204" pitchFamily="34" charset="0"/>
                          <a:ea typeface="Tahoma" panose="020B0604030504040204" pitchFamily="34" charset="0"/>
                          <a:cs typeface="Tahoma" panose="020B0604030504040204" pitchFamily="34" charset="0"/>
                        </a:rPr>
                        <a:t>2 puan</a:t>
                      </a:r>
                    </a:p>
                  </a:txBody>
                  <a:tcPr marL="44450" marR="44450" marT="0" marB="0" anchor="b"/>
                </a:tc>
                <a:tc>
                  <a:txBody>
                    <a:bodyPr/>
                    <a:lstStyle/>
                    <a:p>
                      <a:pPr>
                        <a:spcAft>
                          <a:spcPts val="0"/>
                        </a:spcAft>
                      </a:pPr>
                      <a:r>
                        <a:rPr lang="tr-TR" sz="800" dirty="0">
                          <a:effectLst/>
                          <a:latin typeface="Tahoma" panose="020B0604030504040204" pitchFamily="34" charset="0"/>
                          <a:ea typeface="Tahoma" panose="020B0604030504040204" pitchFamily="34" charset="0"/>
                          <a:cs typeface="Tahoma" panose="020B0604030504040204" pitchFamily="34" charset="0"/>
                        </a:rPr>
                        <a:t> □ Hastaya ulaşan bir hata oluştu, hasta geçici bir süre zarar gördü, hastanın izlenmesi gerekti.</a:t>
                      </a:r>
                    </a:p>
                  </a:txBody>
                  <a:tcPr marL="44450" marR="44450" marT="0" marB="0" anchor="b"/>
                </a:tc>
                <a:extLst>
                  <a:ext uri="{0D108BD9-81ED-4DB2-BD59-A6C34878D82A}">
                    <a16:rowId xmlns="" xmlns:a16="http://schemas.microsoft.com/office/drawing/2014/main" val="10002"/>
                  </a:ext>
                </a:extLst>
              </a:tr>
              <a:tr h="263562">
                <a:tc>
                  <a:txBody>
                    <a:bodyPr/>
                    <a:lstStyle/>
                    <a:p>
                      <a:pPr>
                        <a:spcAft>
                          <a:spcPts val="0"/>
                        </a:spcAft>
                      </a:pPr>
                      <a:r>
                        <a:rPr lang="tr-TR" sz="800">
                          <a:effectLst/>
                          <a:latin typeface="Tahoma" panose="020B0604030504040204" pitchFamily="34" charset="0"/>
                          <a:ea typeface="Tahoma" panose="020B0604030504040204" pitchFamily="34" charset="0"/>
                          <a:cs typeface="Tahoma" panose="020B0604030504040204" pitchFamily="34" charset="0"/>
                        </a:rPr>
                        <a:t>3 puan</a:t>
                      </a:r>
                    </a:p>
                  </a:txBody>
                  <a:tcPr marL="44450" marR="44450" marT="0" marB="0" anchor="b"/>
                </a:tc>
                <a:tc>
                  <a:txBody>
                    <a:bodyPr/>
                    <a:lstStyle/>
                    <a:p>
                      <a:pPr>
                        <a:spcAft>
                          <a:spcPts val="0"/>
                        </a:spcAft>
                      </a:pPr>
                      <a:r>
                        <a:rPr lang="tr-TR" sz="800" dirty="0">
                          <a:effectLst/>
                          <a:latin typeface="Tahoma" panose="020B0604030504040204" pitchFamily="34" charset="0"/>
                          <a:ea typeface="Tahoma" panose="020B0604030504040204" pitchFamily="34" charset="0"/>
                          <a:cs typeface="Tahoma" panose="020B0604030504040204" pitchFamily="34" charset="0"/>
                        </a:rPr>
                        <a:t> □ Hastaya tedavi veya girişim gerektiren bir hata oluştu, hastanede yatış gün süresi uzamadı.</a:t>
                      </a:r>
                    </a:p>
                  </a:txBody>
                  <a:tcPr marL="44450" marR="44450" marT="0" marB="0" anchor="b"/>
                </a:tc>
                <a:extLst>
                  <a:ext uri="{0D108BD9-81ED-4DB2-BD59-A6C34878D82A}">
                    <a16:rowId xmlns="" xmlns:a16="http://schemas.microsoft.com/office/drawing/2014/main" val="10003"/>
                  </a:ext>
                </a:extLst>
              </a:tr>
              <a:tr h="271631">
                <a:tc>
                  <a:txBody>
                    <a:bodyPr/>
                    <a:lstStyle/>
                    <a:p>
                      <a:pPr>
                        <a:spcAft>
                          <a:spcPts val="0"/>
                        </a:spcAft>
                      </a:pPr>
                      <a:r>
                        <a:rPr lang="tr-TR" sz="800">
                          <a:effectLst/>
                          <a:latin typeface="Tahoma" panose="020B0604030504040204" pitchFamily="34" charset="0"/>
                          <a:ea typeface="Tahoma" panose="020B0604030504040204" pitchFamily="34" charset="0"/>
                          <a:cs typeface="Tahoma" panose="020B0604030504040204" pitchFamily="34" charset="0"/>
                        </a:rPr>
                        <a:t>4 puan</a:t>
                      </a:r>
                    </a:p>
                  </a:txBody>
                  <a:tcPr marL="44450" marR="44450" marT="0" marB="0" anchor="b"/>
                </a:tc>
                <a:tc>
                  <a:txBody>
                    <a:bodyPr/>
                    <a:lstStyle/>
                    <a:p>
                      <a:pPr>
                        <a:spcAft>
                          <a:spcPts val="0"/>
                        </a:spcAft>
                      </a:pPr>
                      <a:r>
                        <a:rPr lang="tr-TR" sz="800" dirty="0">
                          <a:effectLst/>
                          <a:latin typeface="Tahoma" panose="020B0604030504040204" pitchFamily="34" charset="0"/>
                          <a:ea typeface="Tahoma" panose="020B0604030504040204" pitchFamily="34" charset="0"/>
                          <a:cs typeface="Tahoma" panose="020B0604030504040204" pitchFamily="34" charset="0"/>
                        </a:rPr>
                        <a:t> □ Hastaya tedavi veya girişim gerektiren bir hata oluştu, hastanede yatış gün süresi uzadı.</a:t>
                      </a:r>
                    </a:p>
                  </a:txBody>
                  <a:tcPr marL="44450" marR="44450" marT="0" marB="0" anchor="b"/>
                </a:tc>
                <a:extLst>
                  <a:ext uri="{0D108BD9-81ED-4DB2-BD59-A6C34878D82A}">
                    <a16:rowId xmlns="" xmlns:a16="http://schemas.microsoft.com/office/drawing/2014/main" val="10004"/>
                  </a:ext>
                </a:extLst>
              </a:tr>
              <a:tr h="246081">
                <a:tc>
                  <a:txBody>
                    <a:bodyPr/>
                    <a:lstStyle/>
                    <a:p>
                      <a:pPr>
                        <a:spcAft>
                          <a:spcPts val="0"/>
                        </a:spcAft>
                      </a:pPr>
                      <a:r>
                        <a:rPr lang="tr-TR" sz="800">
                          <a:effectLst/>
                          <a:latin typeface="Tahoma" panose="020B0604030504040204" pitchFamily="34" charset="0"/>
                          <a:ea typeface="Tahoma" panose="020B0604030504040204" pitchFamily="34" charset="0"/>
                          <a:cs typeface="Tahoma" panose="020B0604030504040204" pitchFamily="34" charset="0"/>
                        </a:rPr>
                        <a:t>5 puan</a:t>
                      </a:r>
                    </a:p>
                  </a:txBody>
                  <a:tcPr marL="44450" marR="44450" marT="0" marB="0" anchor="ctr"/>
                </a:tc>
                <a:tc>
                  <a:txBody>
                    <a:bodyPr/>
                    <a:lstStyle/>
                    <a:p>
                      <a:pPr>
                        <a:spcAft>
                          <a:spcPts val="0"/>
                        </a:spcAft>
                      </a:pPr>
                      <a:r>
                        <a:rPr lang="tr-TR" sz="800" dirty="0">
                          <a:effectLst/>
                          <a:latin typeface="Tahoma" panose="020B0604030504040204" pitchFamily="34" charset="0"/>
                          <a:ea typeface="Tahoma" panose="020B0604030504040204" pitchFamily="34" charset="0"/>
                          <a:cs typeface="Tahoma" panose="020B0604030504040204" pitchFamily="34" charset="0"/>
                        </a:rPr>
                        <a:t> □ Hastada kalıcı zarara neden olan bir hata oluştu (</a:t>
                      </a:r>
                      <a:r>
                        <a:rPr lang="tr-TR" sz="800" dirty="0" err="1">
                          <a:effectLst/>
                          <a:latin typeface="Tahoma" panose="020B0604030504040204" pitchFamily="34" charset="0"/>
                          <a:ea typeface="Tahoma" panose="020B0604030504040204" pitchFamily="34" charset="0"/>
                          <a:cs typeface="Tahoma" panose="020B0604030504040204" pitchFamily="34" charset="0"/>
                        </a:rPr>
                        <a:t>örn</a:t>
                      </a:r>
                      <a:r>
                        <a:rPr lang="tr-TR" sz="800" dirty="0">
                          <a:effectLst/>
                          <a:latin typeface="Tahoma" panose="020B0604030504040204" pitchFamily="34" charset="0"/>
                          <a:ea typeface="Tahoma" panose="020B0604030504040204" pitchFamily="34" charset="0"/>
                          <a:cs typeface="Tahoma" panose="020B0604030504040204" pitchFamily="34" charset="0"/>
                        </a:rPr>
                        <a:t>. Fonksiyon kaybı gibi)</a:t>
                      </a:r>
                    </a:p>
                  </a:txBody>
                  <a:tcPr marL="44450" marR="44450" marT="0" marB="0" anchor="b"/>
                </a:tc>
                <a:extLst>
                  <a:ext uri="{0D108BD9-81ED-4DB2-BD59-A6C34878D82A}">
                    <a16:rowId xmlns="" xmlns:a16="http://schemas.microsoft.com/office/drawing/2014/main" val="10005"/>
                  </a:ext>
                </a:extLst>
              </a:tr>
              <a:tr h="247426">
                <a:tc>
                  <a:txBody>
                    <a:bodyPr/>
                    <a:lstStyle/>
                    <a:p>
                      <a:pPr>
                        <a:spcAft>
                          <a:spcPts val="0"/>
                        </a:spcAft>
                      </a:pPr>
                      <a:r>
                        <a:rPr lang="tr-TR" sz="800">
                          <a:effectLst/>
                          <a:latin typeface="Tahoma" panose="020B0604030504040204" pitchFamily="34" charset="0"/>
                          <a:ea typeface="Tahoma" panose="020B0604030504040204" pitchFamily="34" charset="0"/>
                          <a:cs typeface="Tahoma" panose="020B0604030504040204" pitchFamily="34" charset="0"/>
                        </a:rPr>
                        <a:t>6 puan</a:t>
                      </a:r>
                    </a:p>
                  </a:txBody>
                  <a:tcPr marL="44450" marR="44450" marT="0" marB="0" anchor="b"/>
                </a:tc>
                <a:tc>
                  <a:txBody>
                    <a:bodyPr/>
                    <a:lstStyle/>
                    <a:p>
                      <a:pPr>
                        <a:spcAft>
                          <a:spcPts val="0"/>
                        </a:spcAft>
                      </a:pPr>
                      <a:r>
                        <a:rPr lang="tr-TR" sz="800" dirty="0">
                          <a:effectLst/>
                          <a:latin typeface="Tahoma" panose="020B0604030504040204" pitchFamily="34" charset="0"/>
                          <a:ea typeface="Tahoma" panose="020B0604030504040204" pitchFamily="34" charset="0"/>
                          <a:cs typeface="Tahoma" panose="020B0604030504040204" pitchFamily="34" charset="0"/>
                        </a:rPr>
                        <a:t> □ Hastada ölümle sonuçlanabilecek bir hata oluştu (</a:t>
                      </a:r>
                      <a:r>
                        <a:rPr lang="tr-TR" sz="800" dirty="0" err="1">
                          <a:effectLst/>
                          <a:latin typeface="Tahoma" panose="020B0604030504040204" pitchFamily="34" charset="0"/>
                          <a:ea typeface="Tahoma" panose="020B0604030504040204" pitchFamily="34" charset="0"/>
                          <a:cs typeface="Tahoma" panose="020B0604030504040204" pitchFamily="34" charset="0"/>
                        </a:rPr>
                        <a:t>örn</a:t>
                      </a:r>
                      <a:r>
                        <a:rPr lang="tr-TR" sz="800" dirty="0">
                          <a:effectLst/>
                          <a:latin typeface="Tahoma" panose="020B0604030504040204" pitchFamily="34" charset="0"/>
                          <a:ea typeface="Tahoma" panose="020B0604030504040204" pitchFamily="34" charset="0"/>
                          <a:cs typeface="Tahoma" panose="020B0604030504040204" pitchFamily="34" charset="0"/>
                        </a:rPr>
                        <a:t>. </a:t>
                      </a:r>
                      <a:r>
                        <a:rPr lang="tr-TR" sz="800" dirty="0" err="1">
                          <a:effectLst/>
                          <a:latin typeface="Tahoma" panose="020B0604030504040204" pitchFamily="34" charset="0"/>
                          <a:ea typeface="Tahoma" panose="020B0604030504040204" pitchFamily="34" charset="0"/>
                          <a:cs typeface="Tahoma" panose="020B0604030504040204" pitchFamily="34" charset="0"/>
                        </a:rPr>
                        <a:t>Anaflaksi</a:t>
                      </a:r>
                      <a:r>
                        <a:rPr lang="tr-TR" sz="800" dirty="0">
                          <a:effectLst/>
                          <a:latin typeface="Tahoma" panose="020B0604030504040204" pitchFamily="34" charset="0"/>
                          <a:ea typeface="Tahoma" panose="020B0604030504040204" pitchFamily="34" charset="0"/>
                          <a:cs typeface="Tahoma" panose="020B0604030504040204" pitchFamily="34" charset="0"/>
                        </a:rPr>
                        <a:t>, kalp krizi gibi.)</a:t>
                      </a:r>
                    </a:p>
                  </a:txBody>
                  <a:tcPr marL="44450" marR="44450" marT="0" marB="0" anchor="b"/>
                </a:tc>
                <a:extLst>
                  <a:ext uri="{0D108BD9-81ED-4DB2-BD59-A6C34878D82A}">
                    <a16:rowId xmlns="" xmlns:a16="http://schemas.microsoft.com/office/drawing/2014/main" val="10006"/>
                  </a:ext>
                </a:extLst>
              </a:tr>
              <a:tr h="192152">
                <a:tc>
                  <a:txBody>
                    <a:bodyPr/>
                    <a:lstStyle/>
                    <a:p>
                      <a:pPr>
                        <a:spcAft>
                          <a:spcPts val="0"/>
                        </a:spcAft>
                      </a:pPr>
                      <a:r>
                        <a:rPr lang="tr-TR" sz="800" dirty="0">
                          <a:effectLst/>
                          <a:latin typeface="Tahoma" panose="020B0604030504040204" pitchFamily="34" charset="0"/>
                          <a:ea typeface="Tahoma" panose="020B0604030504040204" pitchFamily="34" charset="0"/>
                          <a:cs typeface="Tahoma" panose="020B0604030504040204" pitchFamily="34" charset="0"/>
                        </a:rPr>
                        <a:t>7 puan</a:t>
                      </a:r>
                    </a:p>
                  </a:txBody>
                  <a:tcPr marL="44450" marR="44450" marT="0" marB="0" anchor="b"/>
                </a:tc>
                <a:tc>
                  <a:txBody>
                    <a:bodyPr/>
                    <a:lstStyle/>
                    <a:p>
                      <a:pPr>
                        <a:spcAft>
                          <a:spcPts val="0"/>
                        </a:spcAft>
                      </a:pPr>
                      <a:r>
                        <a:rPr lang="tr-TR" sz="800" dirty="0">
                          <a:effectLst/>
                          <a:latin typeface="Tahoma" panose="020B0604030504040204" pitchFamily="34" charset="0"/>
                          <a:ea typeface="Tahoma" panose="020B0604030504040204" pitchFamily="34" charset="0"/>
                          <a:cs typeface="Tahoma" panose="020B0604030504040204" pitchFamily="34" charset="0"/>
                        </a:rPr>
                        <a:t> □ Hastanın ölümü ile sonuçlanan bir hata oluştu. (örneğin; İntihar )</a:t>
                      </a:r>
                    </a:p>
                  </a:txBody>
                  <a:tcPr marL="44450" marR="44450" marT="0" marB="0" anchor="b"/>
                </a:tc>
                <a:extLst>
                  <a:ext uri="{0D108BD9-81ED-4DB2-BD59-A6C34878D82A}">
                    <a16:rowId xmlns="" xmlns:a16="http://schemas.microsoft.com/office/drawing/2014/main" val="10007"/>
                  </a:ext>
                </a:extLst>
              </a:tr>
            </a:tbl>
          </a:graphicData>
        </a:graphic>
      </p:graphicFrame>
      <p:pic>
        <p:nvPicPr>
          <p:cNvPr id="8" name="Picture 3" descr="C:\Users\NEUHISQ1\Desktop\NEU Hospital Logo (2).png"/>
          <p:cNvPicPr>
            <a:picLocks noChangeAspect="1" noChangeArrowheads="1"/>
          </p:cNvPicPr>
          <p:nvPr/>
        </p:nvPicPr>
        <p:blipFill>
          <a:blip r:embed="rId3"/>
          <a:srcRect/>
          <a:stretch>
            <a:fillRect/>
          </a:stretch>
        </p:blipFill>
        <p:spPr bwMode="auto">
          <a:xfrm>
            <a:off x="6868632" y="857692"/>
            <a:ext cx="2085303" cy="368524"/>
          </a:xfrm>
          <a:prstGeom prst="rect">
            <a:avLst/>
          </a:prstGeom>
          <a:noFill/>
        </p:spPr>
      </p:pic>
    </p:spTree>
    <p:extLst>
      <p:ext uri="{BB962C8B-B14F-4D97-AF65-F5344CB8AC3E}">
        <p14:creationId xmlns:p14="http://schemas.microsoft.com/office/powerpoint/2010/main" val="2200423427"/>
      </p:ext>
    </p:extLst>
  </p:cSld>
  <p:clrMapOvr>
    <a:masterClrMapping/>
  </p:clrMapOvr>
  <p:transition/>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4 Dikdörtgen"/>
          <p:cNvSpPr/>
          <p:nvPr/>
        </p:nvSpPr>
        <p:spPr>
          <a:xfrm>
            <a:off x="719600" y="804610"/>
            <a:ext cx="2107308" cy="415498"/>
          </a:xfrm>
          <a:prstGeom prst="rect">
            <a:avLst/>
          </a:prstGeom>
        </p:spPr>
        <p:txBody>
          <a:bodyPr wrap="none" lIns="45720" tIns="22860" rIns="45720" bIns="22860">
            <a:spAutoFit/>
          </a:bodyPr>
          <a:lstStyle/>
          <a:p>
            <a:pPr marL="228600" indent="-228600"/>
            <a:r>
              <a:rPr lang="tr-TR" sz="2400" b="1" dirty="0">
                <a:solidFill>
                  <a:srgbClr val="FF0000"/>
                </a:solidFill>
                <a:latin typeface="Arial" pitchFamily="34" charset="0"/>
                <a:cs typeface="Arial" pitchFamily="34" charset="0"/>
              </a:rPr>
              <a:t>Bildirim Girişi</a:t>
            </a:r>
          </a:p>
        </p:txBody>
      </p:sp>
      <p:pic>
        <p:nvPicPr>
          <p:cNvPr id="2" name="Picture 1">
            <a:extLst>
              <a:ext uri="{FF2B5EF4-FFF2-40B4-BE49-F238E27FC236}">
                <a16:creationId xmlns="" xmlns:a16="http://schemas.microsoft.com/office/drawing/2014/main" id="{C63B153A-2FFD-416C-BA10-AF0E1C367806}"/>
              </a:ext>
            </a:extLst>
          </p:cNvPr>
          <p:cNvPicPr>
            <a:picLocks noChangeAspect="1"/>
          </p:cNvPicPr>
          <p:nvPr/>
        </p:nvPicPr>
        <p:blipFill>
          <a:blip r:embed="rId2"/>
          <a:stretch>
            <a:fillRect/>
          </a:stretch>
        </p:blipFill>
        <p:spPr>
          <a:xfrm>
            <a:off x="779962" y="1220108"/>
            <a:ext cx="6736944" cy="3789531"/>
          </a:xfrm>
          <a:prstGeom prst="rect">
            <a:avLst/>
          </a:prstGeom>
        </p:spPr>
      </p:pic>
      <p:pic>
        <p:nvPicPr>
          <p:cNvPr id="6" name="Picture 3" descr="C:\Users\NEUHISQ1\Desktop\NEU Hospital Logo (2).png"/>
          <p:cNvPicPr>
            <a:picLocks noChangeAspect="1" noChangeArrowheads="1"/>
          </p:cNvPicPr>
          <p:nvPr/>
        </p:nvPicPr>
        <p:blipFill>
          <a:blip r:embed="rId3"/>
          <a:srcRect/>
          <a:stretch>
            <a:fillRect/>
          </a:stretch>
        </p:blipFill>
        <p:spPr bwMode="auto">
          <a:xfrm>
            <a:off x="6868632" y="857692"/>
            <a:ext cx="2085303" cy="368524"/>
          </a:xfrm>
          <a:prstGeom prst="rect">
            <a:avLst/>
          </a:prstGeom>
          <a:noFill/>
        </p:spPr>
      </p:pic>
    </p:spTree>
    <p:extLst>
      <p:ext uri="{BB962C8B-B14F-4D97-AF65-F5344CB8AC3E}">
        <p14:creationId xmlns:p14="http://schemas.microsoft.com/office/powerpoint/2010/main" val="3223564690"/>
      </p:ext>
    </p:extLst>
  </p:cSld>
  <p:clrMapOvr>
    <a:masterClrMapping/>
  </p:clrMapOvr>
  <p:transition/>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4 Dikdörtgen"/>
          <p:cNvSpPr/>
          <p:nvPr/>
        </p:nvSpPr>
        <p:spPr>
          <a:xfrm>
            <a:off x="719600" y="804610"/>
            <a:ext cx="2107308" cy="415498"/>
          </a:xfrm>
          <a:prstGeom prst="rect">
            <a:avLst/>
          </a:prstGeom>
        </p:spPr>
        <p:txBody>
          <a:bodyPr wrap="none" lIns="45720" tIns="22860" rIns="45720" bIns="22860">
            <a:spAutoFit/>
          </a:bodyPr>
          <a:lstStyle/>
          <a:p>
            <a:pPr marL="228600" indent="-228600"/>
            <a:r>
              <a:rPr lang="tr-TR" sz="2400" b="1" dirty="0">
                <a:solidFill>
                  <a:srgbClr val="FF0000"/>
                </a:solidFill>
                <a:latin typeface="Arial" pitchFamily="34" charset="0"/>
                <a:cs typeface="Arial" pitchFamily="34" charset="0"/>
              </a:rPr>
              <a:t>Bildirim Girişi</a:t>
            </a:r>
          </a:p>
        </p:txBody>
      </p:sp>
      <p:pic>
        <p:nvPicPr>
          <p:cNvPr id="2" name="Picture 1">
            <a:extLst>
              <a:ext uri="{FF2B5EF4-FFF2-40B4-BE49-F238E27FC236}">
                <a16:creationId xmlns="" xmlns:a16="http://schemas.microsoft.com/office/drawing/2014/main" id="{74B561E0-92FC-4A1E-A030-291A303729FD}"/>
              </a:ext>
            </a:extLst>
          </p:cNvPr>
          <p:cNvPicPr>
            <a:picLocks noChangeAspect="1"/>
          </p:cNvPicPr>
          <p:nvPr/>
        </p:nvPicPr>
        <p:blipFill>
          <a:blip r:embed="rId2"/>
          <a:stretch>
            <a:fillRect/>
          </a:stretch>
        </p:blipFill>
        <p:spPr>
          <a:xfrm>
            <a:off x="818436" y="1220108"/>
            <a:ext cx="6577445" cy="3699813"/>
          </a:xfrm>
          <a:prstGeom prst="rect">
            <a:avLst/>
          </a:prstGeom>
        </p:spPr>
      </p:pic>
      <p:pic>
        <p:nvPicPr>
          <p:cNvPr id="6" name="Picture 3" descr="C:\Users\NEUHISQ1\Desktop\NEU Hospital Logo (2).png"/>
          <p:cNvPicPr>
            <a:picLocks noChangeAspect="1" noChangeArrowheads="1"/>
          </p:cNvPicPr>
          <p:nvPr/>
        </p:nvPicPr>
        <p:blipFill>
          <a:blip r:embed="rId3"/>
          <a:srcRect/>
          <a:stretch>
            <a:fillRect/>
          </a:stretch>
        </p:blipFill>
        <p:spPr bwMode="auto">
          <a:xfrm>
            <a:off x="6868632" y="857692"/>
            <a:ext cx="2085303" cy="368524"/>
          </a:xfrm>
          <a:prstGeom prst="rect">
            <a:avLst/>
          </a:prstGeom>
          <a:noFill/>
        </p:spPr>
      </p:pic>
    </p:spTree>
    <p:extLst>
      <p:ext uri="{BB962C8B-B14F-4D97-AF65-F5344CB8AC3E}">
        <p14:creationId xmlns:p14="http://schemas.microsoft.com/office/powerpoint/2010/main" val="753955494"/>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1105788" y="5458047"/>
            <a:ext cx="8286306" cy="245435"/>
          </a:xfrm>
        </p:spPr>
        <p:txBody>
          <a:bodyPr/>
          <a:lstStyle/>
          <a:p>
            <a:r>
              <a:rPr lang="tr-TR" sz="1800" dirty="0" smtClean="0"/>
              <a:t/>
            </a:r>
            <a:br>
              <a:rPr lang="tr-TR" sz="1800" dirty="0" smtClean="0"/>
            </a:br>
            <a:r>
              <a:rPr lang="tr-TR" sz="1800" dirty="0" smtClean="0"/>
              <a:t>TEMOS International Healthcare Accreditation nedir?</a:t>
            </a:r>
            <a:br>
              <a:rPr lang="tr-TR" sz="1800" dirty="0" smtClean="0"/>
            </a:br>
            <a:r>
              <a:rPr lang="tr-TR" sz="1200" dirty="0" smtClean="0"/>
              <a:t>Trust – Effective Medicine – Optimized Services</a:t>
            </a:r>
            <a:r>
              <a:rPr lang="en-US" sz="1200" dirty="0" smtClean="0"/>
              <a:t/>
            </a:r>
            <a:br>
              <a:rPr lang="en-US" sz="1200" dirty="0" smtClean="0"/>
            </a:br>
            <a:r>
              <a:rPr lang="en-US" sz="1200" dirty="0" smtClean="0"/>
              <a:t>“</a:t>
            </a:r>
            <a:r>
              <a:rPr lang="en-US" sz="1200" dirty="0" err="1" smtClean="0"/>
              <a:t>Güven</a:t>
            </a:r>
            <a:r>
              <a:rPr lang="en-US" sz="1200" dirty="0" smtClean="0"/>
              <a:t> – </a:t>
            </a:r>
            <a:r>
              <a:rPr lang="en-US" sz="1200" dirty="0" err="1" smtClean="0"/>
              <a:t>Etkili</a:t>
            </a:r>
            <a:r>
              <a:rPr lang="en-US" sz="1200" dirty="0" smtClean="0"/>
              <a:t> </a:t>
            </a:r>
            <a:r>
              <a:rPr lang="en-US" sz="1200" dirty="0" err="1" smtClean="0"/>
              <a:t>Tıp</a:t>
            </a:r>
            <a:r>
              <a:rPr lang="en-US" sz="1200" dirty="0" smtClean="0"/>
              <a:t> – Optimize </a:t>
            </a:r>
            <a:r>
              <a:rPr lang="en-US" sz="1200" dirty="0" err="1" smtClean="0"/>
              <a:t>Edilmiş</a:t>
            </a:r>
            <a:r>
              <a:rPr lang="en-US" sz="1200" dirty="0" smtClean="0"/>
              <a:t> </a:t>
            </a:r>
            <a:r>
              <a:rPr lang="en-US" sz="1200" dirty="0" err="1" smtClean="0"/>
              <a:t>Hizmetler</a:t>
            </a:r>
            <a:r>
              <a:rPr lang="en-US" sz="1200" dirty="0" smtClean="0"/>
              <a:t>”</a:t>
            </a:r>
            <a:br>
              <a:rPr lang="en-US" sz="1200" dirty="0" smtClean="0"/>
            </a:br>
            <a:r>
              <a:rPr lang="tr-TR" sz="1200" dirty="0" smtClean="0"/>
              <a:t>Merkez Almanya – 2010</a:t>
            </a:r>
            <a:br>
              <a:rPr lang="tr-TR" sz="1200" dirty="0" smtClean="0"/>
            </a:br>
            <a:r>
              <a:rPr lang="tr-TR" sz="1200" dirty="0" smtClean="0"/>
              <a:t>Dünyada 46 sağlık kuruluşuna verilen akreditasyon belgesi (TC’de İstanbul Maltepe Üniversite Hastanesi, Alanya Anatolia Hastanesi, İstanbul Tema Hastanesi, Özel Akdeniz Hastanesi)</a:t>
            </a:r>
            <a:br>
              <a:rPr lang="tr-TR" sz="1200" dirty="0" smtClean="0"/>
            </a:br>
            <a:r>
              <a:rPr lang="tr-TR" sz="1200" dirty="0" smtClean="0"/>
              <a:t>Denetim 10-11-12 Temmuz 2023</a:t>
            </a:r>
            <a:r>
              <a:rPr lang="tr-TR" sz="1800" dirty="0" smtClean="0"/>
              <a:t/>
            </a:r>
            <a:br>
              <a:rPr lang="tr-TR" sz="1800" dirty="0" smtClean="0"/>
            </a:br>
            <a:endParaRPr lang="tr-TR" sz="1200" dirty="0">
              <a:latin typeface="Tahoma" pitchFamily="34" charset="0"/>
              <a:ea typeface="Tahoma" pitchFamily="34" charset="0"/>
              <a:cs typeface="Tahoma" pitchFamily="34" charset="0"/>
            </a:endParaRPr>
          </a:p>
        </p:txBody>
      </p:sp>
      <p:pic>
        <p:nvPicPr>
          <p:cNvPr id="6" name="Picture 5"/>
          <p:cNvPicPr>
            <a:picLocks noChangeAspect="1"/>
          </p:cNvPicPr>
          <p:nvPr/>
        </p:nvPicPr>
        <p:blipFill>
          <a:blip r:embed="rId2"/>
          <a:stretch>
            <a:fillRect/>
          </a:stretch>
        </p:blipFill>
        <p:spPr>
          <a:xfrm>
            <a:off x="7028769" y="1316837"/>
            <a:ext cx="1258745" cy="656908"/>
          </a:xfrm>
          <a:prstGeom prst="rect">
            <a:avLst/>
          </a:prstGeom>
        </p:spPr>
      </p:pic>
      <p:pic>
        <p:nvPicPr>
          <p:cNvPr id="7" name="Picture 3" descr="C:\Users\NEUHISQ1\Desktop\NEU Hospital Logo (2).png"/>
          <p:cNvPicPr>
            <a:picLocks noChangeAspect="1" noChangeArrowheads="1"/>
          </p:cNvPicPr>
          <p:nvPr/>
        </p:nvPicPr>
        <p:blipFill>
          <a:blip r:embed="rId3"/>
          <a:srcRect/>
          <a:stretch>
            <a:fillRect/>
          </a:stretch>
        </p:blipFill>
        <p:spPr bwMode="auto">
          <a:xfrm>
            <a:off x="6868632" y="857692"/>
            <a:ext cx="2085303" cy="368524"/>
          </a:xfrm>
          <a:prstGeom prst="rect">
            <a:avLst/>
          </a:prstGeom>
          <a:noFill/>
        </p:spPr>
      </p:pic>
    </p:spTree>
  </p:cSld>
  <p:clrMapOvr>
    <a:masterClrMapping/>
  </p:clrMapOvr>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4 Dikdörtgen"/>
          <p:cNvSpPr/>
          <p:nvPr/>
        </p:nvSpPr>
        <p:spPr>
          <a:xfrm>
            <a:off x="719600" y="804610"/>
            <a:ext cx="2107308" cy="415498"/>
          </a:xfrm>
          <a:prstGeom prst="rect">
            <a:avLst/>
          </a:prstGeom>
        </p:spPr>
        <p:txBody>
          <a:bodyPr wrap="none" lIns="45720" tIns="22860" rIns="45720" bIns="22860">
            <a:spAutoFit/>
          </a:bodyPr>
          <a:lstStyle/>
          <a:p>
            <a:pPr marL="228600" indent="-228600"/>
            <a:r>
              <a:rPr lang="tr-TR" sz="2400" b="1" dirty="0">
                <a:solidFill>
                  <a:srgbClr val="FF0000"/>
                </a:solidFill>
                <a:latin typeface="Arial" pitchFamily="34" charset="0"/>
                <a:cs typeface="Arial" pitchFamily="34" charset="0"/>
              </a:rPr>
              <a:t>Bildirim Girişi</a:t>
            </a:r>
          </a:p>
        </p:txBody>
      </p:sp>
      <p:pic>
        <p:nvPicPr>
          <p:cNvPr id="2" name="Picture 1">
            <a:extLst>
              <a:ext uri="{FF2B5EF4-FFF2-40B4-BE49-F238E27FC236}">
                <a16:creationId xmlns="" xmlns:a16="http://schemas.microsoft.com/office/drawing/2014/main" id="{217BA9B6-0316-4EE5-8DFE-1BA0D2CDD732}"/>
              </a:ext>
            </a:extLst>
          </p:cNvPr>
          <p:cNvPicPr>
            <a:picLocks noChangeAspect="1"/>
          </p:cNvPicPr>
          <p:nvPr/>
        </p:nvPicPr>
        <p:blipFill>
          <a:blip r:embed="rId2"/>
          <a:stretch>
            <a:fillRect/>
          </a:stretch>
        </p:blipFill>
        <p:spPr>
          <a:xfrm>
            <a:off x="1033589" y="1220108"/>
            <a:ext cx="6577445" cy="3699813"/>
          </a:xfrm>
          <a:prstGeom prst="rect">
            <a:avLst/>
          </a:prstGeom>
        </p:spPr>
      </p:pic>
      <p:pic>
        <p:nvPicPr>
          <p:cNvPr id="6" name="Picture 3" descr="C:\Users\NEUHISQ1\Desktop\NEU Hospital Logo (2).png"/>
          <p:cNvPicPr>
            <a:picLocks noChangeAspect="1" noChangeArrowheads="1"/>
          </p:cNvPicPr>
          <p:nvPr/>
        </p:nvPicPr>
        <p:blipFill>
          <a:blip r:embed="rId3"/>
          <a:srcRect/>
          <a:stretch>
            <a:fillRect/>
          </a:stretch>
        </p:blipFill>
        <p:spPr bwMode="auto">
          <a:xfrm>
            <a:off x="6868632" y="857692"/>
            <a:ext cx="2085303" cy="368524"/>
          </a:xfrm>
          <a:prstGeom prst="rect">
            <a:avLst/>
          </a:prstGeom>
          <a:noFill/>
        </p:spPr>
      </p:pic>
    </p:spTree>
    <p:extLst>
      <p:ext uri="{BB962C8B-B14F-4D97-AF65-F5344CB8AC3E}">
        <p14:creationId xmlns:p14="http://schemas.microsoft.com/office/powerpoint/2010/main" val="3490053318"/>
      </p:ext>
    </p:extLst>
  </p:cSld>
  <p:clrMapOvr>
    <a:masterClrMapping/>
  </p:clrMapOvr>
  <p:transition/>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4 Dikdörtgen"/>
          <p:cNvSpPr/>
          <p:nvPr/>
        </p:nvSpPr>
        <p:spPr>
          <a:xfrm>
            <a:off x="719600" y="804610"/>
            <a:ext cx="2107308" cy="415498"/>
          </a:xfrm>
          <a:prstGeom prst="rect">
            <a:avLst/>
          </a:prstGeom>
        </p:spPr>
        <p:txBody>
          <a:bodyPr wrap="none" lIns="45720" tIns="22860" rIns="45720" bIns="22860">
            <a:spAutoFit/>
          </a:bodyPr>
          <a:lstStyle/>
          <a:p>
            <a:pPr marL="228600" indent="-228600"/>
            <a:r>
              <a:rPr lang="tr-TR" sz="2400" b="1" dirty="0">
                <a:solidFill>
                  <a:srgbClr val="FF0000"/>
                </a:solidFill>
                <a:latin typeface="Arial" pitchFamily="34" charset="0"/>
                <a:cs typeface="Arial" pitchFamily="34" charset="0"/>
              </a:rPr>
              <a:t>Bildirim Girişi</a:t>
            </a:r>
          </a:p>
        </p:txBody>
      </p:sp>
      <p:pic>
        <p:nvPicPr>
          <p:cNvPr id="2" name="Picture 1">
            <a:extLst>
              <a:ext uri="{FF2B5EF4-FFF2-40B4-BE49-F238E27FC236}">
                <a16:creationId xmlns="" xmlns:a16="http://schemas.microsoft.com/office/drawing/2014/main" id="{F796DB40-6DE4-4734-9567-0E4B6994A7A4}"/>
              </a:ext>
            </a:extLst>
          </p:cNvPr>
          <p:cNvPicPr>
            <a:picLocks noChangeAspect="1"/>
          </p:cNvPicPr>
          <p:nvPr/>
        </p:nvPicPr>
        <p:blipFill>
          <a:blip r:embed="rId2"/>
          <a:stretch>
            <a:fillRect/>
          </a:stretch>
        </p:blipFill>
        <p:spPr>
          <a:xfrm>
            <a:off x="1006695" y="1220108"/>
            <a:ext cx="6577445" cy="3699813"/>
          </a:xfrm>
          <a:prstGeom prst="rect">
            <a:avLst/>
          </a:prstGeom>
        </p:spPr>
      </p:pic>
      <p:pic>
        <p:nvPicPr>
          <p:cNvPr id="6" name="Picture 3" descr="C:\Users\NEUHISQ1\Desktop\NEU Hospital Logo (2).png"/>
          <p:cNvPicPr>
            <a:picLocks noChangeAspect="1" noChangeArrowheads="1"/>
          </p:cNvPicPr>
          <p:nvPr/>
        </p:nvPicPr>
        <p:blipFill>
          <a:blip r:embed="rId3"/>
          <a:srcRect/>
          <a:stretch>
            <a:fillRect/>
          </a:stretch>
        </p:blipFill>
        <p:spPr bwMode="auto">
          <a:xfrm>
            <a:off x="6868632" y="857692"/>
            <a:ext cx="2085303" cy="368524"/>
          </a:xfrm>
          <a:prstGeom prst="rect">
            <a:avLst/>
          </a:prstGeom>
          <a:noFill/>
        </p:spPr>
      </p:pic>
    </p:spTree>
    <p:extLst>
      <p:ext uri="{BB962C8B-B14F-4D97-AF65-F5344CB8AC3E}">
        <p14:creationId xmlns:p14="http://schemas.microsoft.com/office/powerpoint/2010/main" val="1659700398"/>
      </p:ext>
    </p:extLst>
  </p:cSld>
  <p:clrMapOvr>
    <a:masterClrMapping/>
  </p:clrMapOvr>
  <p:transition/>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4 Dikdörtgen"/>
          <p:cNvSpPr/>
          <p:nvPr/>
        </p:nvSpPr>
        <p:spPr>
          <a:xfrm>
            <a:off x="719600" y="804610"/>
            <a:ext cx="2107308" cy="415498"/>
          </a:xfrm>
          <a:prstGeom prst="rect">
            <a:avLst/>
          </a:prstGeom>
        </p:spPr>
        <p:txBody>
          <a:bodyPr wrap="none" lIns="45720" tIns="22860" rIns="45720" bIns="22860">
            <a:spAutoFit/>
          </a:bodyPr>
          <a:lstStyle/>
          <a:p>
            <a:pPr marL="228600" indent="-228600"/>
            <a:r>
              <a:rPr lang="tr-TR" sz="2400" b="1" dirty="0">
                <a:solidFill>
                  <a:srgbClr val="FF0000"/>
                </a:solidFill>
                <a:latin typeface="Arial" pitchFamily="34" charset="0"/>
                <a:cs typeface="Arial" pitchFamily="34" charset="0"/>
              </a:rPr>
              <a:t>Bildirim Girişi</a:t>
            </a:r>
          </a:p>
        </p:txBody>
      </p:sp>
      <p:pic>
        <p:nvPicPr>
          <p:cNvPr id="3" name="Picture 2">
            <a:extLst>
              <a:ext uri="{FF2B5EF4-FFF2-40B4-BE49-F238E27FC236}">
                <a16:creationId xmlns="" xmlns:a16="http://schemas.microsoft.com/office/drawing/2014/main" id="{BBC5BDA6-7E1F-46E3-9DD8-7CE0F7C27A57}"/>
              </a:ext>
            </a:extLst>
          </p:cNvPr>
          <p:cNvPicPr>
            <a:picLocks noChangeAspect="1"/>
          </p:cNvPicPr>
          <p:nvPr/>
        </p:nvPicPr>
        <p:blipFill>
          <a:blip r:embed="rId2"/>
          <a:stretch>
            <a:fillRect/>
          </a:stretch>
        </p:blipFill>
        <p:spPr>
          <a:xfrm>
            <a:off x="719600" y="1209201"/>
            <a:ext cx="6824382" cy="3838715"/>
          </a:xfrm>
          <a:prstGeom prst="rect">
            <a:avLst/>
          </a:prstGeom>
        </p:spPr>
      </p:pic>
      <p:pic>
        <p:nvPicPr>
          <p:cNvPr id="6" name="Picture 3" descr="C:\Users\NEUHISQ1\Desktop\NEU Hospital Logo (2).png"/>
          <p:cNvPicPr>
            <a:picLocks noChangeAspect="1" noChangeArrowheads="1"/>
          </p:cNvPicPr>
          <p:nvPr/>
        </p:nvPicPr>
        <p:blipFill>
          <a:blip r:embed="rId3"/>
          <a:srcRect/>
          <a:stretch>
            <a:fillRect/>
          </a:stretch>
        </p:blipFill>
        <p:spPr bwMode="auto">
          <a:xfrm>
            <a:off x="6868632" y="857692"/>
            <a:ext cx="2085303" cy="368524"/>
          </a:xfrm>
          <a:prstGeom prst="rect">
            <a:avLst/>
          </a:prstGeom>
          <a:noFill/>
        </p:spPr>
      </p:pic>
    </p:spTree>
    <p:extLst>
      <p:ext uri="{BB962C8B-B14F-4D97-AF65-F5344CB8AC3E}">
        <p14:creationId xmlns:p14="http://schemas.microsoft.com/office/powerpoint/2010/main" val="4141535606"/>
      </p:ext>
    </p:extLst>
  </p:cSld>
  <p:clrMapOvr>
    <a:masterClrMapping/>
  </p:clrMapOvr>
  <p:transition/>
</p:sld>
</file>

<file path=ppt/slides/slide4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4 Dikdörtgen"/>
          <p:cNvSpPr/>
          <p:nvPr/>
        </p:nvSpPr>
        <p:spPr>
          <a:xfrm>
            <a:off x="719600" y="804610"/>
            <a:ext cx="2107308" cy="415498"/>
          </a:xfrm>
          <a:prstGeom prst="rect">
            <a:avLst/>
          </a:prstGeom>
        </p:spPr>
        <p:txBody>
          <a:bodyPr wrap="none" lIns="45720" tIns="22860" rIns="45720" bIns="22860">
            <a:spAutoFit/>
          </a:bodyPr>
          <a:lstStyle/>
          <a:p>
            <a:pPr marL="228600" indent="-228600"/>
            <a:r>
              <a:rPr lang="tr-TR" sz="2400" b="1" dirty="0">
                <a:solidFill>
                  <a:srgbClr val="FF0000"/>
                </a:solidFill>
                <a:latin typeface="Arial" pitchFamily="34" charset="0"/>
                <a:cs typeface="Arial" pitchFamily="34" charset="0"/>
              </a:rPr>
              <a:t>Bildirim Girişi</a:t>
            </a:r>
          </a:p>
        </p:txBody>
      </p:sp>
      <p:pic>
        <p:nvPicPr>
          <p:cNvPr id="3" name="Picture 2">
            <a:extLst>
              <a:ext uri="{FF2B5EF4-FFF2-40B4-BE49-F238E27FC236}">
                <a16:creationId xmlns="" xmlns:a16="http://schemas.microsoft.com/office/drawing/2014/main" id="{057E168B-22DC-440B-A520-3B9A516A74B3}"/>
              </a:ext>
            </a:extLst>
          </p:cNvPr>
          <p:cNvPicPr>
            <a:picLocks noChangeAspect="1"/>
          </p:cNvPicPr>
          <p:nvPr/>
        </p:nvPicPr>
        <p:blipFill>
          <a:blip r:embed="rId2"/>
          <a:stretch>
            <a:fillRect/>
          </a:stretch>
        </p:blipFill>
        <p:spPr>
          <a:xfrm>
            <a:off x="896470" y="1220108"/>
            <a:ext cx="6849035" cy="3852582"/>
          </a:xfrm>
          <a:prstGeom prst="rect">
            <a:avLst/>
          </a:prstGeom>
        </p:spPr>
      </p:pic>
      <p:pic>
        <p:nvPicPr>
          <p:cNvPr id="6" name="Picture 3" descr="C:\Users\NEUHISQ1\Desktop\NEU Hospital Logo (2).png"/>
          <p:cNvPicPr>
            <a:picLocks noChangeAspect="1" noChangeArrowheads="1"/>
          </p:cNvPicPr>
          <p:nvPr/>
        </p:nvPicPr>
        <p:blipFill>
          <a:blip r:embed="rId3"/>
          <a:srcRect/>
          <a:stretch>
            <a:fillRect/>
          </a:stretch>
        </p:blipFill>
        <p:spPr bwMode="auto">
          <a:xfrm>
            <a:off x="6868632" y="857692"/>
            <a:ext cx="2085303" cy="368524"/>
          </a:xfrm>
          <a:prstGeom prst="rect">
            <a:avLst/>
          </a:prstGeom>
          <a:noFill/>
        </p:spPr>
      </p:pic>
    </p:spTree>
    <p:extLst>
      <p:ext uri="{BB962C8B-B14F-4D97-AF65-F5344CB8AC3E}">
        <p14:creationId xmlns:p14="http://schemas.microsoft.com/office/powerpoint/2010/main" val="4239880446"/>
      </p:ext>
    </p:extLst>
  </p:cSld>
  <p:clrMapOvr>
    <a:masterClrMapping/>
  </p:clrMapOvr>
  <p:transition/>
</p:sld>
</file>

<file path=ppt/slides/slide4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1480271" y="3358905"/>
            <a:ext cx="6157218" cy="664879"/>
          </a:xfrm>
        </p:spPr>
        <p:txBody>
          <a:bodyPr/>
          <a:lstStyle/>
          <a:p>
            <a:pPr algn="ctr"/>
            <a:r>
              <a:rPr lang="tr-TR" sz="4800" dirty="0" smtClean="0">
                <a:latin typeface="Tahoma" pitchFamily="34" charset="0"/>
                <a:ea typeface="Tahoma" pitchFamily="34" charset="0"/>
                <a:cs typeface="Tahoma" pitchFamily="34" charset="0"/>
              </a:rPr>
              <a:t>DİNLEDİĞİNİZ İÇİN TEŞEKKÜR EDERİZ...</a:t>
            </a:r>
            <a:endParaRPr lang="tr-TR" sz="4800" dirty="0">
              <a:latin typeface="Tahoma" pitchFamily="34" charset="0"/>
              <a:ea typeface="Tahoma" pitchFamily="34" charset="0"/>
              <a:cs typeface="Tahoma" pitchFamily="34" charset="0"/>
            </a:endParaRPr>
          </a:p>
        </p:txBody>
      </p:sp>
      <p:pic>
        <p:nvPicPr>
          <p:cNvPr id="5" name="Picture 3" descr="C:\Users\NEUHISQ1\Desktop\NEU Hospital Logo (2).png"/>
          <p:cNvPicPr>
            <a:picLocks noChangeAspect="1" noChangeArrowheads="1"/>
          </p:cNvPicPr>
          <p:nvPr/>
        </p:nvPicPr>
        <p:blipFill>
          <a:blip r:embed="rId2"/>
          <a:srcRect/>
          <a:stretch>
            <a:fillRect/>
          </a:stretch>
        </p:blipFill>
        <p:spPr bwMode="auto">
          <a:xfrm>
            <a:off x="6868632" y="857692"/>
            <a:ext cx="2085303" cy="368524"/>
          </a:xfrm>
          <a:prstGeom prst="rect">
            <a:avLst/>
          </a:prstGeom>
          <a:noFill/>
        </p:spPr>
      </p:pic>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1006551" y="1282995"/>
            <a:ext cx="8286306" cy="772632"/>
          </a:xfrm>
        </p:spPr>
        <p:txBody>
          <a:bodyPr/>
          <a:lstStyle/>
          <a:p>
            <a:r>
              <a:rPr lang="tr-TR" sz="1800" dirty="0" smtClean="0"/>
              <a:t/>
            </a:r>
            <a:br>
              <a:rPr lang="tr-TR" sz="1800" dirty="0" smtClean="0"/>
            </a:br>
            <a:r>
              <a:rPr lang="tr-TR" sz="1800" dirty="0" smtClean="0"/>
              <a:t>TEMOS International Healthcare Accreditation</a:t>
            </a:r>
            <a:endParaRPr lang="tr-TR" sz="1200" dirty="0">
              <a:latin typeface="Tahoma" pitchFamily="34" charset="0"/>
              <a:ea typeface="Tahoma" pitchFamily="34" charset="0"/>
              <a:cs typeface="Tahoma" pitchFamily="34" charset="0"/>
            </a:endParaRPr>
          </a:p>
        </p:txBody>
      </p:sp>
      <p:pic>
        <p:nvPicPr>
          <p:cNvPr id="2050" name="Picture 2" descr="C:\Users\NEUHISQ1\Desktop\SGSR.jpg"/>
          <p:cNvPicPr>
            <a:picLocks noChangeAspect="1" noChangeArrowheads="1"/>
          </p:cNvPicPr>
          <p:nvPr/>
        </p:nvPicPr>
        <p:blipFill>
          <a:blip r:embed="rId2"/>
          <a:srcRect/>
          <a:stretch>
            <a:fillRect/>
          </a:stretch>
        </p:blipFill>
        <p:spPr bwMode="auto">
          <a:xfrm>
            <a:off x="3433467" y="2106466"/>
            <a:ext cx="1223593" cy="1557300"/>
          </a:xfrm>
          <a:prstGeom prst="rect">
            <a:avLst/>
          </a:prstGeom>
          <a:noFill/>
        </p:spPr>
      </p:pic>
      <p:pic>
        <p:nvPicPr>
          <p:cNvPr id="2051" name="Picture 3" descr="C:\Users\NEUHISQ1\Desktop\SDGSFG.jpg"/>
          <p:cNvPicPr>
            <a:picLocks noChangeAspect="1" noChangeArrowheads="1"/>
          </p:cNvPicPr>
          <p:nvPr/>
        </p:nvPicPr>
        <p:blipFill>
          <a:blip r:embed="rId3"/>
          <a:srcRect/>
          <a:stretch>
            <a:fillRect/>
          </a:stretch>
        </p:blipFill>
        <p:spPr bwMode="auto">
          <a:xfrm>
            <a:off x="5594943" y="2282455"/>
            <a:ext cx="1370258" cy="1350225"/>
          </a:xfrm>
          <a:prstGeom prst="rect">
            <a:avLst/>
          </a:prstGeom>
          <a:noFill/>
        </p:spPr>
      </p:pic>
      <p:pic>
        <p:nvPicPr>
          <p:cNvPr id="2052" name="Picture 4" descr="C:\Users\NEUHISQ1\Desktop\DRYHTDHDG.jpg"/>
          <p:cNvPicPr>
            <a:picLocks noChangeAspect="1" noChangeArrowheads="1"/>
          </p:cNvPicPr>
          <p:nvPr/>
        </p:nvPicPr>
        <p:blipFill>
          <a:blip r:embed="rId4"/>
          <a:srcRect/>
          <a:stretch>
            <a:fillRect/>
          </a:stretch>
        </p:blipFill>
        <p:spPr bwMode="auto">
          <a:xfrm>
            <a:off x="1284177" y="2190306"/>
            <a:ext cx="1351887" cy="1529058"/>
          </a:xfrm>
          <a:prstGeom prst="rect">
            <a:avLst/>
          </a:prstGeom>
          <a:noFill/>
        </p:spPr>
      </p:pic>
      <p:sp>
        <p:nvSpPr>
          <p:cNvPr id="8" name="Rectangle 7"/>
          <p:cNvSpPr/>
          <p:nvPr/>
        </p:nvSpPr>
        <p:spPr>
          <a:xfrm>
            <a:off x="1141894" y="3758505"/>
            <a:ext cx="1870664" cy="1200329"/>
          </a:xfrm>
          <a:prstGeom prst="rect">
            <a:avLst/>
          </a:prstGeom>
        </p:spPr>
        <p:txBody>
          <a:bodyPr wrap="square">
            <a:spAutoFit/>
          </a:bodyPr>
          <a:lstStyle/>
          <a:p>
            <a:r>
              <a:rPr lang="de-DE" sz="1200" b="1" dirty="0" smtClean="0">
                <a:solidFill>
                  <a:schemeClr val="tx1">
                    <a:lumMod val="75000"/>
                    <a:lumOff val="25000"/>
                  </a:schemeClr>
                </a:solidFill>
                <a:latin typeface="Aleo-BoldItalic"/>
              </a:rPr>
              <a:t>Dr. Rainer Hilgenfeld (MD, MPH)</a:t>
            </a:r>
            <a:r>
              <a:rPr lang="tr-TR" sz="1200" b="1" dirty="0" smtClean="0">
                <a:solidFill>
                  <a:schemeClr val="tx1">
                    <a:lumMod val="75000"/>
                    <a:lumOff val="25000"/>
                  </a:schemeClr>
                </a:solidFill>
              </a:rPr>
              <a:t>,</a:t>
            </a:r>
          </a:p>
          <a:p>
            <a:r>
              <a:rPr lang="de-DE" sz="1200" b="1" dirty="0" smtClean="0">
                <a:solidFill>
                  <a:schemeClr val="tx1">
                    <a:lumMod val="75000"/>
                    <a:lumOff val="25000"/>
                  </a:schemeClr>
                </a:solidFill>
                <a:latin typeface="Aleo-BoldItalic"/>
              </a:rPr>
              <a:t>Germany</a:t>
            </a:r>
            <a:endParaRPr lang="tr-TR" sz="1200" b="1" dirty="0" smtClean="0">
              <a:solidFill>
                <a:schemeClr val="tx1">
                  <a:lumMod val="75000"/>
                  <a:lumOff val="25000"/>
                </a:schemeClr>
              </a:solidFill>
            </a:endParaRPr>
          </a:p>
          <a:p>
            <a:r>
              <a:rPr lang="en-US" sz="1200" b="1" dirty="0" smtClean="0">
                <a:solidFill>
                  <a:schemeClr val="tx1">
                    <a:lumMod val="75000"/>
                    <a:lumOff val="25000"/>
                  </a:schemeClr>
                </a:solidFill>
                <a:latin typeface="Aleo-BoldItalic"/>
              </a:rPr>
              <a:t>Physician, board-certified for internal medicine</a:t>
            </a:r>
            <a:endParaRPr lang="tr-TR" sz="1200" b="1" dirty="0">
              <a:solidFill>
                <a:schemeClr val="tx1">
                  <a:lumMod val="75000"/>
                  <a:lumOff val="25000"/>
                </a:schemeClr>
              </a:solidFill>
            </a:endParaRPr>
          </a:p>
        </p:txBody>
      </p:sp>
      <p:sp>
        <p:nvSpPr>
          <p:cNvPr id="9" name="Rectangle 8"/>
          <p:cNvSpPr/>
          <p:nvPr/>
        </p:nvSpPr>
        <p:spPr>
          <a:xfrm>
            <a:off x="3228985" y="3764652"/>
            <a:ext cx="2108559" cy="830997"/>
          </a:xfrm>
          <a:prstGeom prst="rect">
            <a:avLst/>
          </a:prstGeom>
        </p:spPr>
        <p:txBody>
          <a:bodyPr wrap="square">
            <a:spAutoFit/>
          </a:bodyPr>
          <a:lstStyle/>
          <a:p>
            <a:r>
              <a:rPr lang="sv-SE" sz="1200" b="1" dirty="0" smtClean="0">
                <a:solidFill>
                  <a:schemeClr val="tx1">
                    <a:lumMod val="75000"/>
                    <a:lumOff val="25000"/>
                  </a:schemeClr>
                </a:solidFill>
                <a:latin typeface="Aleo-BoldItalic"/>
              </a:rPr>
              <a:t>Dr. Hashem Al Fadel (B.S., MBA, PhD), Jordan/USA</a:t>
            </a:r>
            <a:endParaRPr lang="tr-TR" sz="1200" b="1" dirty="0" smtClean="0">
              <a:solidFill>
                <a:schemeClr val="tx1">
                  <a:lumMod val="75000"/>
                  <a:lumOff val="25000"/>
                </a:schemeClr>
              </a:solidFill>
            </a:endParaRPr>
          </a:p>
          <a:p>
            <a:r>
              <a:rPr lang="pt-BR" sz="1200" b="1" dirty="0" smtClean="0">
                <a:solidFill>
                  <a:schemeClr val="tx1">
                    <a:lumMod val="75000"/>
                    <a:lumOff val="25000"/>
                  </a:schemeClr>
                </a:solidFill>
                <a:latin typeface="Aleo-BoldItalic"/>
              </a:rPr>
              <a:t>Temos Regional director for Jordan</a:t>
            </a:r>
            <a:endParaRPr lang="tr-TR" sz="1200" b="1" dirty="0">
              <a:solidFill>
                <a:schemeClr val="tx1">
                  <a:lumMod val="75000"/>
                  <a:lumOff val="25000"/>
                </a:schemeClr>
              </a:solidFill>
            </a:endParaRPr>
          </a:p>
        </p:txBody>
      </p:sp>
      <p:sp>
        <p:nvSpPr>
          <p:cNvPr id="10" name="Rectangle 9"/>
          <p:cNvSpPr/>
          <p:nvPr/>
        </p:nvSpPr>
        <p:spPr>
          <a:xfrm>
            <a:off x="5553559" y="3707946"/>
            <a:ext cx="1945938" cy="830997"/>
          </a:xfrm>
          <a:prstGeom prst="rect">
            <a:avLst/>
          </a:prstGeom>
        </p:spPr>
        <p:txBody>
          <a:bodyPr wrap="square">
            <a:spAutoFit/>
          </a:bodyPr>
          <a:lstStyle/>
          <a:p>
            <a:r>
              <a:rPr lang="tr-TR" sz="1200" b="1" dirty="0" smtClean="0">
                <a:solidFill>
                  <a:schemeClr val="tx1">
                    <a:lumMod val="75000"/>
                    <a:lumOff val="25000"/>
                  </a:schemeClr>
                </a:solidFill>
              </a:rPr>
              <a:t>Marlene Walter MScN, </a:t>
            </a:r>
          </a:p>
          <a:p>
            <a:r>
              <a:rPr lang="tr-TR" sz="1200" b="1" dirty="0" smtClean="0">
                <a:solidFill>
                  <a:schemeClr val="tx1">
                    <a:lumMod val="75000"/>
                    <a:lumOff val="25000"/>
                  </a:schemeClr>
                </a:solidFill>
              </a:rPr>
              <a:t>Germany</a:t>
            </a:r>
          </a:p>
          <a:p>
            <a:r>
              <a:rPr lang="tr-TR" sz="1200" b="1" dirty="0" smtClean="0">
                <a:solidFill>
                  <a:schemeClr val="tx1">
                    <a:lumMod val="75000"/>
                    <a:lumOff val="25000"/>
                  </a:schemeClr>
                </a:solidFill>
              </a:rPr>
              <a:t>Registered Nurse - Germany</a:t>
            </a:r>
            <a:endParaRPr lang="tr-TR" sz="1200" b="1" dirty="0">
              <a:solidFill>
                <a:schemeClr val="tx1">
                  <a:lumMod val="75000"/>
                  <a:lumOff val="25000"/>
                </a:schemeClr>
              </a:solidFill>
            </a:endParaRPr>
          </a:p>
        </p:txBody>
      </p:sp>
      <p:pic>
        <p:nvPicPr>
          <p:cNvPr id="11" name="Picture 3" descr="C:\Users\NEUHISQ1\Desktop\NEU Hospital Logo (2).png"/>
          <p:cNvPicPr>
            <a:picLocks noChangeAspect="1" noChangeArrowheads="1"/>
          </p:cNvPicPr>
          <p:nvPr/>
        </p:nvPicPr>
        <p:blipFill>
          <a:blip r:embed="rId5"/>
          <a:srcRect/>
          <a:stretch>
            <a:fillRect/>
          </a:stretch>
        </p:blipFill>
        <p:spPr bwMode="auto">
          <a:xfrm>
            <a:off x="6868632" y="857692"/>
            <a:ext cx="2085303" cy="368524"/>
          </a:xfrm>
          <a:prstGeom prst="rect">
            <a:avLst/>
          </a:prstGeom>
          <a:noFill/>
        </p:spPr>
      </p:pic>
      <p:pic>
        <p:nvPicPr>
          <p:cNvPr id="12" name="Picture 11"/>
          <p:cNvPicPr>
            <a:picLocks noChangeAspect="1"/>
          </p:cNvPicPr>
          <p:nvPr/>
        </p:nvPicPr>
        <p:blipFill>
          <a:blip r:embed="rId6"/>
          <a:stretch>
            <a:fillRect/>
          </a:stretch>
        </p:blipFill>
        <p:spPr>
          <a:xfrm>
            <a:off x="6211645" y="1556426"/>
            <a:ext cx="1258745" cy="482169"/>
          </a:xfrm>
          <a:prstGeom prst="rect">
            <a:avLst/>
          </a:prstGeom>
        </p:spPr>
      </p:pic>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751369" y="205562"/>
            <a:ext cx="9143999" cy="4805916"/>
          </a:xfrm>
        </p:spPr>
        <p:txBody>
          <a:bodyPr/>
          <a:lstStyle/>
          <a:p>
            <a:pPr>
              <a:lnSpc>
                <a:spcPct val="150000"/>
              </a:lnSpc>
            </a:pPr>
            <a:r>
              <a:rPr lang="tr-TR" sz="1800" dirty="0" smtClean="0"/>
              <a:t/>
            </a:r>
            <a:br>
              <a:rPr lang="tr-TR" sz="1800" dirty="0" smtClean="0"/>
            </a:br>
            <a:r>
              <a:rPr lang="tr-TR" sz="1800" dirty="0" smtClean="0"/>
              <a:t>TEMOS Akredistasyon Belgesi Kapsamında Yapılacak Olan Faaliyetler</a:t>
            </a:r>
            <a:br>
              <a:rPr lang="tr-TR" sz="1800" dirty="0" smtClean="0"/>
            </a:br>
            <a:r>
              <a:rPr lang="tr-TR" sz="1800" dirty="0" smtClean="0"/>
              <a:t/>
            </a:r>
            <a:br>
              <a:rPr lang="tr-TR" sz="1800" dirty="0" smtClean="0"/>
            </a:br>
            <a:r>
              <a:rPr lang="tr-TR" sz="1200" dirty="0" smtClean="0"/>
              <a:t>Tüm personele kurumsal bilgi kartları dağıtılması</a:t>
            </a:r>
            <a:br>
              <a:rPr lang="tr-TR" sz="1200" dirty="0" smtClean="0"/>
            </a:br>
            <a:r>
              <a:rPr lang="tr-TR" sz="1200" dirty="0" smtClean="0"/>
              <a:t>Tüm personele, denetimde kılavuzluk etmesi için el broşürlerinin hazırlanması (Haziran 2023)</a:t>
            </a:r>
            <a:br>
              <a:rPr lang="tr-TR" sz="1200" dirty="0" smtClean="0"/>
            </a:br>
            <a:r>
              <a:rPr lang="tr-TR" sz="1200" dirty="0" smtClean="0"/>
              <a:t>İş Sağlığı ve Güvenliği Komitesi’ne bağlı olarak İşyeri Hekimi/Pratisyen Hekim Dr. Aysun Özen önderliğinde tüm personellere sağlık taraması (Nisan, Mayıs, Haziran, Temmuz 2023)</a:t>
            </a:r>
            <a:br>
              <a:rPr lang="tr-TR" sz="1200" dirty="0" smtClean="0"/>
            </a:br>
            <a:r>
              <a:rPr lang="tr-TR" sz="1200" dirty="0" smtClean="0"/>
              <a:t>İnsan kaynakları tarafından tüm personellere verilecek olan eğitimler/özlük dosyalarında sözleşmelerin tamamlanması/çalışan memnuniyet anketleri/performans ölçümlerinin tamamlanması (Nisan 2023)</a:t>
            </a:r>
            <a:br>
              <a:rPr lang="tr-TR" sz="1200" dirty="0" smtClean="0"/>
            </a:br>
            <a:r>
              <a:rPr lang="tr-TR" sz="1200" dirty="0" smtClean="0"/>
              <a:t>Hastane Afet Planı’nın Tatbikatı ve Eğitimi (Mayıs 2023)</a:t>
            </a:r>
            <a:br>
              <a:rPr lang="tr-TR" sz="1200" dirty="0" smtClean="0"/>
            </a:br>
            <a:r>
              <a:rPr lang="tr-TR" sz="1200" dirty="0" smtClean="0"/>
              <a:t>Acil Durum Kodları Eğitimi (Nisan 2023)</a:t>
            </a:r>
            <a:br>
              <a:rPr lang="tr-TR" sz="1200" dirty="0" smtClean="0"/>
            </a:br>
            <a:r>
              <a:rPr lang="tr-TR" sz="1200" dirty="0" smtClean="0"/>
              <a:t>Olay bildirim / DÖF eğitimleri (Nisan 2023)</a:t>
            </a:r>
            <a:br>
              <a:rPr lang="tr-TR" sz="1200" dirty="0" smtClean="0"/>
            </a:br>
            <a:r>
              <a:rPr lang="tr-TR" sz="1200" dirty="0" smtClean="0"/>
              <a:t>Aylık Klinik/Genel Kalite Birimi Denetimleri</a:t>
            </a:r>
            <a:endParaRPr lang="tr-TR" sz="1200" dirty="0">
              <a:latin typeface="Tahoma" pitchFamily="34" charset="0"/>
              <a:ea typeface="Tahoma" pitchFamily="34" charset="0"/>
              <a:cs typeface="Tahoma" pitchFamily="34" charset="0"/>
            </a:endParaRPr>
          </a:p>
        </p:txBody>
      </p:sp>
      <p:pic>
        <p:nvPicPr>
          <p:cNvPr id="6" name="Picture 3" descr="C:\Users\NEUHISQ1\Desktop\NEU Hospital Logo (2).png"/>
          <p:cNvPicPr>
            <a:picLocks noChangeAspect="1" noChangeArrowheads="1"/>
          </p:cNvPicPr>
          <p:nvPr/>
        </p:nvPicPr>
        <p:blipFill>
          <a:blip r:embed="rId2"/>
          <a:srcRect/>
          <a:stretch>
            <a:fillRect/>
          </a:stretch>
        </p:blipFill>
        <p:spPr bwMode="auto">
          <a:xfrm>
            <a:off x="6868632" y="857692"/>
            <a:ext cx="2085303" cy="368524"/>
          </a:xfrm>
          <a:prstGeom prst="rect">
            <a:avLst/>
          </a:prstGeom>
          <a:noFill/>
        </p:spPr>
      </p:pic>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241005" y="6244856"/>
            <a:ext cx="9143999" cy="1098698"/>
          </a:xfrm>
        </p:spPr>
        <p:txBody>
          <a:bodyPr/>
          <a:lstStyle/>
          <a:p>
            <a:pPr algn="ctr">
              <a:lnSpc>
                <a:spcPct val="150000"/>
              </a:lnSpc>
            </a:pPr>
            <a:r>
              <a:rPr lang="tr-TR" sz="1800" dirty="0" smtClean="0"/>
              <a:t>Tüm Personelin Prosedür/ Talimat/Form/ Broşür/Bilgi ve Belgelere Erişimi</a:t>
            </a:r>
            <a:br>
              <a:rPr lang="tr-TR" sz="1800" dirty="0" smtClean="0"/>
            </a:br>
            <a:r>
              <a:rPr lang="tr-TR" sz="1800" dirty="0" smtClean="0"/>
              <a:t/>
            </a:r>
            <a:br>
              <a:rPr lang="tr-TR" sz="1800" dirty="0" smtClean="0"/>
            </a:br>
            <a:r>
              <a:rPr lang="tr-TR" sz="1800" dirty="0" smtClean="0"/>
              <a:t/>
            </a:r>
            <a:br>
              <a:rPr lang="tr-TR" sz="1800" dirty="0" smtClean="0"/>
            </a:br>
            <a:r>
              <a:rPr lang="tr-TR" sz="1800" dirty="0" smtClean="0"/>
              <a:t/>
            </a:r>
            <a:br>
              <a:rPr lang="tr-TR" sz="1800" dirty="0" smtClean="0"/>
            </a:br>
            <a:r>
              <a:rPr lang="tr-TR" sz="1800" dirty="0" smtClean="0"/>
              <a:t/>
            </a:r>
            <a:br>
              <a:rPr lang="tr-TR" sz="1800" dirty="0" smtClean="0"/>
            </a:br>
            <a:r>
              <a:rPr lang="tr-TR" sz="1800" dirty="0" smtClean="0"/>
              <a:t> https://docs.neu.edu.tr/ </a:t>
            </a:r>
            <a:br>
              <a:rPr lang="tr-TR" sz="1800" dirty="0" smtClean="0"/>
            </a:br>
            <a:r>
              <a:rPr lang="tr-TR" sz="1800" dirty="0" smtClean="0"/>
              <a:t/>
            </a:r>
            <a:br>
              <a:rPr lang="tr-TR" sz="1800" dirty="0" smtClean="0"/>
            </a:br>
            <a:r>
              <a:rPr lang="tr-TR" sz="1800" dirty="0" smtClean="0"/>
              <a:t/>
            </a:r>
            <a:br>
              <a:rPr lang="tr-TR" sz="1800" dirty="0" smtClean="0"/>
            </a:br>
            <a:r>
              <a:rPr lang="tr-TR" sz="1800" dirty="0" smtClean="0"/>
              <a:t/>
            </a:r>
            <a:br>
              <a:rPr lang="tr-TR" sz="1800" dirty="0" smtClean="0"/>
            </a:br>
            <a:r>
              <a:rPr lang="tr-TR" sz="1800" dirty="0" smtClean="0"/>
              <a:t/>
            </a:r>
            <a:br>
              <a:rPr lang="tr-TR" sz="1800" dirty="0" smtClean="0"/>
            </a:br>
            <a:r>
              <a:rPr lang="tr-TR" sz="1800" dirty="0" smtClean="0"/>
              <a:t/>
            </a:r>
            <a:br>
              <a:rPr lang="tr-TR" sz="1800" dirty="0" smtClean="0"/>
            </a:br>
            <a:r>
              <a:rPr lang="tr-TR" sz="1800" dirty="0" smtClean="0"/>
              <a:t/>
            </a:r>
            <a:br>
              <a:rPr lang="tr-TR" sz="1800" dirty="0" smtClean="0"/>
            </a:br>
            <a:r>
              <a:rPr lang="tr-TR" sz="1800" dirty="0" smtClean="0"/>
              <a:t/>
            </a:r>
            <a:br>
              <a:rPr lang="tr-TR" sz="1800" dirty="0" smtClean="0"/>
            </a:br>
            <a:endParaRPr lang="tr-TR" sz="1200" dirty="0">
              <a:latin typeface="Tahoma" pitchFamily="34" charset="0"/>
              <a:ea typeface="Tahoma" pitchFamily="34" charset="0"/>
              <a:cs typeface="Tahoma" pitchFamily="34" charset="0"/>
            </a:endParaRPr>
          </a:p>
        </p:txBody>
      </p:sp>
      <p:pic>
        <p:nvPicPr>
          <p:cNvPr id="4" name="Picture 3"/>
          <p:cNvPicPr>
            <a:picLocks noChangeAspect="1"/>
          </p:cNvPicPr>
          <p:nvPr/>
        </p:nvPicPr>
        <p:blipFill>
          <a:blip r:embed="rId2"/>
          <a:stretch>
            <a:fillRect/>
          </a:stretch>
        </p:blipFill>
        <p:spPr>
          <a:xfrm>
            <a:off x="3612621" y="2221244"/>
            <a:ext cx="2017078" cy="1322942"/>
          </a:xfrm>
          <a:prstGeom prst="rect">
            <a:avLst/>
          </a:prstGeom>
        </p:spPr>
      </p:pic>
      <p:pic>
        <p:nvPicPr>
          <p:cNvPr id="6" name="Picture 3" descr="C:\Users\NEUHISQ1\Desktop\NEU Hospital Logo (2).png"/>
          <p:cNvPicPr>
            <a:picLocks noChangeAspect="1" noChangeArrowheads="1"/>
          </p:cNvPicPr>
          <p:nvPr/>
        </p:nvPicPr>
        <p:blipFill>
          <a:blip r:embed="rId3"/>
          <a:srcRect/>
          <a:stretch>
            <a:fillRect/>
          </a:stretch>
        </p:blipFill>
        <p:spPr bwMode="auto">
          <a:xfrm>
            <a:off x="6868632" y="870662"/>
            <a:ext cx="2085303" cy="368524"/>
          </a:xfrm>
          <a:prstGeom prst="rect">
            <a:avLst/>
          </a:prstGeom>
          <a:noFill/>
        </p:spPr>
      </p:pic>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4 Metin kutusu"/>
          <p:cNvSpPr txBox="1"/>
          <p:nvPr/>
        </p:nvSpPr>
        <p:spPr>
          <a:xfrm>
            <a:off x="714013" y="1928808"/>
            <a:ext cx="7465919" cy="1154162"/>
          </a:xfrm>
          <a:prstGeom prst="rect">
            <a:avLst/>
          </a:prstGeom>
          <a:noFill/>
        </p:spPr>
        <p:txBody>
          <a:bodyPr wrap="square" lIns="45720" tIns="22860" rIns="45720" bIns="22860" rtlCol="0">
            <a:spAutoFit/>
          </a:bodyPr>
          <a:lstStyle/>
          <a:p>
            <a:pPr algn="ctr"/>
            <a:r>
              <a:rPr lang="tr-TR" sz="2700" b="1" dirty="0">
                <a:solidFill>
                  <a:srgbClr val="FF0000"/>
                </a:solidFill>
                <a:latin typeface="Tahoma" pitchFamily="34" charset="0"/>
                <a:ea typeface="Tahoma" pitchFamily="34" charset="0"/>
                <a:cs typeface="Tahoma" pitchFamily="34" charset="0"/>
              </a:rPr>
              <a:t>DÜZELTİCİ-ÖNLEYİCİ FAALİYET</a:t>
            </a:r>
          </a:p>
          <a:p>
            <a:pPr algn="ctr"/>
            <a:endParaRPr lang="tr-TR" sz="2700" dirty="0">
              <a:latin typeface="Tahoma" pitchFamily="34" charset="0"/>
              <a:ea typeface="Tahoma" pitchFamily="34" charset="0"/>
              <a:cs typeface="Tahoma" pitchFamily="34" charset="0"/>
            </a:endParaRPr>
          </a:p>
          <a:p>
            <a:pPr algn="ctr"/>
            <a:r>
              <a:rPr lang="tr-TR" sz="1800" b="1" dirty="0">
                <a:latin typeface="Tahoma" pitchFamily="34" charset="0"/>
                <a:ea typeface="Tahoma" pitchFamily="34" charset="0"/>
                <a:cs typeface="Tahoma" pitchFamily="34" charset="0"/>
              </a:rPr>
              <a:t>EĞİTMEN: </a:t>
            </a:r>
            <a:r>
              <a:rPr lang="tr-TR" sz="1800" dirty="0">
                <a:latin typeface="Tahoma" pitchFamily="34" charset="0"/>
                <a:ea typeface="Tahoma" pitchFamily="34" charset="0"/>
                <a:cs typeface="Tahoma" pitchFamily="34" charset="0"/>
              </a:rPr>
              <a:t>DEMET YALÇIN ÖZSOYLU</a:t>
            </a:r>
            <a:endParaRPr lang="tr-TR" sz="1800" dirty="0">
              <a:solidFill>
                <a:schemeClr val="accent2">
                  <a:lumMod val="75000"/>
                </a:schemeClr>
              </a:solidFill>
              <a:latin typeface="Tahoma" pitchFamily="34" charset="0"/>
              <a:ea typeface="Tahoma" pitchFamily="34" charset="0"/>
              <a:cs typeface="Tahoma" pitchFamily="34" charset="0"/>
            </a:endParaRPr>
          </a:p>
        </p:txBody>
      </p:sp>
      <p:pic>
        <p:nvPicPr>
          <p:cNvPr id="6" name="Picture 3" descr="C:\Users\NEUHISQ1\Desktop\NEU Hospital Logo (2).png"/>
          <p:cNvPicPr>
            <a:picLocks noChangeAspect="1" noChangeArrowheads="1"/>
          </p:cNvPicPr>
          <p:nvPr/>
        </p:nvPicPr>
        <p:blipFill>
          <a:blip r:embed="rId2"/>
          <a:srcRect/>
          <a:stretch>
            <a:fillRect/>
          </a:stretch>
        </p:blipFill>
        <p:spPr bwMode="auto">
          <a:xfrm>
            <a:off x="6868632" y="857692"/>
            <a:ext cx="2085303" cy="368524"/>
          </a:xfrm>
          <a:prstGeom prst="rect">
            <a:avLst/>
          </a:prstGeom>
          <a:noFill/>
        </p:spPr>
      </p:pic>
    </p:spTree>
    <p:extLst>
      <p:ext uri="{BB962C8B-B14F-4D97-AF65-F5344CB8AC3E}">
        <p14:creationId xmlns:p14="http://schemas.microsoft.com/office/powerpoint/2010/main" val="3941220010"/>
      </p:ext>
    </p:extLst>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4 Dikdörtgen"/>
          <p:cNvSpPr/>
          <p:nvPr/>
        </p:nvSpPr>
        <p:spPr>
          <a:xfrm>
            <a:off x="2277621" y="1003830"/>
            <a:ext cx="4588757" cy="415498"/>
          </a:xfrm>
          <a:prstGeom prst="rect">
            <a:avLst/>
          </a:prstGeom>
        </p:spPr>
        <p:txBody>
          <a:bodyPr wrap="none" lIns="45720" tIns="22860" rIns="45720" bIns="22860">
            <a:spAutoFit/>
          </a:bodyPr>
          <a:lstStyle/>
          <a:p>
            <a:pPr marL="228600" indent="-228600"/>
            <a:r>
              <a:rPr lang="tr-TR" sz="2400" b="1" dirty="0">
                <a:solidFill>
                  <a:srgbClr val="FF0000"/>
                </a:solidFill>
                <a:latin typeface="Arial" pitchFamily="34" charset="0"/>
                <a:cs typeface="Arial" pitchFamily="34" charset="0"/>
              </a:rPr>
              <a:t>Uygun Olmayan Hizmet Nedir?</a:t>
            </a:r>
          </a:p>
        </p:txBody>
      </p:sp>
      <p:sp>
        <p:nvSpPr>
          <p:cNvPr id="6" name="5 Dikdörtgen"/>
          <p:cNvSpPr/>
          <p:nvPr/>
        </p:nvSpPr>
        <p:spPr>
          <a:xfrm>
            <a:off x="571193" y="1666214"/>
            <a:ext cx="8001611" cy="2991525"/>
          </a:xfrm>
          <a:prstGeom prst="rect">
            <a:avLst/>
          </a:prstGeom>
        </p:spPr>
        <p:txBody>
          <a:bodyPr wrap="square" lIns="45720" tIns="22860" rIns="45720" bIns="22860">
            <a:spAutoFit/>
          </a:bodyPr>
          <a:lstStyle/>
          <a:p>
            <a:pPr marL="285750" indent="-285750">
              <a:lnSpc>
                <a:spcPct val="200000"/>
              </a:lnSpc>
              <a:buFont typeface="Wingdings" panose="05000000000000000000" pitchFamily="2" charset="2"/>
              <a:buChar char="ü"/>
            </a:pPr>
            <a:r>
              <a:rPr lang="tr-TR" b="1" dirty="0">
                <a:latin typeface="Tahoma" panose="020B0604030504040204" pitchFamily="34" charset="0"/>
                <a:ea typeface="Tahoma" panose="020B0604030504040204" pitchFamily="34" charset="0"/>
                <a:cs typeface="Tahoma" panose="020B0604030504040204" pitchFamily="34" charset="0"/>
              </a:rPr>
              <a:t>Uygun Olmayan Hizmet: </a:t>
            </a:r>
            <a:r>
              <a:rPr lang="tr-TR" dirty="0">
                <a:latin typeface="Tahoma" panose="020B0604030504040204" pitchFamily="34" charset="0"/>
                <a:ea typeface="Tahoma" panose="020B0604030504040204" pitchFamily="34" charset="0"/>
                <a:cs typeface="Tahoma" panose="020B0604030504040204" pitchFamily="34" charset="0"/>
              </a:rPr>
              <a:t>Kalite dokümanlarında belirlenen şartlara, yasalara, yönetmeliklere, Sağlık Bakanlığı Hizmet Kalite standartlarına, TEMOS Akreditasyon standartlarına, ISO 9001:2008 Kalite Yönetim Sistemleri standartlarına uygun olmayan veya şartlardan meydana gelen sapmaları gösteren hizmetlerdir. </a:t>
            </a:r>
          </a:p>
          <a:p>
            <a:pPr marL="285750" indent="-285750">
              <a:lnSpc>
                <a:spcPct val="200000"/>
              </a:lnSpc>
              <a:buFont typeface="Wingdings" panose="05000000000000000000" pitchFamily="2" charset="2"/>
              <a:buChar char="ü"/>
            </a:pPr>
            <a:endParaRPr lang="tr-TR" dirty="0">
              <a:latin typeface="Tahoma" panose="020B0604030504040204" pitchFamily="34" charset="0"/>
              <a:ea typeface="Tahoma" panose="020B0604030504040204" pitchFamily="34" charset="0"/>
              <a:cs typeface="Tahoma" panose="020B0604030504040204" pitchFamily="34" charset="0"/>
            </a:endParaRPr>
          </a:p>
          <a:p>
            <a:pPr marL="285750" indent="-285750">
              <a:lnSpc>
                <a:spcPct val="200000"/>
              </a:lnSpc>
              <a:buFont typeface="Wingdings" panose="05000000000000000000" pitchFamily="2" charset="2"/>
              <a:buChar char="ü"/>
            </a:pPr>
            <a:r>
              <a:rPr lang="tr-TR" dirty="0">
                <a:latin typeface="Tahoma" panose="020B0604030504040204" pitchFamily="34" charset="0"/>
                <a:ea typeface="Tahoma" panose="020B0604030504040204" pitchFamily="34" charset="0"/>
                <a:cs typeface="Tahoma" panose="020B0604030504040204" pitchFamily="34" charset="0"/>
              </a:rPr>
              <a:t>Yakın Doğu Üniversite Hastanesindeki tüm çalışanlar </a:t>
            </a:r>
            <a:r>
              <a:rPr lang="tr-TR" b="1" dirty="0">
                <a:latin typeface="Tahoma" panose="020B0604030504040204" pitchFamily="34" charset="0"/>
                <a:ea typeface="Tahoma" panose="020B0604030504040204" pitchFamily="34" charset="0"/>
                <a:cs typeface="Tahoma" panose="020B0604030504040204" pitchFamily="34" charset="0"/>
              </a:rPr>
              <a:t>“UYGUNSUZLUK” </a:t>
            </a:r>
            <a:r>
              <a:rPr lang="tr-TR" dirty="0">
                <a:latin typeface="Tahoma" panose="020B0604030504040204" pitchFamily="34" charset="0"/>
                <a:ea typeface="Tahoma" panose="020B0604030504040204" pitchFamily="34" charset="0"/>
                <a:cs typeface="Tahoma" panose="020B0604030504040204" pitchFamily="34" charset="0"/>
              </a:rPr>
              <a:t>tespitinde bulunabilirler…</a:t>
            </a:r>
          </a:p>
        </p:txBody>
      </p:sp>
      <p:pic>
        <p:nvPicPr>
          <p:cNvPr id="7" name="Picture 3" descr="C:\Users\NEUHISQ1\Desktop\NEU Hospital Logo (2).png"/>
          <p:cNvPicPr>
            <a:picLocks noChangeAspect="1" noChangeArrowheads="1"/>
          </p:cNvPicPr>
          <p:nvPr/>
        </p:nvPicPr>
        <p:blipFill>
          <a:blip r:embed="rId2"/>
          <a:srcRect/>
          <a:stretch>
            <a:fillRect/>
          </a:stretch>
        </p:blipFill>
        <p:spPr bwMode="auto">
          <a:xfrm>
            <a:off x="6868632" y="857692"/>
            <a:ext cx="2085303" cy="368524"/>
          </a:xfrm>
          <a:prstGeom prst="rect">
            <a:avLst/>
          </a:prstGeom>
          <a:noFill/>
        </p:spPr>
      </p:pic>
    </p:spTree>
    <p:extLst>
      <p:ext uri="{BB962C8B-B14F-4D97-AF65-F5344CB8AC3E}">
        <p14:creationId xmlns:p14="http://schemas.microsoft.com/office/powerpoint/2010/main" val="3941220010"/>
      </p:ext>
    </p:extLst>
  </p:cSld>
  <p:clrMapOvr>
    <a:masterClrMapping/>
  </p:clrMapOvr>
  <p:transition/>
  <p:timing>
    <p:tnLst>
      <p:par>
        <p:cTn id="1" dur="indefinite" restart="never" nodeType="tmRoot"/>
      </p:par>
    </p:tnLst>
  </p:timing>
</p:sld>
</file>

<file path=ppt/theme/theme1.xml><?xml version="1.0" encoding="utf-8"?>
<a:theme xmlns:a="http://schemas.openxmlformats.org/drawingml/2006/main" name="Office 主题">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主题">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5561</TotalTime>
  <Words>1075</Words>
  <Application>Microsoft Office PowerPoint</Application>
  <PresentationFormat>On-screen Show (16:9)</PresentationFormat>
  <Paragraphs>137</Paragraphs>
  <Slides>44</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44</vt:i4>
      </vt:variant>
    </vt:vector>
  </HeadingPairs>
  <TitlesOfParts>
    <vt:vector size="52" baseType="lpstr">
      <vt:lpstr>Aleo-BoldItalic</vt:lpstr>
      <vt:lpstr>Aleo-LightItalic</vt:lpstr>
      <vt:lpstr>Arial</vt:lpstr>
      <vt:lpstr>Calibri</vt:lpstr>
      <vt:lpstr>Tahoma</vt:lpstr>
      <vt:lpstr>Times New Roman</vt:lpstr>
      <vt:lpstr>Wingdings</vt:lpstr>
      <vt:lpstr>Office 主题</vt:lpstr>
      <vt:lpstr>PowerPoint Presentation</vt:lpstr>
      <vt:lpstr>    SAĞLIKTA KALİTE AKREDİTASYONU Sağlık kuruluşlarında bütün çalışanların katılımı ile ; “kalite”,  “hasta güvenliği” ve  “sürekli gelişim”  anlayışının organizasyon kültürü haline getirildiği bir süreçtir.</vt:lpstr>
      <vt:lpstr>   NEDEN KALİTE BELGESİ?  Uluslararası Standartlarda Sağlık Hizmeti Kalitesi, Sağlık Turizmi, Verimliliği Ölçme ve Değerlendirme, Hasta ve Çalışan Memnuniyeti Eğitimlerle Günceli Yakalama, İş Sağlığı ve Hasta Güvenliği, Riskleri Azaltmak ve Önlemek Sürekli Kalite İyileştirme / Mükemmeliyeti Hedefleme</vt:lpstr>
      <vt:lpstr> TEMOS International Healthcare Accreditation nedir? Trust – Effective Medicine – Optimized Services “Güven – Etkili Tıp – Optimize Edilmiş Hizmetler” Merkez Almanya – 2010 Dünyada 46 sağlık kuruluşuna verilen akreditasyon belgesi (TC’de İstanbul Maltepe Üniversite Hastanesi, Alanya Anatolia Hastanesi, İstanbul Tema Hastanesi, Özel Akdeniz Hastanesi) Denetim 10-11-12 Temmuz 2023 </vt:lpstr>
      <vt:lpstr> TEMOS International Healthcare Accreditation</vt:lpstr>
      <vt:lpstr> TEMOS Akredistasyon Belgesi Kapsamında Yapılacak Olan Faaliyetler  Tüm personele kurumsal bilgi kartları dağıtılması Tüm personele, denetimde kılavuzluk etmesi için el broşürlerinin hazırlanması (Haziran 2023) İş Sağlığı ve Güvenliği Komitesi’ne bağlı olarak İşyeri Hekimi/Pratisyen Hekim Dr. Aysun Özen önderliğinde tüm personellere sağlık taraması (Nisan, Mayıs, Haziran, Temmuz 2023) İnsan kaynakları tarafından tüm personellere verilecek olan eğitimler/özlük dosyalarında sözleşmelerin tamamlanması/çalışan memnuniyet anketleri/performans ölçümlerinin tamamlanması (Nisan 2023) Hastane Afet Planı’nın Tatbikatı ve Eğitimi (Mayıs 2023) Acil Durum Kodları Eğitimi (Nisan 2023) Olay bildirim / DÖF eğitimleri (Nisan 2023) Aylık Klinik/Genel Kalite Birimi Denetimleri</vt:lpstr>
      <vt:lpstr>Tüm Personelin Prosedür/ Talimat/Form/ Broşür/Bilgi ve Belgelere Erişimi      https://docs.neu.edu.tr/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DİNLEDİĞİNİZ İÇİN TEŞEKKÜR EDERİZ...</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Konu</dc:title>
  <dc:creator>Tosh</dc:creator>
  <cp:lastModifiedBy>Microsoft account</cp:lastModifiedBy>
  <cp:revision>129</cp:revision>
  <dcterms:modified xsi:type="dcterms:W3CDTF">2023-04-11T05:52:29Z</dcterms:modified>
</cp:coreProperties>
</file>